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40" r:id="rId1"/>
    <p:sldMasterId id="2147483852" r:id="rId2"/>
  </p:sldMasterIdLst>
  <p:notesMasterIdLst>
    <p:notesMasterId r:id="rId45"/>
  </p:notesMasterIdLst>
  <p:sldIdLst>
    <p:sldId id="256" r:id="rId3"/>
    <p:sldId id="269" r:id="rId4"/>
    <p:sldId id="284" r:id="rId5"/>
    <p:sldId id="258" r:id="rId6"/>
    <p:sldId id="259" r:id="rId7"/>
    <p:sldId id="262" r:id="rId8"/>
    <p:sldId id="285" r:id="rId9"/>
    <p:sldId id="260" r:id="rId10"/>
    <p:sldId id="276" r:id="rId11"/>
    <p:sldId id="277" r:id="rId12"/>
    <p:sldId id="278" r:id="rId13"/>
    <p:sldId id="279" r:id="rId14"/>
    <p:sldId id="280" r:id="rId15"/>
    <p:sldId id="282" r:id="rId16"/>
    <p:sldId id="283" r:id="rId17"/>
    <p:sldId id="289" r:id="rId18"/>
    <p:sldId id="290" r:id="rId19"/>
    <p:sldId id="274" r:id="rId20"/>
    <p:sldId id="275" r:id="rId21"/>
    <p:sldId id="286" r:id="rId22"/>
    <p:sldId id="291" r:id="rId23"/>
    <p:sldId id="292" r:id="rId24"/>
    <p:sldId id="294" r:id="rId25"/>
    <p:sldId id="293" r:id="rId26"/>
    <p:sldId id="287" r:id="rId27"/>
    <p:sldId id="298" r:id="rId28"/>
    <p:sldId id="301" r:id="rId29"/>
    <p:sldId id="268" r:id="rId30"/>
    <p:sldId id="272" r:id="rId31"/>
    <p:sldId id="263" r:id="rId32"/>
    <p:sldId id="264" r:id="rId33"/>
    <p:sldId id="267" r:id="rId34"/>
    <p:sldId id="265" r:id="rId35"/>
    <p:sldId id="266" r:id="rId36"/>
    <p:sldId id="270" r:id="rId37"/>
    <p:sldId id="271" r:id="rId38"/>
    <p:sldId id="261" r:id="rId39"/>
    <p:sldId id="296" r:id="rId40"/>
    <p:sldId id="297" r:id="rId41"/>
    <p:sldId id="300" r:id="rId42"/>
    <p:sldId id="299" r:id="rId43"/>
    <p:sldId id="295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1" autoAdjust="0"/>
    <p:restoredTop sz="94660"/>
  </p:normalViewPr>
  <p:slideViewPr>
    <p:cSldViewPr>
      <p:cViewPr varScale="1">
        <p:scale>
          <a:sx n="83" d="100"/>
          <a:sy n="83" d="100"/>
        </p:scale>
        <p:origin x="-111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1620" y="-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ccooper\Documents\highperformancecaviti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3216896545649923E-2"/>
          <c:y val="1.6568297966444233E-2"/>
          <c:w val="0.8482375944617655"/>
          <c:h val="0.94070656297114152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7"/>
          </c:marker>
          <c:xVal>
            <c:numRef>
              <c:f>Compare!$I$34:$I$173</c:f>
              <c:numCache>
                <c:formatCode>0.00E+00</c:formatCode>
                <c:ptCount val="140"/>
                <c:pt idx="0">
                  <c:v>3.9269319500000002</c:v>
                </c:pt>
                <c:pt idx="1">
                  <c:v>3.8972956399999967</c:v>
                </c:pt>
                <c:pt idx="2">
                  <c:v>3.8856705899999997</c:v>
                </c:pt>
                <c:pt idx="3">
                  <c:v>3.9127417099999997</c:v>
                </c:pt>
                <c:pt idx="4">
                  <c:v>3.9111212800000001</c:v>
                </c:pt>
                <c:pt idx="5">
                  <c:v>3.8994074399999965</c:v>
                </c:pt>
                <c:pt idx="6">
                  <c:v>3.8936553499999977</c:v>
                </c:pt>
                <c:pt idx="7">
                  <c:v>3.5904039299999977</c:v>
                </c:pt>
                <c:pt idx="8">
                  <c:v>3.1851313800000036</c:v>
                </c:pt>
                <c:pt idx="9">
                  <c:v>2.9387762299999998</c:v>
                </c:pt>
                <c:pt idx="10">
                  <c:v>2.6699548900000001</c:v>
                </c:pt>
                <c:pt idx="11">
                  <c:v>2.3619607600000001</c:v>
                </c:pt>
                <c:pt idx="12">
                  <c:v>2.1053096600000001</c:v>
                </c:pt>
                <c:pt idx="13">
                  <c:v>1.7463100000000007</c:v>
                </c:pt>
                <c:pt idx="14">
                  <c:v>1.37254973</c:v>
                </c:pt>
                <c:pt idx="15">
                  <c:v>1.0618695199999983</c:v>
                </c:pt>
                <c:pt idx="16">
                  <c:v>4.1539364699999872</c:v>
                </c:pt>
                <c:pt idx="17">
                  <c:v>4.5580157299999922</c:v>
                </c:pt>
                <c:pt idx="18">
                  <c:v>5.0262676199999996</c:v>
                </c:pt>
                <c:pt idx="19">
                  <c:v>5.5217387699999945</c:v>
                </c:pt>
                <c:pt idx="20">
                  <c:v>5.9238340899999935</c:v>
                </c:pt>
                <c:pt idx="21">
                  <c:v>6.3481814699999903</c:v>
                </c:pt>
                <c:pt idx="22">
                  <c:v>6.9660444000000004</c:v>
                </c:pt>
                <c:pt idx="23">
                  <c:v>7.3222739199999936</c:v>
                </c:pt>
                <c:pt idx="24">
                  <c:v>8.0466495800000004</c:v>
                </c:pt>
                <c:pt idx="25">
                  <c:v>8.4161283099999995</c:v>
                </c:pt>
                <c:pt idx="26">
                  <c:v>9.015348920000001</c:v>
                </c:pt>
                <c:pt idx="27">
                  <c:v>9.5444505100000008</c:v>
                </c:pt>
                <c:pt idx="28">
                  <c:v>9.8858368600000226</c:v>
                </c:pt>
                <c:pt idx="29">
                  <c:v>10.321777399999998</c:v>
                </c:pt>
                <c:pt idx="30">
                  <c:v>10.9177374</c:v>
                </c:pt>
                <c:pt idx="31">
                  <c:v>11.0642891</c:v>
                </c:pt>
                <c:pt idx="32">
                  <c:v>10.417802400000001</c:v>
                </c:pt>
                <c:pt idx="33">
                  <c:v>10.421015899999999</c:v>
                </c:pt>
                <c:pt idx="34">
                  <c:v>10.859105100000004</c:v>
                </c:pt>
                <c:pt idx="35">
                  <c:v>11.289070199999999</c:v>
                </c:pt>
                <c:pt idx="36">
                  <c:v>11.274336100000001</c:v>
                </c:pt>
                <c:pt idx="37">
                  <c:v>11.933776</c:v>
                </c:pt>
                <c:pt idx="38">
                  <c:v>12.594636600000014</c:v>
                </c:pt>
                <c:pt idx="39">
                  <c:v>13.297275599999999</c:v>
                </c:pt>
                <c:pt idx="40">
                  <c:v>14.083734800000014</c:v>
                </c:pt>
                <c:pt idx="41">
                  <c:v>14.7065836</c:v>
                </c:pt>
                <c:pt idx="42">
                  <c:v>15.264277699999999</c:v>
                </c:pt>
                <c:pt idx="43">
                  <c:v>15.819421800000002</c:v>
                </c:pt>
                <c:pt idx="44">
                  <c:v>16.39360329999997</c:v>
                </c:pt>
                <c:pt idx="45">
                  <c:v>16.989437799999969</c:v>
                </c:pt>
                <c:pt idx="46">
                  <c:v>17.647854500000037</c:v>
                </c:pt>
                <c:pt idx="47">
                  <c:v>17.4709623</c:v>
                </c:pt>
                <c:pt idx="48">
                  <c:v>18.549820799999999</c:v>
                </c:pt>
                <c:pt idx="49">
                  <c:v>19.3903924</c:v>
                </c:pt>
                <c:pt idx="50">
                  <c:v>19.349757499999999</c:v>
                </c:pt>
                <c:pt idx="51">
                  <c:v>20.494962099999999</c:v>
                </c:pt>
                <c:pt idx="52">
                  <c:v>20.07664799999997</c:v>
                </c:pt>
                <c:pt idx="53">
                  <c:v>21.274636999999966</c:v>
                </c:pt>
                <c:pt idx="54">
                  <c:v>22.1102396</c:v>
                </c:pt>
                <c:pt idx="55">
                  <c:v>22.573113200000002</c:v>
                </c:pt>
                <c:pt idx="56">
                  <c:v>23.026108000000001</c:v>
                </c:pt>
                <c:pt idx="57">
                  <c:v>23.735415400000001</c:v>
                </c:pt>
                <c:pt idx="58">
                  <c:v>24.483592199999961</c:v>
                </c:pt>
                <c:pt idx="59">
                  <c:v>25.201654999999999</c:v>
                </c:pt>
                <c:pt idx="60">
                  <c:v>25.976951400000033</c:v>
                </c:pt>
                <c:pt idx="61">
                  <c:v>26.919946700000001</c:v>
                </c:pt>
                <c:pt idx="62">
                  <c:v>27.193162300000001</c:v>
                </c:pt>
                <c:pt idx="63">
                  <c:v>27.467145999999989</c:v>
                </c:pt>
                <c:pt idx="64">
                  <c:v>27.957801100000037</c:v>
                </c:pt>
                <c:pt idx="65">
                  <c:v>26.563414000000002</c:v>
                </c:pt>
                <c:pt idx="66">
                  <c:v>26.043535799999987</c:v>
                </c:pt>
                <c:pt idx="67">
                  <c:v>25.481179999999966</c:v>
                </c:pt>
                <c:pt idx="68">
                  <c:v>28.160373100000001</c:v>
                </c:pt>
                <c:pt idx="69">
                  <c:v>28.6905036</c:v>
                </c:pt>
                <c:pt idx="70">
                  <c:v>29.22214899999997</c:v>
                </c:pt>
                <c:pt idx="71">
                  <c:v>30.335365299999999</c:v>
                </c:pt>
                <c:pt idx="72">
                  <c:v>30.052251200000001</c:v>
                </c:pt>
                <c:pt idx="73">
                  <c:v>29.742939399999969</c:v>
                </c:pt>
                <c:pt idx="74">
                  <c:v>30.874111400000029</c:v>
                </c:pt>
                <c:pt idx="75">
                  <c:v>31.704210799999988</c:v>
                </c:pt>
                <c:pt idx="76">
                  <c:v>32.207814499999998</c:v>
                </c:pt>
                <c:pt idx="77">
                  <c:v>32.693812700000066</c:v>
                </c:pt>
                <c:pt idx="78">
                  <c:v>33.266688500000001</c:v>
                </c:pt>
                <c:pt idx="79">
                  <c:v>36.196165100000059</c:v>
                </c:pt>
                <c:pt idx="80">
                  <c:v>35.415841799999995</c:v>
                </c:pt>
                <c:pt idx="81">
                  <c:v>35.175146700000013</c:v>
                </c:pt>
                <c:pt idx="82">
                  <c:v>34.3619889</c:v>
                </c:pt>
                <c:pt idx="83">
                  <c:v>33.840440799999996</c:v>
                </c:pt>
                <c:pt idx="84">
                  <c:v>34.153049599999996</c:v>
                </c:pt>
                <c:pt idx="85">
                  <c:v>34.480555300000013</c:v>
                </c:pt>
                <c:pt idx="86">
                  <c:v>34.754255000000001</c:v>
                </c:pt>
                <c:pt idx="87">
                  <c:v>35.359443199999994</c:v>
                </c:pt>
                <c:pt idx="88">
                  <c:v>35.637766900000003</c:v>
                </c:pt>
                <c:pt idx="89">
                  <c:v>35.943078700000001</c:v>
                </c:pt>
                <c:pt idx="90">
                  <c:v>36.447554099999998</c:v>
                </c:pt>
                <c:pt idx="91">
                  <c:v>36.97209230000005</c:v>
                </c:pt>
                <c:pt idx="92">
                  <c:v>36.567246499999996</c:v>
                </c:pt>
                <c:pt idx="93">
                  <c:v>37.0048958</c:v>
                </c:pt>
                <c:pt idx="94">
                  <c:v>37.142961900000003</c:v>
                </c:pt>
                <c:pt idx="95">
                  <c:v>37.187500499999999</c:v>
                </c:pt>
                <c:pt idx="96">
                  <c:v>37.222752700000107</c:v>
                </c:pt>
                <c:pt idx="97">
                  <c:v>37.50091330000005</c:v>
                </c:pt>
                <c:pt idx="98">
                  <c:v>39.287462599999998</c:v>
                </c:pt>
                <c:pt idx="99">
                  <c:v>38.811786999999974</c:v>
                </c:pt>
                <c:pt idx="100">
                  <c:v>38.170658400000001</c:v>
                </c:pt>
                <c:pt idx="101">
                  <c:v>37.684909000000005</c:v>
                </c:pt>
                <c:pt idx="102">
                  <c:v>37.960179800000013</c:v>
                </c:pt>
                <c:pt idx="103">
                  <c:v>38.214394000000006</c:v>
                </c:pt>
                <c:pt idx="104">
                  <c:v>38.669230200000058</c:v>
                </c:pt>
                <c:pt idx="105">
                  <c:v>38.90780709999995</c:v>
                </c:pt>
                <c:pt idx="106">
                  <c:v>39.138529100000049</c:v>
                </c:pt>
                <c:pt idx="107">
                  <c:v>39.367301300000001</c:v>
                </c:pt>
                <c:pt idx="108">
                  <c:v>39.581225499999995</c:v>
                </c:pt>
                <c:pt idx="109">
                  <c:v>39.785894800000001</c:v>
                </c:pt>
                <c:pt idx="110">
                  <c:v>40.185281799999998</c:v>
                </c:pt>
                <c:pt idx="111">
                  <c:v>40.6063446</c:v>
                </c:pt>
                <c:pt idx="112">
                  <c:v>40.993909700000003</c:v>
                </c:pt>
                <c:pt idx="113">
                  <c:v>41.377699299999996</c:v>
                </c:pt>
                <c:pt idx="114">
                  <c:v>41.728141800000067</c:v>
                </c:pt>
                <c:pt idx="115">
                  <c:v>42.290890500000003</c:v>
                </c:pt>
                <c:pt idx="116">
                  <c:v>42.5976736</c:v>
                </c:pt>
                <c:pt idx="117">
                  <c:v>42.894975000000002</c:v>
                </c:pt>
                <c:pt idx="118" formatCode="General">
                  <c:v>0.67000000000000104</c:v>
                </c:pt>
                <c:pt idx="119" formatCode="General">
                  <c:v>2.4499999999999997</c:v>
                </c:pt>
                <c:pt idx="120" formatCode="General">
                  <c:v>4.87</c:v>
                </c:pt>
                <c:pt idx="121" formatCode="General">
                  <c:v>7.3</c:v>
                </c:pt>
                <c:pt idx="122" formatCode="General">
                  <c:v>9.7800000000000011</c:v>
                </c:pt>
                <c:pt idx="123" formatCode="General">
                  <c:v>13.229999999999999</c:v>
                </c:pt>
                <c:pt idx="124" formatCode="General">
                  <c:v>18.09</c:v>
                </c:pt>
                <c:pt idx="125" formatCode="General">
                  <c:v>20.9</c:v>
                </c:pt>
                <c:pt idx="126" formatCode="General">
                  <c:v>25.05</c:v>
                </c:pt>
                <c:pt idx="127" formatCode="General">
                  <c:v>29.84</c:v>
                </c:pt>
                <c:pt idx="128" formatCode="General">
                  <c:v>32.520000000000003</c:v>
                </c:pt>
                <c:pt idx="129" formatCode="General">
                  <c:v>35.15</c:v>
                </c:pt>
                <c:pt idx="130" formatCode="General">
                  <c:v>37.410000000000004</c:v>
                </c:pt>
                <c:pt idx="131" formatCode="General">
                  <c:v>39.89</c:v>
                </c:pt>
                <c:pt idx="132" formatCode="General">
                  <c:v>42.27</c:v>
                </c:pt>
                <c:pt idx="133" formatCode="General">
                  <c:v>43.17</c:v>
                </c:pt>
                <c:pt idx="134" formatCode="General">
                  <c:v>44.46</c:v>
                </c:pt>
                <c:pt idx="135" formatCode="General">
                  <c:v>44.879999999999995</c:v>
                </c:pt>
                <c:pt idx="136" formatCode="General">
                  <c:v>45.190000000000012</c:v>
                </c:pt>
                <c:pt idx="137" formatCode="General">
                  <c:v>45.56</c:v>
                </c:pt>
                <c:pt idx="138" formatCode="General">
                  <c:v>45.94</c:v>
                </c:pt>
                <c:pt idx="139" formatCode="General">
                  <c:v>45.98</c:v>
                </c:pt>
              </c:numCache>
            </c:numRef>
          </c:xVal>
          <c:yVal>
            <c:numRef>
              <c:f>Compare!$J$34:$J$173</c:f>
              <c:numCache>
                <c:formatCode>0.00E+00</c:formatCode>
                <c:ptCount val="140"/>
                <c:pt idx="0">
                  <c:v>33258428100</c:v>
                </c:pt>
                <c:pt idx="1">
                  <c:v>32751114700</c:v>
                </c:pt>
                <c:pt idx="2">
                  <c:v>32611910000</c:v>
                </c:pt>
                <c:pt idx="3">
                  <c:v>33108698700</c:v>
                </c:pt>
                <c:pt idx="4">
                  <c:v>33108646700</c:v>
                </c:pt>
                <c:pt idx="5">
                  <c:v>32906749600</c:v>
                </c:pt>
                <c:pt idx="6">
                  <c:v>32953716500</c:v>
                </c:pt>
                <c:pt idx="7">
                  <c:v>32774523900</c:v>
                </c:pt>
                <c:pt idx="8">
                  <c:v>32532615400</c:v>
                </c:pt>
                <c:pt idx="9">
                  <c:v>32549882000</c:v>
                </c:pt>
                <c:pt idx="10">
                  <c:v>32101327100</c:v>
                </c:pt>
                <c:pt idx="11">
                  <c:v>31435427200</c:v>
                </c:pt>
                <c:pt idx="12">
                  <c:v>31138793100</c:v>
                </c:pt>
                <c:pt idx="13">
                  <c:v>30625201300</c:v>
                </c:pt>
                <c:pt idx="14">
                  <c:v>30275562600</c:v>
                </c:pt>
                <c:pt idx="15">
                  <c:v>30346109600</c:v>
                </c:pt>
                <c:pt idx="16">
                  <c:v>33124146700</c:v>
                </c:pt>
                <c:pt idx="17">
                  <c:v>33075028800</c:v>
                </c:pt>
                <c:pt idx="18">
                  <c:v>33017814000</c:v>
                </c:pt>
                <c:pt idx="19">
                  <c:v>33005876800</c:v>
                </c:pt>
                <c:pt idx="20">
                  <c:v>32754122700</c:v>
                </c:pt>
                <c:pt idx="21">
                  <c:v>32587002100</c:v>
                </c:pt>
                <c:pt idx="22">
                  <c:v>32534819000</c:v>
                </c:pt>
                <c:pt idx="23">
                  <c:v>32580575600</c:v>
                </c:pt>
                <c:pt idx="24">
                  <c:v>31734677000</c:v>
                </c:pt>
                <c:pt idx="25">
                  <c:v>31426093900</c:v>
                </c:pt>
                <c:pt idx="26">
                  <c:v>30660170000</c:v>
                </c:pt>
                <c:pt idx="27">
                  <c:v>29705111900</c:v>
                </c:pt>
                <c:pt idx="28">
                  <c:v>29249910500</c:v>
                </c:pt>
                <c:pt idx="29">
                  <c:v>28517791800</c:v>
                </c:pt>
                <c:pt idx="30">
                  <c:v>27633665700</c:v>
                </c:pt>
                <c:pt idx="31">
                  <c:v>27507106300</c:v>
                </c:pt>
                <c:pt idx="32">
                  <c:v>29610496900</c:v>
                </c:pt>
                <c:pt idx="33">
                  <c:v>29368534500</c:v>
                </c:pt>
                <c:pt idx="34">
                  <c:v>28916293500</c:v>
                </c:pt>
                <c:pt idx="35">
                  <c:v>28530657400</c:v>
                </c:pt>
                <c:pt idx="36">
                  <c:v>28664791600</c:v>
                </c:pt>
                <c:pt idx="37">
                  <c:v>27890147700</c:v>
                </c:pt>
                <c:pt idx="38">
                  <c:v>27107503000</c:v>
                </c:pt>
                <c:pt idx="39">
                  <c:v>26459820400</c:v>
                </c:pt>
                <c:pt idx="40">
                  <c:v>25838863500</c:v>
                </c:pt>
                <c:pt idx="41">
                  <c:v>25463916700</c:v>
                </c:pt>
                <c:pt idx="42">
                  <c:v>25055071400</c:v>
                </c:pt>
                <c:pt idx="43">
                  <c:v>24688534100</c:v>
                </c:pt>
                <c:pt idx="44">
                  <c:v>24274365700</c:v>
                </c:pt>
                <c:pt idx="45">
                  <c:v>23907856800</c:v>
                </c:pt>
                <c:pt idx="46">
                  <c:v>23584443000</c:v>
                </c:pt>
                <c:pt idx="47">
                  <c:v>23910821700</c:v>
                </c:pt>
                <c:pt idx="48">
                  <c:v>23507625500</c:v>
                </c:pt>
                <c:pt idx="49">
                  <c:v>23300818100</c:v>
                </c:pt>
                <c:pt idx="50">
                  <c:v>23337308100</c:v>
                </c:pt>
                <c:pt idx="51">
                  <c:v>22989844100</c:v>
                </c:pt>
                <c:pt idx="52">
                  <c:v>23042815500</c:v>
                </c:pt>
                <c:pt idx="53">
                  <c:v>22633028000</c:v>
                </c:pt>
                <c:pt idx="54">
                  <c:v>22365709400</c:v>
                </c:pt>
                <c:pt idx="55">
                  <c:v>21722870200</c:v>
                </c:pt>
                <c:pt idx="56">
                  <c:v>21641654100</c:v>
                </c:pt>
                <c:pt idx="57">
                  <c:v>21499574800</c:v>
                </c:pt>
                <c:pt idx="58">
                  <c:v>21339492000</c:v>
                </c:pt>
                <c:pt idx="59">
                  <c:v>21235022600</c:v>
                </c:pt>
                <c:pt idx="60">
                  <c:v>21002192500</c:v>
                </c:pt>
                <c:pt idx="61">
                  <c:v>21953800500</c:v>
                </c:pt>
                <c:pt idx="62">
                  <c:v>21900189100</c:v>
                </c:pt>
                <c:pt idx="63">
                  <c:v>21633293700</c:v>
                </c:pt>
                <c:pt idx="64">
                  <c:v>21453882800</c:v>
                </c:pt>
                <c:pt idx="65">
                  <c:v>21814394800</c:v>
                </c:pt>
                <c:pt idx="66">
                  <c:v>21971071600</c:v>
                </c:pt>
                <c:pt idx="67">
                  <c:v>22184348100</c:v>
                </c:pt>
                <c:pt idx="68">
                  <c:v>21454773300</c:v>
                </c:pt>
                <c:pt idx="69">
                  <c:v>21294705300</c:v>
                </c:pt>
                <c:pt idx="70">
                  <c:v>21150037900</c:v>
                </c:pt>
                <c:pt idx="71">
                  <c:v>20877888900</c:v>
                </c:pt>
                <c:pt idx="72">
                  <c:v>21017600600</c:v>
                </c:pt>
                <c:pt idx="73">
                  <c:v>21169133600</c:v>
                </c:pt>
                <c:pt idx="74">
                  <c:v>20747961100</c:v>
                </c:pt>
                <c:pt idx="75">
                  <c:v>20389496200</c:v>
                </c:pt>
                <c:pt idx="76">
                  <c:v>20130588300</c:v>
                </c:pt>
                <c:pt idx="77">
                  <c:v>19841502500</c:v>
                </c:pt>
                <c:pt idx="78">
                  <c:v>19483748400</c:v>
                </c:pt>
                <c:pt idx="79">
                  <c:v>17189947300</c:v>
                </c:pt>
                <c:pt idx="80">
                  <c:v>17635473400</c:v>
                </c:pt>
                <c:pt idx="81">
                  <c:v>17767477500</c:v>
                </c:pt>
                <c:pt idx="82">
                  <c:v>18209106800</c:v>
                </c:pt>
                <c:pt idx="83">
                  <c:v>18491229200</c:v>
                </c:pt>
                <c:pt idx="84">
                  <c:v>18418677700</c:v>
                </c:pt>
                <c:pt idx="85">
                  <c:v>18319211900</c:v>
                </c:pt>
                <c:pt idx="86">
                  <c:v>18233566000</c:v>
                </c:pt>
                <c:pt idx="87">
                  <c:v>17963948100</c:v>
                </c:pt>
                <c:pt idx="88">
                  <c:v>17877942200</c:v>
                </c:pt>
                <c:pt idx="89">
                  <c:v>17750049200</c:v>
                </c:pt>
                <c:pt idx="90">
                  <c:v>17479949300</c:v>
                </c:pt>
                <c:pt idx="91">
                  <c:v>17117371400</c:v>
                </c:pt>
                <c:pt idx="92">
                  <c:v>17055024600</c:v>
                </c:pt>
                <c:pt idx="93">
                  <c:v>16660211700</c:v>
                </c:pt>
                <c:pt idx="94">
                  <c:v>16591516600</c:v>
                </c:pt>
                <c:pt idx="95">
                  <c:v>16658506000</c:v>
                </c:pt>
                <c:pt idx="96">
                  <c:v>16294131500</c:v>
                </c:pt>
                <c:pt idx="97">
                  <c:v>16360905700</c:v>
                </c:pt>
                <c:pt idx="98">
                  <c:v>15203398800</c:v>
                </c:pt>
                <c:pt idx="99">
                  <c:v>15579224900</c:v>
                </c:pt>
                <c:pt idx="100">
                  <c:v>16119056800</c:v>
                </c:pt>
                <c:pt idx="101">
                  <c:v>16499493900</c:v>
                </c:pt>
                <c:pt idx="102">
                  <c:v>16334434300</c:v>
                </c:pt>
                <c:pt idx="103">
                  <c:v>16180845300</c:v>
                </c:pt>
                <c:pt idx="104">
                  <c:v>15859174900</c:v>
                </c:pt>
                <c:pt idx="105">
                  <c:v>15680873600</c:v>
                </c:pt>
                <c:pt idx="106">
                  <c:v>15502777200</c:v>
                </c:pt>
                <c:pt idx="107">
                  <c:v>15326123200</c:v>
                </c:pt>
                <c:pt idx="108">
                  <c:v>15145846800</c:v>
                </c:pt>
                <c:pt idx="109">
                  <c:v>14955585500</c:v>
                </c:pt>
                <c:pt idx="110">
                  <c:v>14597338300</c:v>
                </c:pt>
                <c:pt idx="111">
                  <c:v>14207591600</c:v>
                </c:pt>
                <c:pt idx="112">
                  <c:v>13861613500</c:v>
                </c:pt>
                <c:pt idx="113">
                  <c:v>13485314000</c:v>
                </c:pt>
                <c:pt idx="114">
                  <c:v>13101205900</c:v>
                </c:pt>
                <c:pt idx="115">
                  <c:v>12554473300</c:v>
                </c:pt>
                <c:pt idx="116">
                  <c:v>12199956000</c:v>
                </c:pt>
                <c:pt idx="117">
                  <c:v>11850899600</c:v>
                </c:pt>
              </c:numCache>
            </c:numRef>
          </c:yVal>
          <c:smooth val="0"/>
        </c:ser>
        <c:ser>
          <c:idx val="1"/>
          <c:order val="1"/>
          <c:spPr>
            <a:ln w="28575">
              <a:solidFill>
                <a:schemeClr val="accent2">
                  <a:lumMod val="60000"/>
                  <a:lumOff val="40000"/>
                </a:schemeClr>
              </a:solidFill>
            </a:ln>
          </c:spPr>
          <c:marker>
            <c:symbol val="square"/>
            <c:size val="7"/>
          </c:marker>
          <c:xVal>
            <c:numRef>
              <c:f>Compare!$I$34:$I$173</c:f>
              <c:numCache>
                <c:formatCode>0.00E+00</c:formatCode>
                <c:ptCount val="140"/>
                <c:pt idx="0">
                  <c:v>3.9269319500000002</c:v>
                </c:pt>
                <c:pt idx="1">
                  <c:v>3.8972956399999967</c:v>
                </c:pt>
                <c:pt idx="2">
                  <c:v>3.8856705899999997</c:v>
                </c:pt>
                <c:pt idx="3">
                  <c:v>3.9127417099999997</c:v>
                </c:pt>
                <c:pt idx="4">
                  <c:v>3.9111212800000001</c:v>
                </c:pt>
                <c:pt idx="5">
                  <c:v>3.8994074399999965</c:v>
                </c:pt>
                <c:pt idx="6">
                  <c:v>3.8936553499999977</c:v>
                </c:pt>
                <c:pt idx="7">
                  <c:v>3.5904039299999977</c:v>
                </c:pt>
                <c:pt idx="8">
                  <c:v>3.1851313800000036</c:v>
                </c:pt>
                <c:pt idx="9">
                  <c:v>2.9387762299999998</c:v>
                </c:pt>
                <c:pt idx="10">
                  <c:v>2.6699548900000001</c:v>
                </c:pt>
                <c:pt idx="11">
                  <c:v>2.3619607600000001</c:v>
                </c:pt>
                <c:pt idx="12">
                  <c:v>2.1053096600000001</c:v>
                </c:pt>
                <c:pt idx="13">
                  <c:v>1.7463100000000007</c:v>
                </c:pt>
                <c:pt idx="14">
                  <c:v>1.37254973</c:v>
                </c:pt>
                <c:pt idx="15">
                  <c:v>1.0618695199999983</c:v>
                </c:pt>
                <c:pt idx="16">
                  <c:v>4.1539364699999872</c:v>
                </c:pt>
                <c:pt idx="17">
                  <c:v>4.5580157299999922</c:v>
                </c:pt>
                <c:pt idx="18">
                  <c:v>5.0262676199999996</c:v>
                </c:pt>
                <c:pt idx="19">
                  <c:v>5.5217387699999945</c:v>
                </c:pt>
                <c:pt idx="20">
                  <c:v>5.9238340899999935</c:v>
                </c:pt>
                <c:pt idx="21">
                  <c:v>6.3481814699999903</c:v>
                </c:pt>
                <c:pt idx="22">
                  <c:v>6.9660444000000004</c:v>
                </c:pt>
                <c:pt idx="23">
                  <c:v>7.3222739199999936</c:v>
                </c:pt>
                <c:pt idx="24">
                  <c:v>8.0466495800000004</c:v>
                </c:pt>
                <c:pt idx="25">
                  <c:v>8.4161283099999995</c:v>
                </c:pt>
                <c:pt idx="26">
                  <c:v>9.015348920000001</c:v>
                </c:pt>
                <c:pt idx="27">
                  <c:v>9.5444505100000008</c:v>
                </c:pt>
                <c:pt idx="28">
                  <c:v>9.8858368600000226</c:v>
                </c:pt>
                <c:pt idx="29">
                  <c:v>10.321777399999998</c:v>
                </c:pt>
                <c:pt idx="30">
                  <c:v>10.9177374</c:v>
                </c:pt>
                <c:pt idx="31">
                  <c:v>11.0642891</c:v>
                </c:pt>
                <c:pt idx="32">
                  <c:v>10.417802400000001</c:v>
                </c:pt>
                <c:pt idx="33">
                  <c:v>10.421015899999999</c:v>
                </c:pt>
                <c:pt idx="34">
                  <c:v>10.859105100000004</c:v>
                </c:pt>
                <c:pt idx="35">
                  <c:v>11.289070199999999</c:v>
                </c:pt>
                <c:pt idx="36">
                  <c:v>11.274336100000001</c:v>
                </c:pt>
                <c:pt idx="37">
                  <c:v>11.933776</c:v>
                </c:pt>
                <c:pt idx="38">
                  <c:v>12.594636600000014</c:v>
                </c:pt>
                <c:pt idx="39">
                  <c:v>13.297275599999999</c:v>
                </c:pt>
                <c:pt idx="40">
                  <c:v>14.083734800000014</c:v>
                </c:pt>
                <c:pt idx="41">
                  <c:v>14.7065836</c:v>
                </c:pt>
                <c:pt idx="42">
                  <c:v>15.264277699999999</c:v>
                </c:pt>
                <c:pt idx="43">
                  <c:v>15.819421800000002</c:v>
                </c:pt>
                <c:pt idx="44">
                  <c:v>16.39360329999997</c:v>
                </c:pt>
                <c:pt idx="45">
                  <c:v>16.989437799999969</c:v>
                </c:pt>
                <c:pt idx="46">
                  <c:v>17.647854500000037</c:v>
                </c:pt>
                <c:pt idx="47">
                  <c:v>17.4709623</c:v>
                </c:pt>
                <c:pt idx="48">
                  <c:v>18.549820799999999</c:v>
                </c:pt>
                <c:pt idx="49">
                  <c:v>19.3903924</c:v>
                </c:pt>
                <c:pt idx="50">
                  <c:v>19.349757499999999</c:v>
                </c:pt>
                <c:pt idx="51">
                  <c:v>20.494962099999999</c:v>
                </c:pt>
                <c:pt idx="52">
                  <c:v>20.07664799999997</c:v>
                </c:pt>
                <c:pt idx="53">
                  <c:v>21.274636999999966</c:v>
                </c:pt>
                <c:pt idx="54">
                  <c:v>22.1102396</c:v>
                </c:pt>
                <c:pt idx="55">
                  <c:v>22.573113200000002</c:v>
                </c:pt>
                <c:pt idx="56">
                  <c:v>23.026108000000001</c:v>
                </c:pt>
                <c:pt idx="57">
                  <c:v>23.735415400000001</c:v>
                </c:pt>
                <c:pt idx="58">
                  <c:v>24.483592199999961</c:v>
                </c:pt>
                <c:pt idx="59">
                  <c:v>25.201654999999999</c:v>
                </c:pt>
                <c:pt idx="60">
                  <c:v>25.976951400000033</c:v>
                </c:pt>
                <c:pt idx="61">
                  <c:v>26.919946700000001</c:v>
                </c:pt>
                <c:pt idx="62">
                  <c:v>27.193162300000001</c:v>
                </c:pt>
                <c:pt idx="63">
                  <c:v>27.467145999999989</c:v>
                </c:pt>
                <c:pt idx="64">
                  <c:v>27.957801100000037</c:v>
                </c:pt>
                <c:pt idx="65">
                  <c:v>26.563414000000002</c:v>
                </c:pt>
                <c:pt idx="66">
                  <c:v>26.043535799999987</c:v>
                </c:pt>
                <c:pt idx="67">
                  <c:v>25.481179999999966</c:v>
                </c:pt>
                <c:pt idx="68">
                  <c:v>28.160373100000001</c:v>
                </c:pt>
                <c:pt idx="69">
                  <c:v>28.6905036</c:v>
                </c:pt>
                <c:pt idx="70">
                  <c:v>29.22214899999997</c:v>
                </c:pt>
                <c:pt idx="71">
                  <c:v>30.335365299999999</c:v>
                </c:pt>
                <c:pt idx="72">
                  <c:v>30.052251200000001</c:v>
                </c:pt>
                <c:pt idx="73">
                  <c:v>29.742939399999969</c:v>
                </c:pt>
                <c:pt idx="74">
                  <c:v>30.874111400000029</c:v>
                </c:pt>
                <c:pt idx="75">
                  <c:v>31.704210799999988</c:v>
                </c:pt>
                <c:pt idx="76">
                  <c:v>32.207814499999998</c:v>
                </c:pt>
                <c:pt idx="77">
                  <c:v>32.693812700000066</c:v>
                </c:pt>
                <c:pt idx="78">
                  <c:v>33.266688500000001</c:v>
                </c:pt>
                <c:pt idx="79">
                  <c:v>36.196165100000059</c:v>
                </c:pt>
                <c:pt idx="80">
                  <c:v>35.415841799999995</c:v>
                </c:pt>
                <c:pt idx="81">
                  <c:v>35.175146700000013</c:v>
                </c:pt>
                <c:pt idx="82">
                  <c:v>34.3619889</c:v>
                </c:pt>
                <c:pt idx="83">
                  <c:v>33.840440799999996</c:v>
                </c:pt>
                <c:pt idx="84">
                  <c:v>34.153049599999996</c:v>
                </c:pt>
                <c:pt idx="85">
                  <c:v>34.480555300000013</c:v>
                </c:pt>
                <c:pt idx="86">
                  <c:v>34.754255000000001</c:v>
                </c:pt>
                <c:pt idx="87">
                  <c:v>35.359443199999994</c:v>
                </c:pt>
                <c:pt idx="88">
                  <c:v>35.637766900000003</c:v>
                </c:pt>
                <c:pt idx="89">
                  <c:v>35.943078700000001</c:v>
                </c:pt>
                <c:pt idx="90">
                  <c:v>36.447554099999998</c:v>
                </c:pt>
                <c:pt idx="91">
                  <c:v>36.97209230000005</c:v>
                </c:pt>
                <c:pt idx="92">
                  <c:v>36.567246499999996</c:v>
                </c:pt>
                <c:pt idx="93">
                  <c:v>37.0048958</c:v>
                </c:pt>
                <c:pt idx="94">
                  <c:v>37.142961900000003</c:v>
                </c:pt>
                <c:pt idx="95">
                  <c:v>37.187500499999999</c:v>
                </c:pt>
                <c:pt idx="96">
                  <c:v>37.222752700000107</c:v>
                </c:pt>
                <c:pt idx="97">
                  <c:v>37.50091330000005</c:v>
                </c:pt>
                <c:pt idx="98">
                  <c:v>39.287462599999998</c:v>
                </c:pt>
                <c:pt idx="99">
                  <c:v>38.811786999999974</c:v>
                </c:pt>
                <c:pt idx="100">
                  <c:v>38.170658400000001</c:v>
                </c:pt>
                <c:pt idx="101">
                  <c:v>37.684909000000005</c:v>
                </c:pt>
                <c:pt idx="102">
                  <c:v>37.960179800000013</c:v>
                </c:pt>
                <c:pt idx="103">
                  <c:v>38.214394000000006</c:v>
                </c:pt>
                <c:pt idx="104">
                  <c:v>38.669230200000058</c:v>
                </c:pt>
                <c:pt idx="105">
                  <c:v>38.90780709999995</c:v>
                </c:pt>
                <c:pt idx="106">
                  <c:v>39.138529100000049</c:v>
                </c:pt>
                <c:pt idx="107">
                  <c:v>39.367301300000001</c:v>
                </c:pt>
                <c:pt idx="108">
                  <c:v>39.581225499999995</c:v>
                </c:pt>
                <c:pt idx="109">
                  <c:v>39.785894800000001</c:v>
                </c:pt>
                <c:pt idx="110">
                  <c:v>40.185281799999998</c:v>
                </c:pt>
                <c:pt idx="111">
                  <c:v>40.6063446</c:v>
                </c:pt>
                <c:pt idx="112">
                  <c:v>40.993909700000003</c:v>
                </c:pt>
                <c:pt idx="113">
                  <c:v>41.377699299999996</c:v>
                </c:pt>
                <c:pt idx="114">
                  <c:v>41.728141800000067</c:v>
                </c:pt>
                <c:pt idx="115">
                  <c:v>42.290890500000003</c:v>
                </c:pt>
                <c:pt idx="116">
                  <c:v>42.5976736</c:v>
                </c:pt>
                <c:pt idx="117">
                  <c:v>42.894975000000002</c:v>
                </c:pt>
                <c:pt idx="118" formatCode="General">
                  <c:v>0.67000000000000104</c:v>
                </c:pt>
                <c:pt idx="119" formatCode="General">
                  <c:v>2.4499999999999997</c:v>
                </c:pt>
                <c:pt idx="120" formatCode="General">
                  <c:v>4.87</c:v>
                </c:pt>
                <c:pt idx="121" formatCode="General">
                  <c:v>7.3</c:v>
                </c:pt>
                <c:pt idx="122" formatCode="General">
                  <c:v>9.7800000000000011</c:v>
                </c:pt>
                <c:pt idx="123" formatCode="General">
                  <c:v>13.229999999999999</c:v>
                </c:pt>
                <c:pt idx="124" formatCode="General">
                  <c:v>18.09</c:v>
                </c:pt>
                <c:pt idx="125" formatCode="General">
                  <c:v>20.9</c:v>
                </c:pt>
                <c:pt idx="126" formatCode="General">
                  <c:v>25.05</c:v>
                </c:pt>
                <c:pt idx="127" formatCode="General">
                  <c:v>29.84</c:v>
                </c:pt>
                <c:pt idx="128" formatCode="General">
                  <c:v>32.520000000000003</c:v>
                </c:pt>
                <c:pt idx="129" formatCode="General">
                  <c:v>35.15</c:v>
                </c:pt>
                <c:pt idx="130" formatCode="General">
                  <c:v>37.410000000000004</c:v>
                </c:pt>
                <c:pt idx="131" formatCode="General">
                  <c:v>39.89</c:v>
                </c:pt>
                <c:pt idx="132" formatCode="General">
                  <c:v>42.27</c:v>
                </c:pt>
                <c:pt idx="133" formatCode="General">
                  <c:v>43.17</c:v>
                </c:pt>
                <c:pt idx="134" formatCode="General">
                  <c:v>44.46</c:v>
                </c:pt>
                <c:pt idx="135" formatCode="General">
                  <c:v>44.879999999999995</c:v>
                </c:pt>
                <c:pt idx="136" formatCode="General">
                  <c:v>45.190000000000012</c:v>
                </c:pt>
                <c:pt idx="137" formatCode="General">
                  <c:v>45.56</c:v>
                </c:pt>
                <c:pt idx="138" formatCode="General">
                  <c:v>45.94</c:v>
                </c:pt>
                <c:pt idx="139" formatCode="General">
                  <c:v>45.98</c:v>
                </c:pt>
              </c:numCache>
            </c:numRef>
          </c:xVal>
          <c:yVal>
            <c:numRef>
              <c:f>Compare!$K$34:$K$173</c:f>
              <c:numCache>
                <c:formatCode>General</c:formatCode>
                <c:ptCount val="140"/>
                <c:pt idx="118">
                  <c:v>21600000000</c:v>
                </c:pt>
                <c:pt idx="119">
                  <c:v>25800000000</c:v>
                </c:pt>
                <c:pt idx="120">
                  <c:v>27200000000</c:v>
                </c:pt>
                <c:pt idx="121">
                  <c:v>28100000000</c:v>
                </c:pt>
                <c:pt idx="122">
                  <c:v>27800000000</c:v>
                </c:pt>
                <c:pt idx="123">
                  <c:v>25300000000</c:v>
                </c:pt>
                <c:pt idx="124">
                  <c:v>21400000000</c:v>
                </c:pt>
                <c:pt idx="125">
                  <c:v>20100000000</c:v>
                </c:pt>
                <c:pt idx="126">
                  <c:v>19000000000</c:v>
                </c:pt>
                <c:pt idx="127">
                  <c:v>17700000000</c:v>
                </c:pt>
                <c:pt idx="128">
                  <c:v>17100000000</c:v>
                </c:pt>
                <c:pt idx="129">
                  <c:v>16200000000</c:v>
                </c:pt>
                <c:pt idx="130">
                  <c:v>15500000000</c:v>
                </c:pt>
                <c:pt idx="131">
                  <c:v>14700000000</c:v>
                </c:pt>
                <c:pt idx="132">
                  <c:v>13700000000</c:v>
                </c:pt>
                <c:pt idx="133">
                  <c:v>13200000000</c:v>
                </c:pt>
                <c:pt idx="134">
                  <c:v>12600000000</c:v>
                </c:pt>
                <c:pt idx="135">
                  <c:v>12400000000</c:v>
                </c:pt>
                <c:pt idx="136">
                  <c:v>12100000000</c:v>
                </c:pt>
                <c:pt idx="137">
                  <c:v>11900000000</c:v>
                </c:pt>
                <c:pt idx="138">
                  <c:v>11700000000</c:v>
                </c:pt>
                <c:pt idx="139">
                  <c:v>11700000000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7151360"/>
        <c:axId val="67152896"/>
      </c:scatterChart>
      <c:valAx>
        <c:axId val="67151360"/>
        <c:scaling>
          <c:orientation val="minMax"/>
        </c:scaling>
        <c:delete val="0"/>
        <c:axPos val="b"/>
        <c:majorGridlines/>
        <c:minorGridlines>
          <c:spPr>
            <a:ln>
              <a:noFill/>
            </a:ln>
          </c:spPr>
        </c:minorGridlines>
        <c:numFmt formatCode="General" sourceLinked="0"/>
        <c:majorTickMark val="out"/>
        <c:minorTickMark val="in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67152896"/>
        <c:crosses val="autoZero"/>
        <c:crossBetween val="midCat"/>
      </c:valAx>
      <c:valAx>
        <c:axId val="67152896"/>
        <c:scaling>
          <c:logBase val="10"/>
          <c:orientation val="minMax"/>
        </c:scaling>
        <c:delete val="0"/>
        <c:axPos val="l"/>
        <c:majorGridlines/>
        <c:min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67151360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F3334C-8C39-4FD1-8529-F867E351A190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C0E736DB-CA64-49E7-BEE9-DC01D7D6C26D}">
      <dgm:prSet phldrT="[Text]"/>
      <dgm:spPr/>
      <dgm:t>
        <a:bodyPr/>
        <a:lstStyle/>
        <a:p>
          <a:r>
            <a:rPr lang="en-US" dirty="0" smtClean="0"/>
            <a:t>120-150 Micron Electropolishing</a:t>
          </a:r>
          <a:endParaRPr lang="en-US" dirty="0"/>
        </a:p>
      </dgm:t>
    </dgm:pt>
    <dgm:pt modelId="{652F9D39-2937-4D93-8FF0-929E0CC90D9A}" type="parTrans" cxnId="{14E77C96-91AE-44DD-91B3-BAF64B29FBFB}">
      <dgm:prSet/>
      <dgm:spPr/>
      <dgm:t>
        <a:bodyPr/>
        <a:lstStyle/>
        <a:p>
          <a:endParaRPr lang="en-US"/>
        </a:p>
      </dgm:t>
    </dgm:pt>
    <dgm:pt modelId="{D8CD28C5-C1E3-473A-AD2A-EEC3CD6A559C}" type="sibTrans" cxnId="{14E77C96-91AE-44DD-91B3-BAF64B29FBFB}">
      <dgm:prSet/>
      <dgm:spPr>
        <a:solidFill>
          <a:schemeClr val="bg2">
            <a:lumMod val="10000"/>
          </a:schemeClr>
        </a:solidFill>
      </dgm:spPr>
      <dgm:t>
        <a:bodyPr/>
        <a:lstStyle/>
        <a:p>
          <a:endParaRPr lang="en-US"/>
        </a:p>
      </dgm:t>
    </dgm:pt>
    <dgm:pt modelId="{1E93F657-DAE5-4B2C-A98A-B772BF2891B7}">
      <dgm:prSet phldrT="[Text]"/>
      <dgm:spPr/>
      <dgm:t>
        <a:bodyPr/>
        <a:lstStyle/>
        <a:p>
          <a:r>
            <a:rPr lang="en-US" dirty="0" smtClean="0"/>
            <a:t>High Temperature Bake</a:t>
          </a:r>
          <a:endParaRPr lang="en-US" dirty="0"/>
        </a:p>
      </dgm:t>
    </dgm:pt>
    <dgm:pt modelId="{D716523C-6782-41F5-8263-590AFC93B026}" type="parTrans" cxnId="{B3219410-C354-47F2-AD1C-8FEA3217BECD}">
      <dgm:prSet/>
      <dgm:spPr/>
      <dgm:t>
        <a:bodyPr/>
        <a:lstStyle/>
        <a:p>
          <a:endParaRPr lang="en-US"/>
        </a:p>
      </dgm:t>
    </dgm:pt>
    <dgm:pt modelId="{480ACEA0-7188-4424-AD42-37E0E892A878}" type="sibTrans" cxnId="{B3219410-C354-47F2-AD1C-8FEA3217BECD}">
      <dgm:prSet/>
      <dgm:spPr>
        <a:solidFill>
          <a:schemeClr val="bg2">
            <a:lumMod val="10000"/>
          </a:schemeClr>
        </a:solidFill>
      </dgm:spPr>
      <dgm:t>
        <a:bodyPr/>
        <a:lstStyle/>
        <a:p>
          <a:endParaRPr lang="en-US">
            <a:solidFill>
              <a:schemeClr val="tx1">
                <a:lumMod val="50000"/>
              </a:schemeClr>
            </a:solidFill>
          </a:endParaRPr>
        </a:p>
      </dgm:t>
    </dgm:pt>
    <dgm:pt modelId="{1BBC26DA-50E4-4135-9244-724C920C759C}">
      <dgm:prSet phldrT="[Text]"/>
      <dgm:spPr/>
      <dgm:t>
        <a:bodyPr/>
        <a:lstStyle/>
        <a:p>
          <a:r>
            <a:rPr lang="en-US" dirty="0" smtClean="0"/>
            <a:t>Light Material Removal</a:t>
          </a:r>
          <a:endParaRPr lang="en-US" dirty="0"/>
        </a:p>
      </dgm:t>
    </dgm:pt>
    <dgm:pt modelId="{F689CDA6-5CE7-45F3-BD2F-7069D3271AAD}" type="parTrans" cxnId="{C66CE00D-8B55-4C8D-A90E-4B7EAF11273A}">
      <dgm:prSet/>
      <dgm:spPr/>
      <dgm:t>
        <a:bodyPr/>
        <a:lstStyle/>
        <a:p>
          <a:endParaRPr lang="en-US"/>
        </a:p>
      </dgm:t>
    </dgm:pt>
    <dgm:pt modelId="{06DA1F27-D5E0-4B28-ADE2-F578486966E7}" type="sibTrans" cxnId="{C66CE00D-8B55-4C8D-A90E-4B7EAF11273A}">
      <dgm:prSet/>
      <dgm:spPr>
        <a:solidFill>
          <a:schemeClr val="bg2">
            <a:lumMod val="10000"/>
          </a:schemeClr>
        </a:solidFill>
      </dgm:spPr>
      <dgm:t>
        <a:bodyPr/>
        <a:lstStyle/>
        <a:p>
          <a:endParaRPr lang="en-US"/>
        </a:p>
      </dgm:t>
    </dgm:pt>
    <dgm:pt modelId="{813C2334-9233-4B22-A94A-A06D71FF6890}">
      <dgm:prSet phldrT="[Text]"/>
      <dgm:spPr/>
      <dgm:t>
        <a:bodyPr/>
        <a:lstStyle/>
        <a:p>
          <a:r>
            <a:rPr lang="en-US" dirty="0" smtClean="0"/>
            <a:t>(Alcohol Rinse)</a:t>
          </a:r>
          <a:endParaRPr lang="en-US" dirty="0"/>
        </a:p>
      </dgm:t>
    </dgm:pt>
    <dgm:pt modelId="{BB7B19A5-2B35-4D71-9484-42B8E7374D6C}" type="parTrans" cxnId="{82F32397-AD82-426C-98F7-1DE6AFCBAF5B}">
      <dgm:prSet/>
      <dgm:spPr/>
      <dgm:t>
        <a:bodyPr/>
        <a:lstStyle/>
        <a:p>
          <a:endParaRPr lang="en-US"/>
        </a:p>
      </dgm:t>
    </dgm:pt>
    <dgm:pt modelId="{9E5F086D-8D2C-400B-8E6D-FF0CE669D649}" type="sibTrans" cxnId="{82F32397-AD82-426C-98F7-1DE6AFCBAF5B}">
      <dgm:prSet/>
      <dgm:spPr>
        <a:solidFill>
          <a:schemeClr val="bg2">
            <a:lumMod val="10000"/>
          </a:schemeClr>
        </a:solidFill>
      </dgm:spPr>
      <dgm:t>
        <a:bodyPr/>
        <a:lstStyle/>
        <a:p>
          <a:endParaRPr lang="en-US"/>
        </a:p>
      </dgm:t>
    </dgm:pt>
    <dgm:pt modelId="{7A0BB4BE-75DC-4181-A623-440EA6B6A57D}">
      <dgm:prSet phldrT="[Text]"/>
      <dgm:spPr/>
      <dgm:t>
        <a:bodyPr/>
        <a:lstStyle/>
        <a:p>
          <a:r>
            <a:rPr lang="en-US" dirty="0" smtClean="0"/>
            <a:t>High Pressure Rinse</a:t>
          </a:r>
          <a:endParaRPr lang="en-US" dirty="0"/>
        </a:p>
      </dgm:t>
    </dgm:pt>
    <dgm:pt modelId="{879F8D78-8428-44E1-9467-AA82CABEA51A}" type="parTrans" cxnId="{E2A9D06B-0B9F-43AE-A367-828272937117}">
      <dgm:prSet/>
      <dgm:spPr/>
      <dgm:t>
        <a:bodyPr/>
        <a:lstStyle/>
        <a:p>
          <a:endParaRPr lang="en-US"/>
        </a:p>
      </dgm:t>
    </dgm:pt>
    <dgm:pt modelId="{96405C00-B08A-436F-8A07-D2317182015C}" type="sibTrans" cxnId="{E2A9D06B-0B9F-43AE-A367-828272937117}">
      <dgm:prSet/>
      <dgm:spPr>
        <a:solidFill>
          <a:schemeClr val="bg2">
            <a:lumMod val="10000"/>
          </a:schemeClr>
        </a:solidFill>
      </dgm:spPr>
      <dgm:t>
        <a:bodyPr/>
        <a:lstStyle/>
        <a:p>
          <a:endParaRPr lang="en-US"/>
        </a:p>
      </dgm:t>
    </dgm:pt>
    <dgm:pt modelId="{96B01186-8F70-46E4-BD0A-91B4414A64A6}">
      <dgm:prSet phldrT="[Text]"/>
      <dgm:spPr/>
      <dgm:t>
        <a:bodyPr/>
        <a:lstStyle/>
        <a:p>
          <a:r>
            <a:rPr lang="en-US" dirty="0" smtClean="0"/>
            <a:t>Assembly</a:t>
          </a:r>
          <a:endParaRPr lang="en-US" dirty="0"/>
        </a:p>
      </dgm:t>
    </dgm:pt>
    <dgm:pt modelId="{63F34028-1873-429F-8CAF-0A2A5DCA79C3}" type="parTrans" cxnId="{A52C7D37-672A-48E6-8D1C-FBB86BE97B25}">
      <dgm:prSet/>
      <dgm:spPr/>
      <dgm:t>
        <a:bodyPr/>
        <a:lstStyle/>
        <a:p>
          <a:endParaRPr lang="en-US"/>
        </a:p>
      </dgm:t>
    </dgm:pt>
    <dgm:pt modelId="{A9DB29E6-00B3-40E9-9F7C-DFF89AA49082}" type="sibTrans" cxnId="{A52C7D37-672A-48E6-8D1C-FBB86BE97B25}">
      <dgm:prSet/>
      <dgm:spPr>
        <a:solidFill>
          <a:schemeClr val="bg2">
            <a:lumMod val="10000"/>
          </a:schemeClr>
        </a:solidFill>
      </dgm:spPr>
      <dgm:t>
        <a:bodyPr/>
        <a:lstStyle/>
        <a:p>
          <a:endParaRPr lang="en-US"/>
        </a:p>
      </dgm:t>
    </dgm:pt>
    <dgm:pt modelId="{B734BF5F-FC5A-4CD4-957F-89FB875E39B3}">
      <dgm:prSet phldrT="[Text]"/>
      <dgm:spPr/>
      <dgm:t>
        <a:bodyPr/>
        <a:lstStyle/>
        <a:p>
          <a:r>
            <a:rPr lang="en-US" dirty="0" smtClean="0"/>
            <a:t>(Low Temperature Bake)</a:t>
          </a:r>
          <a:endParaRPr lang="en-US" dirty="0"/>
        </a:p>
      </dgm:t>
    </dgm:pt>
    <dgm:pt modelId="{32C929E9-14BE-4572-AFAE-2492695C3F67}" type="parTrans" cxnId="{176547A8-88FA-4437-98ED-192F680E43D5}">
      <dgm:prSet/>
      <dgm:spPr/>
      <dgm:t>
        <a:bodyPr/>
        <a:lstStyle/>
        <a:p>
          <a:endParaRPr lang="en-US"/>
        </a:p>
      </dgm:t>
    </dgm:pt>
    <dgm:pt modelId="{9D944C5C-8255-473E-949D-E4D5AC5F0BCD}" type="sibTrans" cxnId="{176547A8-88FA-4437-98ED-192F680E43D5}">
      <dgm:prSet/>
      <dgm:spPr>
        <a:solidFill>
          <a:schemeClr val="bg2">
            <a:lumMod val="10000"/>
          </a:schemeClr>
        </a:solidFill>
      </dgm:spPr>
      <dgm:t>
        <a:bodyPr/>
        <a:lstStyle/>
        <a:p>
          <a:endParaRPr lang="en-US"/>
        </a:p>
      </dgm:t>
    </dgm:pt>
    <dgm:pt modelId="{8078653E-4287-42C3-B521-0DCC4782621A}">
      <dgm:prSet phldrT="[Text]"/>
      <dgm:spPr/>
      <dgm:t>
        <a:bodyPr/>
        <a:lstStyle/>
        <a:p>
          <a:r>
            <a:rPr lang="en-US" dirty="0" smtClean="0"/>
            <a:t>RF Test</a:t>
          </a:r>
          <a:endParaRPr lang="en-US" dirty="0"/>
        </a:p>
      </dgm:t>
    </dgm:pt>
    <dgm:pt modelId="{ECF0AF19-66C7-42DC-A700-DDE00BE76FEE}" type="parTrans" cxnId="{230E6A02-6C49-4402-8CA1-5B684B7C4C43}">
      <dgm:prSet/>
      <dgm:spPr/>
      <dgm:t>
        <a:bodyPr/>
        <a:lstStyle/>
        <a:p>
          <a:endParaRPr lang="en-US"/>
        </a:p>
      </dgm:t>
    </dgm:pt>
    <dgm:pt modelId="{C0797A41-926C-4B35-916F-82473D0CEE30}" type="sibTrans" cxnId="{230E6A02-6C49-4402-8CA1-5B684B7C4C43}">
      <dgm:prSet/>
      <dgm:spPr/>
      <dgm:t>
        <a:bodyPr/>
        <a:lstStyle/>
        <a:p>
          <a:endParaRPr lang="en-US"/>
        </a:p>
      </dgm:t>
    </dgm:pt>
    <dgm:pt modelId="{6375C42B-9416-41C1-B4C8-99800DB8BCB9}">
      <dgm:prSet phldrT="[Text]"/>
      <dgm:spPr/>
      <dgm:t>
        <a:bodyPr/>
        <a:lstStyle/>
        <a:p>
          <a:r>
            <a:rPr lang="en-US" dirty="0" smtClean="0"/>
            <a:t>Water Rinse</a:t>
          </a:r>
          <a:endParaRPr lang="en-US" dirty="0"/>
        </a:p>
      </dgm:t>
    </dgm:pt>
    <dgm:pt modelId="{826C7456-1830-4F27-9838-F6FCA1644B75}" type="parTrans" cxnId="{43266492-EF9D-4FAE-B1AF-F85BFEB4B80B}">
      <dgm:prSet/>
      <dgm:spPr/>
      <dgm:t>
        <a:bodyPr/>
        <a:lstStyle/>
        <a:p>
          <a:endParaRPr lang="en-US"/>
        </a:p>
      </dgm:t>
    </dgm:pt>
    <dgm:pt modelId="{61FFE8A4-472E-4969-98C3-E1B962F0EFFC}" type="sibTrans" cxnId="{43266492-EF9D-4FAE-B1AF-F85BFEB4B80B}">
      <dgm:prSet/>
      <dgm:spPr>
        <a:solidFill>
          <a:schemeClr val="bg2">
            <a:lumMod val="10000"/>
          </a:schemeClr>
        </a:solidFill>
      </dgm:spPr>
      <dgm:t>
        <a:bodyPr/>
        <a:lstStyle/>
        <a:p>
          <a:endParaRPr lang="en-US"/>
        </a:p>
      </dgm:t>
    </dgm:pt>
    <dgm:pt modelId="{12109DDF-08F0-4531-BF18-88B52721FF85}" type="pres">
      <dgm:prSet presAssocID="{30F3334C-8C39-4FD1-8529-F867E351A190}" presName="linearFlow" presStyleCnt="0">
        <dgm:presLayoutVars>
          <dgm:resizeHandles val="exact"/>
        </dgm:presLayoutVars>
      </dgm:prSet>
      <dgm:spPr/>
    </dgm:pt>
    <dgm:pt modelId="{2E65CA61-A685-4CAC-AED8-03C0A12DB476}" type="pres">
      <dgm:prSet presAssocID="{C0E736DB-CA64-49E7-BEE9-DC01D7D6C26D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1452AE-9AEC-4031-B707-44AB97A712B1}" type="pres">
      <dgm:prSet presAssocID="{D8CD28C5-C1E3-473A-AD2A-EEC3CD6A559C}" presName="sibTrans" presStyleLbl="sibTrans2D1" presStyleIdx="0" presStyleCnt="8"/>
      <dgm:spPr/>
      <dgm:t>
        <a:bodyPr/>
        <a:lstStyle/>
        <a:p>
          <a:endParaRPr lang="en-US"/>
        </a:p>
      </dgm:t>
    </dgm:pt>
    <dgm:pt modelId="{F3568FC0-5008-4986-9A9C-6261263D04C1}" type="pres">
      <dgm:prSet presAssocID="{D8CD28C5-C1E3-473A-AD2A-EEC3CD6A559C}" presName="connectorText" presStyleLbl="sibTrans2D1" presStyleIdx="0" presStyleCnt="8"/>
      <dgm:spPr/>
      <dgm:t>
        <a:bodyPr/>
        <a:lstStyle/>
        <a:p>
          <a:endParaRPr lang="en-US"/>
        </a:p>
      </dgm:t>
    </dgm:pt>
    <dgm:pt modelId="{385C9F87-4BBF-40D0-AB08-762232C15169}" type="pres">
      <dgm:prSet presAssocID="{6375C42B-9416-41C1-B4C8-99800DB8BCB9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2DF014-0C7B-4908-8BAD-2B34C21B409A}" type="pres">
      <dgm:prSet presAssocID="{61FFE8A4-472E-4969-98C3-E1B962F0EFFC}" presName="sibTrans" presStyleLbl="sibTrans2D1" presStyleIdx="1" presStyleCnt="8"/>
      <dgm:spPr/>
      <dgm:t>
        <a:bodyPr/>
        <a:lstStyle/>
        <a:p>
          <a:endParaRPr lang="en-US"/>
        </a:p>
      </dgm:t>
    </dgm:pt>
    <dgm:pt modelId="{633D78FA-783E-42D4-B6B2-E3A0B8949FFB}" type="pres">
      <dgm:prSet presAssocID="{61FFE8A4-472E-4969-98C3-E1B962F0EFFC}" presName="connectorText" presStyleLbl="sibTrans2D1" presStyleIdx="1" presStyleCnt="8"/>
      <dgm:spPr/>
      <dgm:t>
        <a:bodyPr/>
        <a:lstStyle/>
        <a:p>
          <a:endParaRPr lang="en-US"/>
        </a:p>
      </dgm:t>
    </dgm:pt>
    <dgm:pt modelId="{60F7276A-02B6-4753-94E2-94F78AE2804C}" type="pres">
      <dgm:prSet presAssocID="{1E93F657-DAE5-4B2C-A98A-B772BF2891B7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D20F77-AD00-47A9-9C34-F7A93A4B4F42}" type="pres">
      <dgm:prSet presAssocID="{480ACEA0-7188-4424-AD42-37E0E892A878}" presName="sibTrans" presStyleLbl="sibTrans2D1" presStyleIdx="2" presStyleCnt="8"/>
      <dgm:spPr/>
      <dgm:t>
        <a:bodyPr/>
        <a:lstStyle/>
        <a:p>
          <a:endParaRPr lang="en-US"/>
        </a:p>
      </dgm:t>
    </dgm:pt>
    <dgm:pt modelId="{472F56F9-9EF0-4E82-8259-77A8252BF01E}" type="pres">
      <dgm:prSet presAssocID="{480ACEA0-7188-4424-AD42-37E0E892A878}" presName="connectorText" presStyleLbl="sibTrans2D1" presStyleIdx="2" presStyleCnt="8"/>
      <dgm:spPr/>
      <dgm:t>
        <a:bodyPr/>
        <a:lstStyle/>
        <a:p>
          <a:endParaRPr lang="en-US"/>
        </a:p>
      </dgm:t>
    </dgm:pt>
    <dgm:pt modelId="{DEE4E1B1-3951-455A-9162-96225886FBDA}" type="pres">
      <dgm:prSet presAssocID="{1BBC26DA-50E4-4135-9244-724C920C759C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046365-7234-48AD-8729-AFE5882EC7AE}" type="pres">
      <dgm:prSet presAssocID="{06DA1F27-D5E0-4B28-ADE2-F578486966E7}" presName="sibTrans" presStyleLbl="sibTrans2D1" presStyleIdx="3" presStyleCnt="8"/>
      <dgm:spPr/>
      <dgm:t>
        <a:bodyPr/>
        <a:lstStyle/>
        <a:p>
          <a:endParaRPr lang="en-US"/>
        </a:p>
      </dgm:t>
    </dgm:pt>
    <dgm:pt modelId="{6F24D521-64A7-4FC4-B5DB-0664B1EEFC1F}" type="pres">
      <dgm:prSet presAssocID="{06DA1F27-D5E0-4B28-ADE2-F578486966E7}" presName="connectorText" presStyleLbl="sibTrans2D1" presStyleIdx="3" presStyleCnt="8"/>
      <dgm:spPr/>
      <dgm:t>
        <a:bodyPr/>
        <a:lstStyle/>
        <a:p>
          <a:endParaRPr lang="en-US"/>
        </a:p>
      </dgm:t>
    </dgm:pt>
    <dgm:pt modelId="{79D4639A-105A-432B-B0EB-6F9B8284709F}" type="pres">
      <dgm:prSet presAssocID="{813C2334-9233-4B22-A94A-A06D71FF6890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A868B3-0922-424A-94E4-722D663C9DE1}" type="pres">
      <dgm:prSet presAssocID="{9E5F086D-8D2C-400B-8E6D-FF0CE669D649}" presName="sibTrans" presStyleLbl="sibTrans2D1" presStyleIdx="4" presStyleCnt="8"/>
      <dgm:spPr/>
      <dgm:t>
        <a:bodyPr/>
        <a:lstStyle/>
        <a:p>
          <a:endParaRPr lang="en-US"/>
        </a:p>
      </dgm:t>
    </dgm:pt>
    <dgm:pt modelId="{6DE8B07D-24E0-45CF-99B9-21151418AE20}" type="pres">
      <dgm:prSet presAssocID="{9E5F086D-8D2C-400B-8E6D-FF0CE669D649}" presName="connectorText" presStyleLbl="sibTrans2D1" presStyleIdx="4" presStyleCnt="8"/>
      <dgm:spPr/>
      <dgm:t>
        <a:bodyPr/>
        <a:lstStyle/>
        <a:p>
          <a:endParaRPr lang="en-US"/>
        </a:p>
      </dgm:t>
    </dgm:pt>
    <dgm:pt modelId="{482F174D-86CD-480E-9D93-A90BC8D5EEA0}" type="pres">
      <dgm:prSet presAssocID="{7A0BB4BE-75DC-4181-A623-440EA6B6A57D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736F4F-99ED-4589-9C8B-FB15D8136FAA}" type="pres">
      <dgm:prSet presAssocID="{96405C00-B08A-436F-8A07-D2317182015C}" presName="sibTrans" presStyleLbl="sibTrans2D1" presStyleIdx="5" presStyleCnt="8"/>
      <dgm:spPr/>
      <dgm:t>
        <a:bodyPr/>
        <a:lstStyle/>
        <a:p>
          <a:endParaRPr lang="en-US"/>
        </a:p>
      </dgm:t>
    </dgm:pt>
    <dgm:pt modelId="{4072DEE0-EF4B-4378-882D-566E1A5092CA}" type="pres">
      <dgm:prSet presAssocID="{96405C00-B08A-436F-8A07-D2317182015C}" presName="connectorText" presStyleLbl="sibTrans2D1" presStyleIdx="5" presStyleCnt="8"/>
      <dgm:spPr/>
      <dgm:t>
        <a:bodyPr/>
        <a:lstStyle/>
        <a:p>
          <a:endParaRPr lang="en-US"/>
        </a:p>
      </dgm:t>
    </dgm:pt>
    <dgm:pt modelId="{9A515A21-FAF3-4FB8-AE57-A31665CAE7AD}" type="pres">
      <dgm:prSet presAssocID="{96B01186-8F70-46E4-BD0A-91B4414A64A6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14556A-FFDA-4BA7-884F-31BE7ECE7929}" type="pres">
      <dgm:prSet presAssocID="{A9DB29E6-00B3-40E9-9F7C-DFF89AA49082}" presName="sibTrans" presStyleLbl="sibTrans2D1" presStyleIdx="6" presStyleCnt="8"/>
      <dgm:spPr/>
      <dgm:t>
        <a:bodyPr/>
        <a:lstStyle/>
        <a:p>
          <a:endParaRPr lang="en-US"/>
        </a:p>
      </dgm:t>
    </dgm:pt>
    <dgm:pt modelId="{CE5E8662-B2C8-416F-9BE0-79E72A467B0F}" type="pres">
      <dgm:prSet presAssocID="{A9DB29E6-00B3-40E9-9F7C-DFF89AA49082}" presName="connectorText" presStyleLbl="sibTrans2D1" presStyleIdx="6" presStyleCnt="8"/>
      <dgm:spPr/>
      <dgm:t>
        <a:bodyPr/>
        <a:lstStyle/>
        <a:p>
          <a:endParaRPr lang="en-US"/>
        </a:p>
      </dgm:t>
    </dgm:pt>
    <dgm:pt modelId="{77B175BE-4343-422E-8BFD-955482D4BCC4}" type="pres">
      <dgm:prSet presAssocID="{B734BF5F-FC5A-4CD4-957F-89FB875E39B3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BB1228-DAFC-459C-BD2D-C2DFBFBE69CB}" type="pres">
      <dgm:prSet presAssocID="{9D944C5C-8255-473E-949D-E4D5AC5F0BCD}" presName="sibTrans" presStyleLbl="sibTrans2D1" presStyleIdx="7" presStyleCnt="8"/>
      <dgm:spPr/>
      <dgm:t>
        <a:bodyPr/>
        <a:lstStyle/>
        <a:p>
          <a:endParaRPr lang="en-US"/>
        </a:p>
      </dgm:t>
    </dgm:pt>
    <dgm:pt modelId="{A13163F7-856A-48B8-B1AF-CCCDA8930B4D}" type="pres">
      <dgm:prSet presAssocID="{9D944C5C-8255-473E-949D-E4D5AC5F0BCD}" presName="connectorText" presStyleLbl="sibTrans2D1" presStyleIdx="7" presStyleCnt="8"/>
      <dgm:spPr/>
      <dgm:t>
        <a:bodyPr/>
        <a:lstStyle/>
        <a:p>
          <a:endParaRPr lang="en-US"/>
        </a:p>
      </dgm:t>
    </dgm:pt>
    <dgm:pt modelId="{8BD57450-89AD-41A2-8E69-6BF617CD8FE7}" type="pres">
      <dgm:prSet presAssocID="{8078653E-4287-42C3-B521-0DCC4782621A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47ED471-C6AC-42C1-8FB8-1CFE8E6F7D86}" type="presOf" srcId="{96B01186-8F70-46E4-BD0A-91B4414A64A6}" destId="{9A515A21-FAF3-4FB8-AE57-A31665CAE7AD}" srcOrd="0" destOrd="0" presId="urn:microsoft.com/office/officeart/2005/8/layout/process2"/>
    <dgm:cxn modelId="{A52C7D37-672A-48E6-8D1C-FBB86BE97B25}" srcId="{30F3334C-8C39-4FD1-8529-F867E351A190}" destId="{96B01186-8F70-46E4-BD0A-91B4414A64A6}" srcOrd="6" destOrd="0" parTransId="{63F34028-1873-429F-8CAF-0A2A5DCA79C3}" sibTransId="{A9DB29E6-00B3-40E9-9F7C-DFF89AA49082}"/>
    <dgm:cxn modelId="{16E28430-1369-4BD1-9795-CE15180694DA}" type="presOf" srcId="{1BBC26DA-50E4-4135-9244-724C920C759C}" destId="{DEE4E1B1-3951-455A-9162-96225886FBDA}" srcOrd="0" destOrd="0" presId="urn:microsoft.com/office/officeart/2005/8/layout/process2"/>
    <dgm:cxn modelId="{C66CE00D-8B55-4C8D-A90E-4B7EAF11273A}" srcId="{30F3334C-8C39-4FD1-8529-F867E351A190}" destId="{1BBC26DA-50E4-4135-9244-724C920C759C}" srcOrd="3" destOrd="0" parTransId="{F689CDA6-5CE7-45F3-BD2F-7069D3271AAD}" sibTransId="{06DA1F27-D5E0-4B28-ADE2-F578486966E7}"/>
    <dgm:cxn modelId="{AFB974DE-ECF2-4046-8C92-02034D0F330D}" type="presOf" srcId="{9E5F086D-8D2C-400B-8E6D-FF0CE669D649}" destId="{25A868B3-0922-424A-94E4-722D663C9DE1}" srcOrd="0" destOrd="0" presId="urn:microsoft.com/office/officeart/2005/8/layout/process2"/>
    <dgm:cxn modelId="{394ADA20-AE1A-4E78-B29B-AA7369D1B30B}" type="presOf" srcId="{B734BF5F-FC5A-4CD4-957F-89FB875E39B3}" destId="{77B175BE-4343-422E-8BFD-955482D4BCC4}" srcOrd="0" destOrd="0" presId="urn:microsoft.com/office/officeart/2005/8/layout/process2"/>
    <dgm:cxn modelId="{2CB9A830-7562-476B-8802-C40038F223B2}" type="presOf" srcId="{8078653E-4287-42C3-B521-0DCC4782621A}" destId="{8BD57450-89AD-41A2-8E69-6BF617CD8FE7}" srcOrd="0" destOrd="0" presId="urn:microsoft.com/office/officeart/2005/8/layout/process2"/>
    <dgm:cxn modelId="{1DBCC130-9E9C-446B-84EF-D6587A2035AB}" type="presOf" srcId="{D8CD28C5-C1E3-473A-AD2A-EEC3CD6A559C}" destId="{3F1452AE-9AEC-4031-B707-44AB97A712B1}" srcOrd="0" destOrd="0" presId="urn:microsoft.com/office/officeart/2005/8/layout/process2"/>
    <dgm:cxn modelId="{E2A9D06B-0B9F-43AE-A367-828272937117}" srcId="{30F3334C-8C39-4FD1-8529-F867E351A190}" destId="{7A0BB4BE-75DC-4181-A623-440EA6B6A57D}" srcOrd="5" destOrd="0" parTransId="{879F8D78-8428-44E1-9467-AA82CABEA51A}" sibTransId="{96405C00-B08A-436F-8A07-D2317182015C}"/>
    <dgm:cxn modelId="{14E77C96-91AE-44DD-91B3-BAF64B29FBFB}" srcId="{30F3334C-8C39-4FD1-8529-F867E351A190}" destId="{C0E736DB-CA64-49E7-BEE9-DC01D7D6C26D}" srcOrd="0" destOrd="0" parTransId="{652F9D39-2937-4D93-8FF0-929E0CC90D9A}" sibTransId="{D8CD28C5-C1E3-473A-AD2A-EEC3CD6A559C}"/>
    <dgm:cxn modelId="{72917173-F4C0-4E9C-A0CF-2F6208D04FDE}" type="presOf" srcId="{A9DB29E6-00B3-40E9-9F7C-DFF89AA49082}" destId="{CE5E8662-B2C8-416F-9BE0-79E72A467B0F}" srcOrd="1" destOrd="0" presId="urn:microsoft.com/office/officeart/2005/8/layout/process2"/>
    <dgm:cxn modelId="{D2B4479A-D130-4AB7-B0F6-159D3EBFB516}" type="presOf" srcId="{61FFE8A4-472E-4969-98C3-E1B962F0EFFC}" destId="{982DF014-0C7B-4908-8BAD-2B34C21B409A}" srcOrd="0" destOrd="0" presId="urn:microsoft.com/office/officeart/2005/8/layout/process2"/>
    <dgm:cxn modelId="{D93A6B82-CA96-4797-929E-895BA5067400}" type="presOf" srcId="{C0E736DB-CA64-49E7-BEE9-DC01D7D6C26D}" destId="{2E65CA61-A685-4CAC-AED8-03C0A12DB476}" srcOrd="0" destOrd="0" presId="urn:microsoft.com/office/officeart/2005/8/layout/process2"/>
    <dgm:cxn modelId="{9A0E2145-31B3-44FD-BE7F-EA487C54519B}" type="presOf" srcId="{7A0BB4BE-75DC-4181-A623-440EA6B6A57D}" destId="{482F174D-86CD-480E-9D93-A90BC8D5EEA0}" srcOrd="0" destOrd="0" presId="urn:microsoft.com/office/officeart/2005/8/layout/process2"/>
    <dgm:cxn modelId="{F8D7816F-F558-44C0-A9D3-8A2817E0F899}" type="presOf" srcId="{A9DB29E6-00B3-40E9-9F7C-DFF89AA49082}" destId="{5314556A-FFDA-4BA7-884F-31BE7ECE7929}" srcOrd="0" destOrd="0" presId="urn:microsoft.com/office/officeart/2005/8/layout/process2"/>
    <dgm:cxn modelId="{C9824BE8-6CE7-4CC8-8CA0-731F43C9E4AD}" type="presOf" srcId="{D8CD28C5-C1E3-473A-AD2A-EEC3CD6A559C}" destId="{F3568FC0-5008-4986-9A9C-6261263D04C1}" srcOrd="1" destOrd="0" presId="urn:microsoft.com/office/officeart/2005/8/layout/process2"/>
    <dgm:cxn modelId="{230E6A02-6C49-4402-8CA1-5B684B7C4C43}" srcId="{30F3334C-8C39-4FD1-8529-F867E351A190}" destId="{8078653E-4287-42C3-B521-0DCC4782621A}" srcOrd="8" destOrd="0" parTransId="{ECF0AF19-66C7-42DC-A700-DDE00BE76FEE}" sibTransId="{C0797A41-926C-4B35-916F-82473D0CEE30}"/>
    <dgm:cxn modelId="{176547A8-88FA-4437-98ED-192F680E43D5}" srcId="{30F3334C-8C39-4FD1-8529-F867E351A190}" destId="{B734BF5F-FC5A-4CD4-957F-89FB875E39B3}" srcOrd="7" destOrd="0" parTransId="{32C929E9-14BE-4572-AFAE-2492695C3F67}" sibTransId="{9D944C5C-8255-473E-949D-E4D5AC5F0BCD}"/>
    <dgm:cxn modelId="{00D02206-E94C-4474-97B9-B870BB2F667C}" type="presOf" srcId="{30F3334C-8C39-4FD1-8529-F867E351A190}" destId="{12109DDF-08F0-4531-BF18-88B52721FF85}" srcOrd="0" destOrd="0" presId="urn:microsoft.com/office/officeart/2005/8/layout/process2"/>
    <dgm:cxn modelId="{B3219410-C354-47F2-AD1C-8FEA3217BECD}" srcId="{30F3334C-8C39-4FD1-8529-F867E351A190}" destId="{1E93F657-DAE5-4B2C-A98A-B772BF2891B7}" srcOrd="2" destOrd="0" parTransId="{D716523C-6782-41F5-8263-590AFC93B026}" sibTransId="{480ACEA0-7188-4424-AD42-37E0E892A878}"/>
    <dgm:cxn modelId="{F2641E1C-2EBA-4224-A114-697C8EA12928}" type="presOf" srcId="{813C2334-9233-4B22-A94A-A06D71FF6890}" destId="{79D4639A-105A-432B-B0EB-6F9B8284709F}" srcOrd="0" destOrd="0" presId="urn:microsoft.com/office/officeart/2005/8/layout/process2"/>
    <dgm:cxn modelId="{427FABC4-10BA-4BD9-8252-BC8A589B7755}" type="presOf" srcId="{480ACEA0-7188-4424-AD42-37E0E892A878}" destId="{77D20F77-AD00-47A9-9C34-F7A93A4B4F42}" srcOrd="0" destOrd="0" presId="urn:microsoft.com/office/officeart/2005/8/layout/process2"/>
    <dgm:cxn modelId="{6869C1ED-9892-4C4D-965C-E09CAA0BF65A}" type="presOf" srcId="{1E93F657-DAE5-4B2C-A98A-B772BF2891B7}" destId="{60F7276A-02B6-4753-94E2-94F78AE2804C}" srcOrd="0" destOrd="0" presId="urn:microsoft.com/office/officeart/2005/8/layout/process2"/>
    <dgm:cxn modelId="{D99AAFCE-0045-4E5C-BD7D-1DBA2DF47792}" type="presOf" srcId="{9D944C5C-8255-473E-949D-E4D5AC5F0BCD}" destId="{B0BB1228-DAFC-459C-BD2D-C2DFBFBE69CB}" srcOrd="0" destOrd="0" presId="urn:microsoft.com/office/officeart/2005/8/layout/process2"/>
    <dgm:cxn modelId="{ED694D8E-CC98-4623-9B43-0D2457518AB7}" type="presOf" srcId="{6375C42B-9416-41C1-B4C8-99800DB8BCB9}" destId="{385C9F87-4BBF-40D0-AB08-762232C15169}" srcOrd="0" destOrd="0" presId="urn:microsoft.com/office/officeart/2005/8/layout/process2"/>
    <dgm:cxn modelId="{928072D5-B9CF-4081-8F19-C0F26E9457AB}" type="presOf" srcId="{480ACEA0-7188-4424-AD42-37E0E892A878}" destId="{472F56F9-9EF0-4E82-8259-77A8252BF01E}" srcOrd="1" destOrd="0" presId="urn:microsoft.com/office/officeart/2005/8/layout/process2"/>
    <dgm:cxn modelId="{C5EE831E-8F18-4940-88E1-41E8434064E3}" type="presOf" srcId="{61FFE8A4-472E-4969-98C3-E1B962F0EFFC}" destId="{633D78FA-783E-42D4-B6B2-E3A0B8949FFB}" srcOrd="1" destOrd="0" presId="urn:microsoft.com/office/officeart/2005/8/layout/process2"/>
    <dgm:cxn modelId="{6BC7DBA3-2351-486E-BC60-DF8C41FA2E0E}" type="presOf" srcId="{9D944C5C-8255-473E-949D-E4D5AC5F0BCD}" destId="{A13163F7-856A-48B8-B1AF-CCCDA8930B4D}" srcOrd="1" destOrd="0" presId="urn:microsoft.com/office/officeart/2005/8/layout/process2"/>
    <dgm:cxn modelId="{FD46AD19-94DE-4774-8FA5-84D19CFFDD17}" type="presOf" srcId="{96405C00-B08A-436F-8A07-D2317182015C}" destId="{4072DEE0-EF4B-4378-882D-566E1A5092CA}" srcOrd="1" destOrd="0" presId="urn:microsoft.com/office/officeart/2005/8/layout/process2"/>
    <dgm:cxn modelId="{82F32397-AD82-426C-98F7-1DE6AFCBAF5B}" srcId="{30F3334C-8C39-4FD1-8529-F867E351A190}" destId="{813C2334-9233-4B22-A94A-A06D71FF6890}" srcOrd="4" destOrd="0" parTransId="{BB7B19A5-2B35-4D71-9484-42B8E7374D6C}" sibTransId="{9E5F086D-8D2C-400B-8E6D-FF0CE669D649}"/>
    <dgm:cxn modelId="{060BAC5B-69A1-4AC0-9934-8D4FB69517A9}" type="presOf" srcId="{96405C00-B08A-436F-8A07-D2317182015C}" destId="{50736F4F-99ED-4589-9C8B-FB15D8136FAA}" srcOrd="0" destOrd="0" presId="urn:microsoft.com/office/officeart/2005/8/layout/process2"/>
    <dgm:cxn modelId="{733072C7-63D7-47DA-80DD-97D28A87D8DC}" type="presOf" srcId="{06DA1F27-D5E0-4B28-ADE2-F578486966E7}" destId="{95046365-7234-48AD-8729-AFE5882EC7AE}" srcOrd="0" destOrd="0" presId="urn:microsoft.com/office/officeart/2005/8/layout/process2"/>
    <dgm:cxn modelId="{35A5D7EE-4E3A-4552-A4E3-4AA7B51628FD}" type="presOf" srcId="{9E5F086D-8D2C-400B-8E6D-FF0CE669D649}" destId="{6DE8B07D-24E0-45CF-99B9-21151418AE20}" srcOrd="1" destOrd="0" presId="urn:microsoft.com/office/officeart/2005/8/layout/process2"/>
    <dgm:cxn modelId="{01AB1053-47A2-447F-8161-B1D72320242C}" type="presOf" srcId="{06DA1F27-D5E0-4B28-ADE2-F578486966E7}" destId="{6F24D521-64A7-4FC4-B5DB-0664B1EEFC1F}" srcOrd="1" destOrd="0" presId="urn:microsoft.com/office/officeart/2005/8/layout/process2"/>
    <dgm:cxn modelId="{43266492-EF9D-4FAE-B1AF-F85BFEB4B80B}" srcId="{30F3334C-8C39-4FD1-8529-F867E351A190}" destId="{6375C42B-9416-41C1-B4C8-99800DB8BCB9}" srcOrd="1" destOrd="0" parTransId="{826C7456-1830-4F27-9838-F6FCA1644B75}" sibTransId="{61FFE8A4-472E-4969-98C3-E1B962F0EFFC}"/>
    <dgm:cxn modelId="{54FED930-6224-4589-908A-D075625F2347}" type="presParOf" srcId="{12109DDF-08F0-4531-BF18-88B52721FF85}" destId="{2E65CA61-A685-4CAC-AED8-03C0A12DB476}" srcOrd="0" destOrd="0" presId="urn:microsoft.com/office/officeart/2005/8/layout/process2"/>
    <dgm:cxn modelId="{A3D48FBA-B8BC-4273-B1F4-3660A83DAB82}" type="presParOf" srcId="{12109DDF-08F0-4531-BF18-88B52721FF85}" destId="{3F1452AE-9AEC-4031-B707-44AB97A712B1}" srcOrd="1" destOrd="0" presId="urn:microsoft.com/office/officeart/2005/8/layout/process2"/>
    <dgm:cxn modelId="{892E60E0-CA34-4407-AFAE-51E8B3941D8D}" type="presParOf" srcId="{3F1452AE-9AEC-4031-B707-44AB97A712B1}" destId="{F3568FC0-5008-4986-9A9C-6261263D04C1}" srcOrd="0" destOrd="0" presId="urn:microsoft.com/office/officeart/2005/8/layout/process2"/>
    <dgm:cxn modelId="{869AD50E-6B6B-4F76-9A4B-E1A6B5C4AE58}" type="presParOf" srcId="{12109DDF-08F0-4531-BF18-88B52721FF85}" destId="{385C9F87-4BBF-40D0-AB08-762232C15169}" srcOrd="2" destOrd="0" presId="urn:microsoft.com/office/officeart/2005/8/layout/process2"/>
    <dgm:cxn modelId="{F694F69B-9B05-4D01-94AB-7275E27DF920}" type="presParOf" srcId="{12109DDF-08F0-4531-BF18-88B52721FF85}" destId="{982DF014-0C7B-4908-8BAD-2B34C21B409A}" srcOrd="3" destOrd="0" presId="urn:microsoft.com/office/officeart/2005/8/layout/process2"/>
    <dgm:cxn modelId="{FF2CC481-C627-408E-AEC0-1EDD31A6BC2C}" type="presParOf" srcId="{982DF014-0C7B-4908-8BAD-2B34C21B409A}" destId="{633D78FA-783E-42D4-B6B2-E3A0B8949FFB}" srcOrd="0" destOrd="0" presId="urn:microsoft.com/office/officeart/2005/8/layout/process2"/>
    <dgm:cxn modelId="{397CCA23-71C8-45CE-9BE3-23C538E6BBF8}" type="presParOf" srcId="{12109DDF-08F0-4531-BF18-88B52721FF85}" destId="{60F7276A-02B6-4753-94E2-94F78AE2804C}" srcOrd="4" destOrd="0" presId="urn:microsoft.com/office/officeart/2005/8/layout/process2"/>
    <dgm:cxn modelId="{FCA5C47C-6997-40E3-8FDE-B5EDD4E866EC}" type="presParOf" srcId="{12109DDF-08F0-4531-BF18-88B52721FF85}" destId="{77D20F77-AD00-47A9-9C34-F7A93A4B4F42}" srcOrd="5" destOrd="0" presId="urn:microsoft.com/office/officeart/2005/8/layout/process2"/>
    <dgm:cxn modelId="{4BFB6898-50B3-487F-8F13-66378F9B8CDE}" type="presParOf" srcId="{77D20F77-AD00-47A9-9C34-F7A93A4B4F42}" destId="{472F56F9-9EF0-4E82-8259-77A8252BF01E}" srcOrd="0" destOrd="0" presId="urn:microsoft.com/office/officeart/2005/8/layout/process2"/>
    <dgm:cxn modelId="{37E0105A-C005-4BC2-9B71-0B5D3AE4F546}" type="presParOf" srcId="{12109DDF-08F0-4531-BF18-88B52721FF85}" destId="{DEE4E1B1-3951-455A-9162-96225886FBDA}" srcOrd="6" destOrd="0" presId="urn:microsoft.com/office/officeart/2005/8/layout/process2"/>
    <dgm:cxn modelId="{B405F4A3-118D-4081-8F52-E364F2530442}" type="presParOf" srcId="{12109DDF-08F0-4531-BF18-88B52721FF85}" destId="{95046365-7234-48AD-8729-AFE5882EC7AE}" srcOrd="7" destOrd="0" presId="urn:microsoft.com/office/officeart/2005/8/layout/process2"/>
    <dgm:cxn modelId="{D5759A2C-DB8A-45CE-A6D3-8534FA52D8C6}" type="presParOf" srcId="{95046365-7234-48AD-8729-AFE5882EC7AE}" destId="{6F24D521-64A7-4FC4-B5DB-0664B1EEFC1F}" srcOrd="0" destOrd="0" presId="urn:microsoft.com/office/officeart/2005/8/layout/process2"/>
    <dgm:cxn modelId="{84D24EE6-786D-44A1-AB0C-177EC47D1FC8}" type="presParOf" srcId="{12109DDF-08F0-4531-BF18-88B52721FF85}" destId="{79D4639A-105A-432B-B0EB-6F9B8284709F}" srcOrd="8" destOrd="0" presId="urn:microsoft.com/office/officeart/2005/8/layout/process2"/>
    <dgm:cxn modelId="{9BDB0F01-FE23-4689-96B1-A33DA388699D}" type="presParOf" srcId="{12109DDF-08F0-4531-BF18-88B52721FF85}" destId="{25A868B3-0922-424A-94E4-722D663C9DE1}" srcOrd="9" destOrd="0" presId="urn:microsoft.com/office/officeart/2005/8/layout/process2"/>
    <dgm:cxn modelId="{6C819E7E-2FB5-4BDC-BDFA-0038A4512BD7}" type="presParOf" srcId="{25A868B3-0922-424A-94E4-722D663C9DE1}" destId="{6DE8B07D-24E0-45CF-99B9-21151418AE20}" srcOrd="0" destOrd="0" presId="urn:microsoft.com/office/officeart/2005/8/layout/process2"/>
    <dgm:cxn modelId="{7DC93A0C-AED8-4C90-8E41-B35ADDDD4DA6}" type="presParOf" srcId="{12109DDF-08F0-4531-BF18-88B52721FF85}" destId="{482F174D-86CD-480E-9D93-A90BC8D5EEA0}" srcOrd="10" destOrd="0" presId="urn:microsoft.com/office/officeart/2005/8/layout/process2"/>
    <dgm:cxn modelId="{4360A068-0CE9-4D0A-9FDE-08C2D1C07774}" type="presParOf" srcId="{12109DDF-08F0-4531-BF18-88B52721FF85}" destId="{50736F4F-99ED-4589-9C8B-FB15D8136FAA}" srcOrd="11" destOrd="0" presId="urn:microsoft.com/office/officeart/2005/8/layout/process2"/>
    <dgm:cxn modelId="{1A630F64-621F-4516-A052-DB7DD4ABFC0B}" type="presParOf" srcId="{50736F4F-99ED-4589-9C8B-FB15D8136FAA}" destId="{4072DEE0-EF4B-4378-882D-566E1A5092CA}" srcOrd="0" destOrd="0" presId="urn:microsoft.com/office/officeart/2005/8/layout/process2"/>
    <dgm:cxn modelId="{7F05C9B7-A44C-4E0D-A266-D73BCB9EB08C}" type="presParOf" srcId="{12109DDF-08F0-4531-BF18-88B52721FF85}" destId="{9A515A21-FAF3-4FB8-AE57-A31665CAE7AD}" srcOrd="12" destOrd="0" presId="urn:microsoft.com/office/officeart/2005/8/layout/process2"/>
    <dgm:cxn modelId="{D2FB907C-E877-4823-9F83-EC1B2B8CC1A8}" type="presParOf" srcId="{12109DDF-08F0-4531-BF18-88B52721FF85}" destId="{5314556A-FFDA-4BA7-884F-31BE7ECE7929}" srcOrd="13" destOrd="0" presId="urn:microsoft.com/office/officeart/2005/8/layout/process2"/>
    <dgm:cxn modelId="{C8CCDEF9-01FD-41C5-AD83-7C80C33D6FE4}" type="presParOf" srcId="{5314556A-FFDA-4BA7-884F-31BE7ECE7929}" destId="{CE5E8662-B2C8-416F-9BE0-79E72A467B0F}" srcOrd="0" destOrd="0" presId="urn:microsoft.com/office/officeart/2005/8/layout/process2"/>
    <dgm:cxn modelId="{BA73F43D-C193-444D-9282-3D387E42BC39}" type="presParOf" srcId="{12109DDF-08F0-4531-BF18-88B52721FF85}" destId="{77B175BE-4343-422E-8BFD-955482D4BCC4}" srcOrd="14" destOrd="0" presId="urn:microsoft.com/office/officeart/2005/8/layout/process2"/>
    <dgm:cxn modelId="{5E76EC69-FB4F-4CF2-AF85-9860D43DEFE9}" type="presParOf" srcId="{12109DDF-08F0-4531-BF18-88B52721FF85}" destId="{B0BB1228-DAFC-459C-BD2D-C2DFBFBE69CB}" srcOrd="15" destOrd="0" presId="urn:microsoft.com/office/officeart/2005/8/layout/process2"/>
    <dgm:cxn modelId="{BB54A012-95E6-4165-9973-5325039D8732}" type="presParOf" srcId="{B0BB1228-DAFC-459C-BD2D-C2DFBFBE69CB}" destId="{A13163F7-856A-48B8-B1AF-CCCDA8930B4D}" srcOrd="0" destOrd="0" presId="urn:microsoft.com/office/officeart/2005/8/layout/process2"/>
    <dgm:cxn modelId="{0F62321A-6D73-438B-B4B9-9C326CC74D0F}" type="presParOf" srcId="{12109DDF-08F0-4531-BF18-88B52721FF85}" destId="{8BD57450-89AD-41A2-8E69-6BF617CD8FE7}" srcOrd="1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0F3334C-8C39-4FD1-8529-F867E351A190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C0E736DB-CA64-49E7-BEE9-DC01D7D6C26D}">
      <dgm:prSet phldrT="[Text]"/>
      <dgm:spPr/>
      <dgm:t>
        <a:bodyPr/>
        <a:lstStyle/>
        <a:p>
          <a:r>
            <a:rPr lang="en-US" dirty="0" smtClean="0"/>
            <a:t>120-150 CBP</a:t>
          </a:r>
          <a:endParaRPr lang="en-US" dirty="0"/>
        </a:p>
      </dgm:t>
    </dgm:pt>
    <dgm:pt modelId="{652F9D39-2937-4D93-8FF0-929E0CC90D9A}" type="parTrans" cxnId="{14E77C96-91AE-44DD-91B3-BAF64B29FBFB}">
      <dgm:prSet/>
      <dgm:spPr/>
      <dgm:t>
        <a:bodyPr/>
        <a:lstStyle/>
        <a:p>
          <a:endParaRPr lang="en-US"/>
        </a:p>
      </dgm:t>
    </dgm:pt>
    <dgm:pt modelId="{D8CD28C5-C1E3-473A-AD2A-EEC3CD6A559C}" type="sibTrans" cxnId="{14E77C96-91AE-44DD-91B3-BAF64B29FBFB}">
      <dgm:prSet/>
      <dgm:spPr>
        <a:solidFill>
          <a:schemeClr val="bg2">
            <a:lumMod val="10000"/>
          </a:schemeClr>
        </a:solidFill>
      </dgm:spPr>
      <dgm:t>
        <a:bodyPr/>
        <a:lstStyle/>
        <a:p>
          <a:endParaRPr lang="en-US"/>
        </a:p>
      </dgm:t>
    </dgm:pt>
    <dgm:pt modelId="{1E93F657-DAE5-4B2C-A98A-B772BF2891B7}">
      <dgm:prSet phldrT="[Text]"/>
      <dgm:spPr/>
      <dgm:t>
        <a:bodyPr/>
        <a:lstStyle/>
        <a:p>
          <a:r>
            <a:rPr lang="en-US" dirty="0" smtClean="0"/>
            <a:t>High Temperature Bake</a:t>
          </a:r>
          <a:endParaRPr lang="en-US" dirty="0"/>
        </a:p>
      </dgm:t>
    </dgm:pt>
    <dgm:pt modelId="{D716523C-6782-41F5-8263-590AFC93B026}" type="parTrans" cxnId="{B3219410-C354-47F2-AD1C-8FEA3217BECD}">
      <dgm:prSet/>
      <dgm:spPr/>
      <dgm:t>
        <a:bodyPr/>
        <a:lstStyle/>
        <a:p>
          <a:endParaRPr lang="en-US"/>
        </a:p>
      </dgm:t>
    </dgm:pt>
    <dgm:pt modelId="{480ACEA0-7188-4424-AD42-37E0E892A878}" type="sibTrans" cxnId="{B3219410-C354-47F2-AD1C-8FEA3217BECD}">
      <dgm:prSet/>
      <dgm:spPr>
        <a:solidFill>
          <a:schemeClr val="bg2">
            <a:lumMod val="10000"/>
          </a:schemeClr>
        </a:solidFill>
      </dgm:spPr>
      <dgm:t>
        <a:bodyPr/>
        <a:lstStyle/>
        <a:p>
          <a:endParaRPr lang="en-US">
            <a:solidFill>
              <a:schemeClr val="tx1">
                <a:lumMod val="50000"/>
              </a:schemeClr>
            </a:solidFill>
          </a:endParaRPr>
        </a:p>
      </dgm:t>
    </dgm:pt>
    <dgm:pt modelId="{1BBC26DA-50E4-4135-9244-724C920C759C}">
      <dgm:prSet phldrT="[Text]"/>
      <dgm:spPr/>
      <dgm:t>
        <a:bodyPr/>
        <a:lstStyle/>
        <a:p>
          <a:r>
            <a:rPr lang="en-US" dirty="0" smtClean="0"/>
            <a:t>Light Material Removal</a:t>
          </a:r>
          <a:endParaRPr lang="en-US" dirty="0"/>
        </a:p>
      </dgm:t>
    </dgm:pt>
    <dgm:pt modelId="{F689CDA6-5CE7-45F3-BD2F-7069D3271AAD}" type="parTrans" cxnId="{C66CE00D-8B55-4C8D-A90E-4B7EAF11273A}">
      <dgm:prSet/>
      <dgm:spPr/>
      <dgm:t>
        <a:bodyPr/>
        <a:lstStyle/>
        <a:p>
          <a:endParaRPr lang="en-US"/>
        </a:p>
      </dgm:t>
    </dgm:pt>
    <dgm:pt modelId="{06DA1F27-D5E0-4B28-ADE2-F578486966E7}" type="sibTrans" cxnId="{C66CE00D-8B55-4C8D-A90E-4B7EAF11273A}">
      <dgm:prSet/>
      <dgm:spPr>
        <a:solidFill>
          <a:schemeClr val="bg2">
            <a:lumMod val="10000"/>
          </a:schemeClr>
        </a:solidFill>
      </dgm:spPr>
      <dgm:t>
        <a:bodyPr/>
        <a:lstStyle/>
        <a:p>
          <a:endParaRPr lang="en-US"/>
        </a:p>
      </dgm:t>
    </dgm:pt>
    <dgm:pt modelId="{7A0BB4BE-75DC-4181-A623-440EA6B6A57D}">
      <dgm:prSet phldrT="[Text]"/>
      <dgm:spPr/>
      <dgm:t>
        <a:bodyPr/>
        <a:lstStyle/>
        <a:p>
          <a:r>
            <a:rPr lang="en-US" dirty="0" smtClean="0"/>
            <a:t>High Pressure Rinse</a:t>
          </a:r>
          <a:endParaRPr lang="en-US" dirty="0"/>
        </a:p>
      </dgm:t>
    </dgm:pt>
    <dgm:pt modelId="{879F8D78-8428-44E1-9467-AA82CABEA51A}" type="parTrans" cxnId="{E2A9D06B-0B9F-43AE-A367-828272937117}">
      <dgm:prSet/>
      <dgm:spPr/>
      <dgm:t>
        <a:bodyPr/>
        <a:lstStyle/>
        <a:p>
          <a:endParaRPr lang="en-US"/>
        </a:p>
      </dgm:t>
    </dgm:pt>
    <dgm:pt modelId="{96405C00-B08A-436F-8A07-D2317182015C}" type="sibTrans" cxnId="{E2A9D06B-0B9F-43AE-A367-828272937117}">
      <dgm:prSet/>
      <dgm:spPr>
        <a:solidFill>
          <a:schemeClr val="bg2">
            <a:lumMod val="10000"/>
          </a:schemeClr>
        </a:solidFill>
      </dgm:spPr>
      <dgm:t>
        <a:bodyPr/>
        <a:lstStyle/>
        <a:p>
          <a:endParaRPr lang="en-US"/>
        </a:p>
      </dgm:t>
    </dgm:pt>
    <dgm:pt modelId="{96B01186-8F70-46E4-BD0A-91B4414A64A6}">
      <dgm:prSet phldrT="[Text]"/>
      <dgm:spPr/>
      <dgm:t>
        <a:bodyPr/>
        <a:lstStyle/>
        <a:p>
          <a:r>
            <a:rPr lang="en-US" dirty="0" smtClean="0"/>
            <a:t>Assembly</a:t>
          </a:r>
          <a:endParaRPr lang="en-US" dirty="0"/>
        </a:p>
      </dgm:t>
    </dgm:pt>
    <dgm:pt modelId="{63F34028-1873-429F-8CAF-0A2A5DCA79C3}" type="parTrans" cxnId="{A52C7D37-672A-48E6-8D1C-FBB86BE97B25}">
      <dgm:prSet/>
      <dgm:spPr/>
      <dgm:t>
        <a:bodyPr/>
        <a:lstStyle/>
        <a:p>
          <a:endParaRPr lang="en-US"/>
        </a:p>
      </dgm:t>
    </dgm:pt>
    <dgm:pt modelId="{A9DB29E6-00B3-40E9-9F7C-DFF89AA49082}" type="sibTrans" cxnId="{A52C7D37-672A-48E6-8D1C-FBB86BE97B25}">
      <dgm:prSet/>
      <dgm:spPr>
        <a:solidFill>
          <a:schemeClr val="bg2">
            <a:lumMod val="10000"/>
          </a:schemeClr>
        </a:solidFill>
      </dgm:spPr>
      <dgm:t>
        <a:bodyPr/>
        <a:lstStyle/>
        <a:p>
          <a:endParaRPr lang="en-US"/>
        </a:p>
      </dgm:t>
    </dgm:pt>
    <dgm:pt modelId="{B734BF5F-FC5A-4CD4-957F-89FB875E39B3}">
      <dgm:prSet phldrT="[Text]"/>
      <dgm:spPr/>
      <dgm:t>
        <a:bodyPr/>
        <a:lstStyle/>
        <a:p>
          <a:r>
            <a:rPr lang="en-US" dirty="0" smtClean="0"/>
            <a:t>(Low Temperature Bake)</a:t>
          </a:r>
          <a:endParaRPr lang="en-US" dirty="0"/>
        </a:p>
      </dgm:t>
    </dgm:pt>
    <dgm:pt modelId="{32C929E9-14BE-4572-AFAE-2492695C3F67}" type="parTrans" cxnId="{176547A8-88FA-4437-98ED-192F680E43D5}">
      <dgm:prSet/>
      <dgm:spPr/>
      <dgm:t>
        <a:bodyPr/>
        <a:lstStyle/>
        <a:p>
          <a:endParaRPr lang="en-US"/>
        </a:p>
      </dgm:t>
    </dgm:pt>
    <dgm:pt modelId="{9D944C5C-8255-473E-949D-E4D5AC5F0BCD}" type="sibTrans" cxnId="{176547A8-88FA-4437-98ED-192F680E43D5}">
      <dgm:prSet/>
      <dgm:spPr>
        <a:solidFill>
          <a:schemeClr val="bg2">
            <a:lumMod val="10000"/>
          </a:schemeClr>
        </a:solidFill>
      </dgm:spPr>
      <dgm:t>
        <a:bodyPr/>
        <a:lstStyle/>
        <a:p>
          <a:endParaRPr lang="en-US"/>
        </a:p>
      </dgm:t>
    </dgm:pt>
    <dgm:pt modelId="{8078653E-4287-42C3-B521-0DCC4782621A}">
      <dgm:prSet phldrT="[Text]"/>
      <dgm:spPr/>
      <dgm:t>
        <a:bodyPr/>
        <a:lstStyle/>
        <a:p>
          <a:r>
            <a:rPr lang="en-US" dirty="0" smtClean="0"/>
            <a:t>RF Test</a:t>
          </a:r>
          <a:endParaRPr lang="en-US" dirty="0"/>
        </a:p>
      </dgm:t>
    </dgm:pt>
    <dgm:pt modelId="{ECF0AF19-66C7-42DC-A700-DDE00BE76FEE}" type="parTrans" cxnId="{230E6A02-6C49-4402-8CA1-5B684B7C4C43}">
      <dgm:prSet/>
      <dgm:spPr/>
      <dgm:t>
        <a:bodyPr/>
        <a:lstStyle/>
        <a:p>
          <a:endParaRPr lang="en-US"/>
        </a:p>
      </dgm:t>
    </dgm:pt>
    <dgm:pt modelId="{C0797A41-926C-4B35-916F-82473D0CEE30}" type="sibTrans" cxnId="{230E6A02-6C49-4402-8CA1-5B684B7C4C43}">
      <dgm:prSet/>
      <dgm:spPr/>
      <dgm:t>
        <a:bodyPr/>
        <a:lstStyle/>
        <a:p>
          <a:endParaRPr lang="en-US"/>
        </a:p>
      </dgm:t>
    </dgm:pt>
    <dgm:pt modelId="{6375C42B-9416-41C1-B4C8-99800DB8BCB9}">
      <dgm:prSet phldrT="[Text]"/>
      <dgm:spPr/>
      <dgm:t>
        <a:bodyPr/>
        <a:lstStyle/>
        <a:p>
          <a:r>
            <a:rPr lang="en-US" dirty="0" smtClean="0"/>
            <a:t>Light Chemistry</a:t>
          </a:r>
          <a:endParaRPr lang="en-US" dirty="0"/>
        </a:p>
      </dgm:t>
    </dgm:pt>
    <dgm:pt modelId="{826C7456-1830-4F27-9838-F6FCA1644B75}" type="parTrans" cxnId="{43266492-EF9D-4FAE-B1AF-F85BFEB4B80B}">
      <dgm:prSet/>
      <dgm:spPr/>
      <dgm:t>
        <a:bodyPr/>
        <a:lstStyle/>
        <a:p>
          <a:endParaRPr lang="en-US"/>
        </a:p>
      </dgm:t>
    </dgm:pt>
    <dgm:pt modelId="{61FFE8A4-472E-4969-98C3-E1B962F0EFFC}" type="sibTrans" cxnId="{43266492-EF9D-4FAE-B1AF-F85BFEB4B80B}">
      <dgm:prSet/>
      <dgm:spPr>
        <a:solidFill>
          <a:schemeClr val="bg2">
            <a:lumMod val="10000"/>
          </a:schemeClr>
        </a:solidFill>
      </dgm:spPr>
      <dgm:t>
        <a:bodyPr/>
        <a:lstStyle/>
        <a:p>
          <a:endParaRPr lang="en-US"/>
        </a:p>
      </dgm:t>
    </dgm:pt>
    <dgm:pt modelId="{12109DDF-08F0-4531-BF18-88B52721FF85}" type="pres">
      <dgm:prSet presAssocID="{30F3334C-8C39-4FD1-8529-F867E351A190}" presName="linearFlow" presStyleCnt="0">
        <dgm:presLayoutVars>
          <dgm:resizeHandles val="exact"/>
        </dgm:presLayoutVars>
      </dgm:prSet>
      <dgm:spPr/>
    </dgm:pt>
    <dgm:pt modelId="{2E65CA61-A685-4CAC-AED8-03C0A12DB476}" type="pres">
      <dgm:prSet presAssocID="{C0E736DB-CA64-49E7-BEE9-DC01D7D6C26D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1452AE-9AEC-4031-B707-44AB97A712B1}" type="pres">
      <dgm:prSet presAssocID="{D8CD28C5-C1E3-473A-AD2A-EEC3CD6A559C}" presName="sibTrans" presStyleLbl="sibTrans2D1" presStyleIdx="0" presStyleCnt="7"/>
      <dgm:spPr/>
      <dgm:t>
        <a:bodyPr/>
        <a:lstStyle/>
        <a:p>
          <a:endParaRPr lang="en-US"/>
        </a:p>
      </dgm:t>
    </dgm:pt>
    <dgm:pt modelId="{F3568FC0-5008-4986-9A9C-6261263D04C1}" type="pres">
      <dgm:prSet presAssocID="{D8CD28C5-C1E3-473A-AD2A-EEC3CD6A559C}" presName="connectorText" presStyleLbl="sibTrans2D1" presStyleIdx="0" presStyleCnt="7"/>
      <dgm:spPr/>
      <dgm:t>
        <a:bodyPr/>
        <a:lstStyle/>
        <a:p>
          <a:endParaRPr lang="en-US"/>
        </a:p>
      </dgm:t>
    </dgm:pt>
    <dgm:pt modelId="{385C9F87-4BBF-40D0-AB08-762232C15169}" type="pres">
      <dgm:prSet presAssocID="{6375C42B-9416-41C1-B4C8-99800DB8BCB9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2DF014-0C7B-4908-8BAD-2B34C21B409A}" type="pres">
      <dgm:prSet presAssocID="{61FFE8A4-472E-4969-98C3-E1B962F0EFFC}" presName="sibTrans" presStyleLbl="sibTrans2D1" presStyleIdx="1" presStyleCnt="7"/>
      <dgm:spPr/>
      <dgm:t>
        <a:bodyPr/>
        <a:lstStyle/>
        <a:p>
          <a:endParaRPr lang="en-US"/>
        </a:p>
      </dgm:t>
    </dgm:pt>
    <dgm:pt modelId="{633D78FA-783E-42D4-B6B2-E3A0B8949FFB}" type="pres">
      <dgm:prSet presAssocID="{61FFE8A4-472E-4969-98C3-E1B962F0EFFC}" presName="connectorText" presStyleLbl="sibTrans2D1" presStyleIdx="1" presStyleCnt="7"/>
      <dgm:spPr/>
      <dgm:t>
        <a:bodyPr/>
        <a:lstStyle/>
        <a:p>
          <a:endParaRPr lang="en-US"/>
        </a:p>
      </dgm:t>
    </dgm:pt>
    <dgm:pt modelId="{60F7276A-02B6-4753-94E2-94F78AE2804C}" type="pres">
      <dgm:prSet presAssocID="{1E93F657-DAE5-4B2C-A98A-B772BF2891B7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D20F77-AD00-47A9-9C34-F7A93A4B4F42}" type="pres">
      <dgm:prSet presAssocID="{480ACEA0-7188-4424-AD42-37E0E892A878}" presName="sibTrans" presStyleLbl="sibTrans2D1" presStyleIdx="2" presStyleCnt="7"/>
      <dgm:spPr/>
      <dgm:t>
        <a:bodyPr/>
        <a:lstStyle/>
        <a:p>
          <a:endParaRPr lang="en-US"/>
        </a:p>
      </dgm:t>
    </dgm:pt>
    <dgm:pt modelId="{472F56F9-9EF0-4E82-8259-77A8252BF01E}" type="pres">
      <dgm:prSet presAssocID="{480ACEA0-7188-4424-AD42-37E0E892A878}" presName="connectorText" presStyleLbl="sibTrans2D1" presStyleIdx="2" presStyleCnt="7"/>
      <dgm:spPr/>
      <dgm:t>
        <a:bodyPr/>
        <a:lstStyle/>
        <a:p>
          <a:endParaRPr lang="en-US"/>
        </a:p>
      </dgm:t>
    </dgm:pt>
    <dgm:pt modelId="{DEE4E1B1-3951-455A-9162-96225886FBDA}" type="pres">
      <dgm:prSet presAssocID="{1BBC26DA-50E4-4135-9244-724C920C759C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046365-7234-48AD-8729-AFE5882EC7AE}" type="pres">
      <dgm:prSet presAssocID="{06DA1F27-D5E0-4B28-ADE2-F578486966E7}" presName="sibTrans" presStyleLbl="sibTrans2D1" presStyleIdx="3" presStyleCnt="7"/>
      <dgm:spPr/>
      <dgm:t>
        <a:bodyPr/>
        <a:lstStyle/>
        <a:p>
          <a:endParaRPr lang="en-US"/>
        </a:p>
      </dgm:t>
    </dgm:pt>
    <dgm:pt modelId="{6F24D521-64A7-4FC4-B5DB-0664B1EEFC1F}" type="pres">
      <dgm:prSet presAssocID="{06DA1F27-D5E0-4B28-ADE2-F578486966E7}" presName="connectorText" presStyleLbl="sibTrans2D1" presStyleIdx="3" presStyleCnt="7"/>
      <dgm:spPr/>
      <dgm:t>
        <a:bodyPr/>
        <a:lstStyle/>
        <a:p>
          <a:endParaRPr lang="en-US"/>
        </a:p>
      </dgm:t>
    </dgm:pt>
    <dgm:pt modelId="{482F174D-86CD-480E-9D93-A90BC8D5EEA0}" type="pres">
      <dgm:prSet presAssocID="{7A0BB4BE-75DC-4181-A623-440EA6B6A57D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736F4F-99ED-4589-9C8B-FB15D8136FAA}" type="pres">
      <dgm:prSet presAssocID="{96405C00-B08A-436F-8A07-D2317182015C}" presName="sibTrans" presStyleLbl="sibTrans2D1" presStyleIdx="4" presStyleCnt="7"/>
      <dgm:spPr/>
      <dgm:t>
        <a:bodyPr/>
        <a:lstStyle/>
        <a:p>
          <a:endParaRPr lang="en-US"/>
        </a:p>
      </dgm:t>
    </dgm:pt>
    <dgm:pt modelId="{4072DEE0-EF4B-4378-882D-566E1A5092CA}" type="pres">
      <dgm:prSet presAssocID="{96405C00-B08A-436F-8A07-D2317182015C}" presName="connectorText" presStyleLbl="sibTrans2D1" presStyleIdx="4" presStyleCnt="7"/>
      <dgm:spPr/>
      <dgm:t>
        <a:bodyPr/>
        <a:lstStyle/>
        <a:p>
          <a:endParaRPr lang="en-US"/>
        </a:p>
      </dgm:t>
    </dgm:pt>
    <dgm:pt modelId="{9A515A21-FAF3-4FB8-AE57-A31665CAE7AD}" type="pres">
      <dgm:prSet presAssocID="{96B01186-8F70-46E4-BD0A-91B4414A64A6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14556A-FFDA-4BA7-884F-31BE7ECE7929}" type="pres">
      <dgm:prSet presAssocID="{A9DB29E6-00B3-40E9-9F7C-DFF89AA49082}" presName="sibTrans" presStyleLbl="sibTrans2D1" presStyleIdx="5" presStyleCnt="7"/>
      <dgm:spPr/>
      <dgm:t>
        <a:bodyPr/>
        <a:lstStyle/>
        <a:p>
          <a:endParaRPr lang="en-US"/>
        </a:p>
      </dgm:t>
    </dgm:pt>
    <dgm:pt modelId="{CE5E8662-B2C8-416F-9BE0-79E72A467B0F}" type="pres">
      <dgm:prSet presAssocID="{A9DB29E6-00B3-40E9-9F7C-DFF89AA49082}" presName="connectorText" presStyleLbl="sibTrans2D1" presStyleIdx="5" presStyleCnt="7"/>
      <dgm:spPr/>
      <dgm:t>
        <a:bodyPr/>
        <a:lstStyle/>
        <a:p>
          <a:endParaRPr lang="en-US"/>
        </a:p>
      </dgm:t>
    </dgm:pt>
    <dgm:pt modelId="{77B175BE-4343-422E-8BFD-955482D4BCC4}" type="pres">
      <dgm:prSet presAssocID="{B734BF5F-FC5A-4CD4-957F-89FB875E39B3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BB1228-DAFC-459C-BD2D-C2DFBFBE69CB}" type="pres">
      <dgm:prSet presAssocID="{9D944C5C-8255-473E-949D-E4D5AC5F0BCD}" presName="sibTrans" presStyleLbl="sibTrans2D1" presStyleIdx="6" presStyleCnt="7"/>
      <dgm:spPr/>
      <dgm:t>
        <a:bodyPr/>
        <a:lstStyle/>
        <a:p>
          <a:endParaRPr lang="en-US"/>
        </a:p>
      </dgm:t>
    </dgm:pt>
    <dgm:pt modelId="{A13163F7-856A-48B8-B1AF-CCCDA8930B4D}" type="pres">
      <dgm:prSet presAssocID="{9D944C5C-8255-473E-949D-E4D5AC5F0BCD}" presName="connectorText" presStyleLbl="sibTrans2D1" presStyleIdx="6" presStyleCnt="7"/>
      <dgm:spPr/>
      <dgm:t>
        <a:bodyPr/>
        <a:lstStyle/>
        <a:p>
          <a:endParaRPr lang="en-US"/>
        </a:p>
      </dgm:t>
    </dgm:pt>
    <dgm:pt modelId="{8BD57450-89AD-41A2-8E69-6BF617CD8FE7}" type="pres">
      <dgm:prSet presAssocID="{8078653E-4287-42C3-B521-0DCC4782621A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19D6FD8-90F8-4223-A733-38CF902CE0BF}" type="presOf" srcId="{8078653E-4287-42C3-B521-0DCC4782621A}" destId="{8BD57450-89AD-41A2-8E69-6BF617CD8FE7}" srcOrd="0" destOrd="0" presId="urn:microsoft.com/office/officeart/2005/8/layout/process2"/>
    <dgm:cxn modelId="{AEA82CE4-9C93-47AF-ACB8-2A324E7BC66E}" type="presOf" srcId="{A9DB29E6-00B3-40E9-9F7C-DFF89AA49082}" destId="{5314556A-FFDA-4BA7-884F-31BE7ECE7929}" srcOrd="0" destOrd="0" presId="urn:microsoft.com/office/officeart/2005/8/layout/process2"/>
    <dgm:cxn modelId="{CFBA7B76-1006-4947-8685-305F66641C60}" type="presOf" srcId="{96405C00-B08A-436F-8A07-D2317182015C}" destId="{4072DEE0-EF4B-4378-882D-566E1A5092CA}" srcOrd="1" destOrd="0" presId="urn:microsoft.com/office/officeart/2005/8/layout/process2"/>
    <dgm:cxn modelId="{A52C7D37-672A-48E6-8D1C-FBB86BE97B25}" srcId="{30F3334C-8C39-4FD1-8529-F867E351A190}" destId="{96B01186-8F70-46E4-BD0A-91B4414A64A6}" srcOrd="5" destOrd="0" parTransId="{63F34028-1873-429F-8CAF-0A2A5DCA79C3}" sibTransId="{A9DB29E6-00B3-40E9-9F7C-DFF89AA49082}"/>
    <dgm:cxn modelId="{C66CE00D-8B55-4C8D-A90E-4B7EAF11273A}" srcId="{30F3334C-8C39-4FD1-8529-F867E351A190}" destId="{1BBC26DA-50E4-4135-9244-724C920C759C}" srcOrd="3" destOrd="0" parTransId="{F689CDA6-5CE7-45F3-BD2F-7069D3271AAD}" sibTransId="{06DA1F27-D5E0-4B28-ADE2-F578486966E7}"/>
    <dgm:cxn modelId="{DB6F3A66-5041-4D67-8365-FFE8EAF7E1A2}" type="presOf" srcId="{480ACEA0-7188-4424-AD42-37E0E892A878}" destId="{472F56F9-9EF0-4E82-8259-77A8252BF01E}" srcOrd="1" destOrd="0" presId="urn:microsoft.com/office/officeart/2005/8/layout/process2"/>
    <dgm:cxn modelId="{7CA641FA-EA75-4BCF-871B-E1F8E07FBDE1}" type="presOf" srcId="{96B01186-8F70-46E4-BD0A-91B4414A64A6}" destId="{9A515A21-FAF3-4FB8-AE57-A31665CAE7AD}" srcOrd="0" destOrd="0" presId="urn:microsoft.com/office/officeart/2005/8/layout/process2"/>
    <dgm:cxn modelId="{4BD52909-7D66-4EF4-BF75-3F57AEE1D97C}" type="presOf" srcId="{9D944C5C-8255-473E-949D-E4D5AC5F0BCD}" destId="{B0BB1228-DAFC-459C-BD2D-C2DFBFBE69CB}" srcOrd="0" destOrd="0" presId="urn:microsoft.com/office/officeart/2005/8/layout/process2"/>
    <dgm:cxn modelId="{883115ED-6DBD-42C4-856B-D97BF42514F0}" type="presOf" srcId="{B734BF5F-FC5A-4CD4-957F-89FB875E39B3}" destId="{77B175BE-4343-422E-8BFD-955482D4BCC4}" srcOrd="0" destOrd="0" presId="urn:microsoft.com/office/officeart/2005/8/layout/process2"/>
    <dgm:cxn modelId="{919B7AEE-5D9C-4B0A-88B4-D2A54FBC1654}" type="presOf" srcId="{30F3334C-8C39-4FD1-8529-F867E351A190}" destId="{12109DDF-08F0-4531-BF18-88B52721FF85}" srcOrd="0" destOrd="0" presId="urn:microsoft.com/office/officeart/2005/8/layout/process2"/>
    <dgm:cxn modelId="{E2A9D06B-0B9F-43AE-A367-828272937117}" srcId="{30F3334C-8C39-4FD1-8529-F867E351A190}" destId="{7A0BB4BE-75DC-4181-A623-440EA6B6A57D}" srcOrd="4" destOrd="0" parTransId="{879F8D78-8428-44E1-9467-AA82CABEA51A}" sibTransId="{96405C00-B08A-436F-8A07-D2317182015C}"/>
    <dgm:cxn modelId="{EC535F20-A972-41C7-BB7F-F758BEFB2542}" type="presOf" srcId="{7A0BB4BE-75DC-4181-A623-440EA6B6A57D}" destId="{482F174D-86CD-480E-9D93-A90BC8D5EEA0}" srcOrd="0" destOrd="0" presId="urn:microsoft.com/office/officeart/2005/8/layout/process2"/>
    <dgm:cxn modelId="{14E77C96-91AE-44DD-91B3-BAF64B29FBFB}" srcId="{30F3334C-8C39-4FD1-8529-F867E351A190}" destId="{C0E736DB-CA64-49E7-BEE9-DC01D7D6C26D}" srcOrd="0" destOrd="0" parTransId="{652F9D39-2937-4D93-8FF0-929E0CC90D9A}" sibTransId="{D8CD28C5-C1E3-473A-AD2A-EEC3CD6A559C}"/>
    <dgm:cxn modelId="{29EDF9D5-379D-4B50-ABDD-A74FB2572876}" type="presOf" srcId="{61FFE8A4-472E-4969-98C3-E1B962F0EFFC}" destId="{633D78FA-783E-42D4-B6B2-E3A0B8949FFB}" srcOrd="1" destOrd="0" presId="urn:microsoft.com/office/officeart/2005/8/layout/process2"/>
    <dgm:cxn modelId="{B75407DA-2BA5-4BAF-9643-6DC2B749A814}" type="presOf" srcId="{06DA1F27-D5E0-4B28-ADE2-F578486966E7}" destId="{6F24D521-64A7-4FC4-B5DB-0664B1EEFC1F}" srcOrd="1" destOrd="0" presId="urn:microsoft.com/office/officeart/2005/8/layout/process2"/>
    <dgm:cxn modelId="{B6090C4B-93E2-45F5-B9A2-0D657D516D58}" type="presOf" srcId="{06DA1F27-D5E0-4B28-ADE2-F578486966E7}" destId="{95046365-7234-48AD-8729-AFE5882EC7AE}" srcOrd="0" destOrd="0" presId="urn:microsoft.com/office/officeart/2005/8/layout/process2"/>
    <dgm:cxn modelId="{9F47E082-704F-4D67-9582-08BC0227781E}" type="presOf" srcId="{6375C42B-9416-41C1-B4C8-99800DB8BCB9}" destId="{385C9F87-4BBF-40D0-AB08-762232C15169}" srcOrd="0" destOrd="0" presId="urn:microsoft.com/office/officeart/2005/8/layout/process2"/>
    <dgm:cxn modelId="{230E6A02-6C49-4402-8CA1-5B684B7C4C43}" srcId="{30F3334C-8C39-4FD1-8529-F867E351A190}" destId="{8078653E-4287-42C3-B521-0DCC4782621A}" srcOrd="7" destOrd="0" parTransId="{ECF0AF19-66C7-42DC-A700-DDE00BE76FEE}" sibTransId="{C0797A41-926C-4B35-916F-82473D0CEE30}"/>
    <dgm:cxn modelId="{311956E7-82BC-40ED-9A80-A7849834E9A4}" type="presOf" srcId="{D8CD28C5-C1E3-473A-AD2A-EEC3CD6A559C}" destId="{F3568FC0-5008-4986-9A9C-6261263D04C1}" srcOrd="1" destOrd="0" presId="urn:microsoft.com/office/officeart/2005/8/layout/process2"/>
    <dgm:cxn modelId="{176547A8-88FA-4437-98ED-192F680E43D5}" srcId="{30F3334C-8C39-4FD1-8529-F867E351A190}" destId="{B734BF5F-FC5A-4CD4-957F-89FB875E39B3}" srcOrd="6" destOrd="0" parTransId="{32C929E9-14BE-4572-AFAE-2492695C3F67}" sibTransId="{9D944C5C-8255-473E-949D-E4D5AC5F0BCD}"/>
    <dgm:cxn modelId="{F264AC1A-A9CD-4F2F-9BFF-A547C834322D}" type="presOf" srcId="{9D944C5C-8255-473E-949D-E4D5AC5F0BCD}" destId="{A13163F7-856A-48B8-B1AF-CCCDA8930B4D}" srcOrd="1" destOrd="0" presId="urn:microsoft.com/office/officeart/2005/8/layout/process2"/>
    <dgm:cxn modelId="{B3219410-C354-47F2-AD1C-8FEA3217BECD}" srcId="{30F3334C-8C39-4FD1-8529-F867E351A190}" destId="{1E93F657-DAE5-4B2C-A98A-B772BF2891B7}" srcOrd="2" destOrd="0" parTransId="{D716523C-6782-41F5-8263-590AFC93B026}" sibTransId="{480ACEA0-7188-4424-AD42-37E0E892A878}"/>
    <dgm:cxn modelId="{9AA69875-F357-4307-89CD-A3603613C9CD}" type="presOf" srcId="{96405C00-B08A-436F-8A07-D2317182015C}" destId="{50736F4F-99ED-4589-9C8B-FB15D8136FAA}" srcOrd="0" destOrd="0" presId="urn:microsoft.com/office/officeart/2005/8/layout/process2"/>
    <dgm:cxn modelId="{DE41188E-E9D8-4093-9418-F76E42CED213}" type="presOf" srcId="{C0E736DB-CA64-49E7-BEE9-DC01D7D6C26D}" destId="{2E65CA61-A685-4CAC-AED8-03C0A12DB476}" srcOrd="0" destOrd="0" presId="urn:microsoft.com/office/officeart/2005/8/layout/process2"/>
    <dgm:cxn modelId="{71DF2144-D68D-4071-954B-B9C02428EFA3}" type="presOf" srcId="{480ACEA0-7188-4424-AD42-37E0E892A878}" destId="{77D20F77-AD00-47A9-9C34-F7A93A4B4F42}" srcOrd="0" destOrd="0" presId="urn:microsoft.com/office/officeart/2005/8/layout/process2"/>
    <dgm:cxn modelId="{56600DB3-E41D-4046-B0CF-2BA234D3636C}" type="presOf" srcId="{61FFE8A4-472E-4969-98C3-E1B962F0EFFC}" destId="{982DF014-0C7B-4908-8BAD-2B34C21B409A}" srcOrd="0" destOrd="0" presId="urn:microsoft.com/office/officeart/2005/8/layout/process2"/>
    <dgm:cxn modelId="{194E4320-3BD3-4382-835A-862ACBBAB129}" type="presOf" srcId="{1BBC26DA-50E4-4135-9244-724C920C759C}" destId="{DEE4E1B1-3951-455A-9162-96225886FBDA}" srcOrd="0" destOrd="0" presId="urn:microsoft.com/office/officeart/2005/8/layout/process2"/>
    <dgm:cxn modelId="{784FBC6D-3F97-4F21-81D5-32B81E015867}" type="presOf" srcId="{D8CD28C5-C1E3-473A-AD2A-EEC3CD6A559C}" destId="{3F1452AE-9AEC-4031-B707-44AB97A712B1}" srcOrd="0" destOrd="0" presId="urn:microsoft.com/office/officeart/2005/8/layout/process2"/>
    <dgm:cxn modelId="{77653985-A7E0-4BB0-8368-ECBCEBF05714}" type="presOf" srcId="{A9DB29E6-00B3-40E9-9F7C-DFF89AA49082}" destId="{CE5E8662-B2C8-416F-9BE0-79E72A467B0F}" srcOrd="1" destOrd="0" presId="urn:microsoft.com/office/officeart/2005/8/layout/process2"/>
    <dgm:cxn modelId="{5AF36353-FA05-4DAB-8C98-12DB33368C69}" type="presOf" srcId="{1E93F657-DAE5-4B2C-A98A-B772BF2891B7}" destId="{60F7276A-02B6-4753-94E2-94F78AE2804C}" srcOrd="0" destOrd="0" presId="urn:microsoft.com/office/officeart/2005/8/layout/process2"/>
    <dgm:cxn modelId="{43266492-EF9D-4FAE-B1AF-F85BFEB4B80B}" srcId="{30F3334C-8C39-4FD1-8529-F867E351A190}" destId="{6375C42B-9416-41C1-B4C8-99800DB8BCB9}" srcOrd="1" destOrd="0" parTransId="{826C7456-1830-4F27-9838-F6FCA1644B75}" sibTransId="{61FFE8A4-472E-4969-98C3-E1B962F0EFFC}"/>
    <dgm:cxn modelId="{B711F61D-3CFB-4A7A-A919-CF148ECD53DF}" type="presParOf" srcId="{12109DDF-08F0-4531-BF18-88B52721FF85}" destId="{2E65CA61-A685-4CAC-AED8-03C0A12DB476}" srcOrd="0" destOrd="0" presId="urn:microsoft.com/office/officeart/2005/8/layout/process2"/>
    <dgm:cxn modelId="{226656F3-E952-4136-8938-605B669ABF9C}" type="presParOf" srcId="{12109DDF-08F0-4531-BF18-88B52721FF85}" destId="{3F1452AE-9AEC-4031-B707-44AB97A712B1}" srcOrd="1" destOrd="0" presId="urn:microsoft.com/office/officeart/2005/8/layout/process2"/>
    <dgm:cxn modelId="{CFAA932A-6B0C-4881-9B21-F83B3DC0DD9E}" type="presParOf" srcId="{3F1452AE-9AEC-4031-B707-44AB97A712B1}" destId="{F3568FC0-5008-4986-9A9C-6261263D04C1}" srcOrd="0" destOrd="0" presId="urn:microsoft.com/office/officeart/2005/8/layout/process2"/>
    <dgm:cxn modelId="{DA2D2B41-2F23-4C2B-879C-A879BF6B91CB}" type="presParOf" srcId="{12109DDF-08F0-4531-BF18-88B52721FF85}" destId="{385C9F87-4BBF-40D0-AB08-762232C15169}" srcOrd="2" destOrd="0" presId="urn:microsoft.com/office/officeart/2005/8/layout/process2"/>
    <dgm:cxn modelId="{20CB7940-3142-4E62-8D06-4EDAACB8C157}" type="presParOf" srcId="{12109DDF-08F0-4531-BF18-88B52721FF85}" destId="{982DF014-0C7B-4908-8BAD-2B34C21B409A}" srcOrd="3" destOrd="0" presId="urn:microsoft.com/office/officeart/2005/8/layout/process2"/>
    <dgm:cxn modelId="{830C673D-7EA3-4D3D-9411-7DE6B080D091}" type="presParOf" srcId="{982DF014-0C7B-4908-8BAD-2B34C21B409A}" destId="{633D78FA-783E-42D4-B6B2-E3A0B8949FFB}" srcOrd="0" destOrd="0" presId="urn:microsoft.com/office/officeart/2005/8/layout/process2"/>
    <dgm:cxn modelId="{595AE918-974C-4DE2-BCA3-34E2940E9C87}" type="presParOf" srcId="{12109DDF-08F0-4531-BF18-88B52721FF85}" destId="{60F7276A-02B6-4753-94E2-94F78AE2804C}" srcOrd="4" destOrd="0" presId="urn:microsoft.com/office/officeart/2005/8/layout/process2"/>
    <dgm:cxn modelId="{D5678F78-FFE8-487D-ADCD-ECB995B6E5E4}" type="presParOf" srcId="{12109DDF-08F0-4531-BF18-88B52721FF85}" destId="{77D20F77-AD00-47A9-9C34-F7A93A4B4F42}" srcOrd="5" destOrd="0" presId="urn:microsoft.com/office/officeart/2005/8/layout/process2"/>
    <dgm:cxn modelId="{CAEB9570-C9BD-40C7-93F7-8751F28E4373}" type="presParOf" srcId="{77D20F77-AD00-47A9-9C34-F7A93A4B4F42}" destId="{472F56F9-9EF0-4E82-8259-77A8252BF01E}" srcOrd="0" destOrd="0" presId="urn:microsoft.com/office/officeart/2005/8/layout/process2"/>
    <dgm:cxn modelId="{FA724D46-30A3-4AB1-B6DB-A7E4C25A9B2E}" type="presParOf" srcId="{12109DDF-08F0-4531-BF18-88B52721FF85}" destId="{DEE4E1B1-3951-455A-9162-96225886FBDA}" srcOrd="6" destOrd="0" presId="urn:microsoft.com/office/officeart/2005/8/layout/process2"/>
    <dgm:cxn modelId="{89BE5E66-8450-4D3D-B530-5DBADD995989}" type="presParOf" srcId="{12109DDF-08F0-4531-BF18-88B52721FF85}" destId="{95046365-7234-48AD-8729-AFE5882EC7AE}" srcOrd="7" destOrd="0" presId="urn:microsoft.com/office/officeart/2005/8/layout/process2"/>
    <dgm:cxn modelId="{2708C7AA-2DAB-4EC1-83CC-B494FC59A3CB}" type="presParOf" srcId="{95046365-7234-48AD-8729-AFE5882EC7AE}" destId="{6F24D521-64A7-4FC4-B5DB-0664B1EEFC1F}" srcOrd="0" destOrd="0" presId="urn:microsoft.com/office/officeart/2005/8/layout/process2"/>
    <dgm:cxn modelId="{3934F331-4F81-48F2-A2BC-3AFC0A7A6E50}" type="presParOf" srcId="{12109DDF-08F0-4531-BF18-88B52721FF85}" destId="{482F174D-86CD-480E-9D93-A90BC8D5EEA0}" srcOrd="8" destOrd="0" presId="urn:microsoft.com/office/officeart/2005/8/layout/process2"/>
    <dgm:cxn modelId="{F3879963-E123-4396-8595-B9061A076546}" type="presParOf" srcId="{12109DDF-08F0-4531-BF18-88B52721FF85}" destId="{50736F4F-99ED-4589-9C8B-FB15D8136FAA}" srcOrd="9" destOrd="0" presId="urn:microsoft.com/office/officeart/2005/8/layout/process2"/>
    <dgm:cxn modelId="{B7F4147F-0020-4CE7-B5CD-5205120C57AE}" type="presParOf" srcId="{50736F4F-99ED-4589-9C8B-FB15D8136FAA}" destId="{4072DEE0-EF4B-4378-882D-566E1A5092CA}" srcOrd="0" destOrd="0" presId="urn:microsoft.com/office/officeart/2005/8/layout/process2"/>
    <dgm:cxn modelId="{13EC90AE-DDD9-4E1F-8CC6-A3B87504079E}" type="presParOf" srcId="{12109DDF-08F0-4531-BF18-88B52721FF85}" destId="{9A515A21-FAF3-4FB8-AE57-A31665CAE7AD}" srcOrd="10" destOrd="0" presId="urn:microsoft.com/office/officeart/2005/8/layout/process2"/>
    <dgm:cxn modelId="{32424AF1-E3E5-4A90-B187-4E8215C1AC33}" type="presParOf" srcId="{12109DDF-08F0-4531-BF18-88B52721FF85}" destId="{5314556A-FFDA-4BA7-884F-31BE7ECE7929}" srcOrd="11" destOrd="0" presId="urn:microsoft.com/office/officeart/2005/8/layout/process2"/>
    <dgm:cxn modelId="{742615BB-595C-4B9B-A4EA-4F12CEA37612}" type="presParOf" srcId="{5314556A-FFDA-4BA7-884F-31BE7ECE7929}" destId="{CE5E8662-B2C8-416F-9BE0-79E72A467B0F}" srcOrd="0" destOrd="0" presId="urn:microsoft.com/office/officeart/2005/8/layout/process2"/>
    <dgm:cxn modelId="{0F7568CD-2E22-4C43-8CF9-78F2EA76F2B9}" type="presParOf" srcId="{12109DDF-08F0-4531-BF18-88B52721FF85}" destId="{77B175BE-4343-422E-8BFD-955482D4BCC4}" srcOrd="12" destOrd="0" presId="urn:microsoft.com/office/officeart/2005/8/layout/process2"/>
    <dgm:cxn modelId="{4571FFDD-5508-401F-B487-378090DFB5DB}" type="presParOf" srcId="{12109DDF-08F0-4531-BF18-88B52721FF85}" destId="{B0BB1228-DAFC-459C-BD2D-C2DFBFBE69CB}" srcOrd="13" destOrd="0" presId="urn:microsoft.com/office/officeart/2005/8/layout/process2"/>
    <dgm:cxn modelId="{B67B913E-E832-4AF1-8E3D-62101C210C29}" type="presParOf" srcId="{B0BB1228-DAFC-459C-BD2D-C2DFBFBE69CB}" destId="{A13163F7-856A-48B8-B1AF-CCCDA8930B4D}" srcOrd="0" destOrd="0" presId="urn:microsoft.com/office/officeart/2005/8/layout/process2"/>
    <dgm:cxn modelId="{CCE72984-1E96-4B9D-8889-9FA6E0BE02A8}" type="presParOf" srcId="{12109DDF-08F0-4531-BF18-88B52721FF85}" destId="{8BD57450-89AD-41A2-8E69-6BF617CD8FE7}" srcOrd="1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0F3334C-8C39-4FD1-8529-F867E351A190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C0E736DB-CA64-49E7-BEE9-DC01D7D6C26D}">
      <dgm:prSet phldrT="[Text]"/>
      <dgm:spPr/>
      <dgm:t>
        <a:bodyPr/>
        <a:lstStyle/>
        <a:p>
          <a:r>
            <a:rPr lang="en-US" dirty="0" smtClean="0"/>
            <a:t>120-150 CBP</a:t>
          </a:r>
          <a:endParaRPr lang="en-US" dirty="0"/>
        </a:p>
      </dgm:t>
    </dgm:pt>
    <dgm:pt modelId="{652F9D39-2937-4D93-8FF0-929E0CC90D9A}" type="parTrans" cxnId="{14E77C96-91AE-44DD-91B3-BAF64B29FBFB}">
      <dgm:prSet/>
      <dgm:spPr/>
      <dgm:t>
        <a:bodyPr/>
        <a:lstStyle/>
        <a:p>
          <a:endParaRPr lang="en-US"/>
        </a:p>
      </dgm:t>
    </dgm:pt>
    <dgm:pt modelId="{D8CD28C5-C1E3-473A-AD2A-EEC3CD6A559C}" type="sibTrans" cxnId="{14E77C96-91AE-44DD-91B3-BAF64B29FBFB}">
      <dgm:prSet/>
      <dgm:spPr>
        <a:solidFill>
          <a:schemeClr val="bg2">
            <a:lumMod val="10000"/>
          </a:schemeClr>
        </a:solidFill>
      </dgm:spPr>
      <dgm:t>
        <a:bodyPr/>
        <a:lstStyle/>
        <a:p>
          <a:endParaRPr lang="en-US"/>
        </a:p>
      </dgm:t>
    </dgm:pt>
    <dgm:pt modelId="{7A0BB4BE-75DC-4181-A623-440EA6B6A57D}">
      <dgm:prSet phldrT="[Text]"/>
      <dgm:spPr/>
      <dgm:t>
        <a:bodyPr/>
        <a:lstStyle/>
        <a:p>
          <a:r>
            <a:rPr lang="en-US" dirty="0" smtClean="0"/>
            <a:t>High Pressure Rinse</a:t>
          </a:r>
          <a:endParaRPr lang="en-US" dirty="0"/>
        </a:p>
      </dgm:t>
    </dgm:pt>
    <dgm:pt modelId="{879F8D78-8428-44E1-9467-AA82CABEA51A}" type="parTrans" cxnId="{E2A9D06B-0B9F-43AE-A367-828272937117}">
      <dgm:prSet/>
      <dgm:spPr/>
      <dgm:t>
        <a:bodyPr/>
        <a:lstStyle/>
        <a:p>
          <a:endParaRPr lang="en-US"/>
        </a:p>
      </dgm:t>
    </dgm:pt>
    <dgm:pt modelId="{96405C00-B08A-436F-8A07-D2317182015C}" type="sibTrans" cxnId="{E2A9D06B-0B9F-43AE-A367-828272937117}">
      <dgm:prSet/>
      <dgm:spPr>
        <a:solidFill>
          <a:schemeClr val="bg2">
            <a:lumMod val="10000"/>
          </a:schemeClr>
        </a:solidFill>
      </dgm:spPr>
      <dgm:t>
        <a:bodyPr/>
        <a:lstStyle/>
        <a:p>
          <a:endParaRPr lang="en-US"/>
        </a:p>
      </dgm:t>
    </dgm:pt>
    <dgm:pt modelId="{96B01186-8F70-46E4-BD0A-91B4414A64A6}">
      <dgm:prSet phldrT="[Text]"/>
      <dgm:spPr/>
      <dgm:t>
        <a:bodyPr/>
        <a:lstStyle/>
        <a:p>
          <a:r>
            <a:rPr lang="en-US" dirty="0" smtClean="0"/>
            <a:t>Assembly</a:t>
          </a:r>
          <a:endParaRPr lang="en-US" dirty="0"/>
        </a:p>
      </dgm:t>
    </dgm:pt>
    <dgm:pt modelId="{63F34028-1873-429F-8CAF-0A2A5DCA79C3}" type="parTrans" cxnId="{A52C7D37-672A-48E6-8D1C-FBB86BE97B25}">
      <dgm:prSet/>
      <dgm:spPr/>
      <dgm:t>
        <a:bodyPr/>
        <a:lstStyle/>
        <a:p>
          <a:endParaRPr lang="en-US"/>
        </a:p>
      </dgm:t>
    </dgm:pt>
    <dgm:pt modelId="{A9DB29E6-00B3-40E9-9F7C-DFF89AA49082}" type="sibTrans" cxnId="{A52C7D37-672A-48E6-8D1C-FBB86BE97B25}">
      <dgm:prSet/>
      <dgm:spPr>
        <a:solidFill>
          <a:schemeClr val="bg2">
            <a:lumMod val="10000"/>
          </a:schemeClr>
        </a:solidFill>
      </dgm:spPr>
      <dgm:t>
        <a:bodyPr/>
        <a:lstStyle/>
        <a:p>
          <a:endParaRPr lang="en-US"/>
        </a:p>
      </dgm:t>
    </dgm:pt>
    <dgm:pt modelId="{B734BF5F-FC5A-4CD4-957F-89FB875E39B3}">
      <dgm:prSet phldrT="[Text]"/>
      <dgm:spPr/>
      <dgm:t>
        <a:bodyPr/>
        <a:lstStyle/>
        <a:p>
          <a:r>
            <a:rPr lang="en-US" dirty="0" smtClean="0"/>
            <a:t>(Low Temperature Bake)</a:t>
          </a:r>
          <a:endParaRPr lang="en-US" dirty="0"/>
        </a:p>
      </dgm:t>
    </dgm:pt>
    <dgm:pt modelId="{32C929E9-14BE-4572-AFAE-2492695C3F67}" type="parTrans" cxnId="{176547A8-88FA-4437-98ED-192F680E43D5}">
      <dgm:prSet/>
      <dgm:spPr/>
      <dgm:t>
        <a:bodyPr/>
        <a:lstStyle/>
        <a:p>
          <a:endParaRPr lang="en-US"/>
        </a:p>
      </dgm:t>
    </dgm:pt>
    <dgm:pt modelId="{9D944C5C-8255-473E-949D-E4D5AC5F0BCD}" type="sibTrans" cxnId="{176547A8-88FA-4437-98ED-192F680E43D5}">
      <dgm:prSet/>
      <dgm:spPr>
        <a:solidFill>
          <a:schemeClr val="bg2">
            <a:lumMod val="10000"/>
          </a:schemeClr>
        </a:solidFill>
      </dgm:spPr>
      <dgm:t>
        <a:bodyPr/>
        <a:lstStyle/>
        <a:p>
          <a:endParaRPr lang="en-US"/>
        </a:p>
      </dgm:t>
    </dgm:pt>
    <dgm:pt modelId="{8078653E-4287-42C3-B521-0DCC4782621A}">
      <dgm:prSet phldrT="[Text]"/>
      <dgm:spPr/>
      <dgm:t>
        <a:bodyPr/>
        <a:lstStyle/>
        <a:p>
          <a:r>
            <a:rPr lang="en-US" dirty="0" smtClean="0"/>
            <a:t>RF Test</a:t>
          </a:r>
          <a:endParaRPr lang="en-US" dirty="0"/>
        </a:p>
      </dgm:t>
    </dgm:pt>
    <dgm:pt modelId="{ECF0AF19-66C7-42DC-A700-DDE00BE76FEE}" type="parTrans" cxnId="{230E6A02-6C49-4402-8CA1-5B684B7C4C43}">
      <dgm:prSet/>
      <dgm:spPr/>
      <dgm:t>
        <a:bodyPr/>
        <a:lstStyle/>
        <a:p>
          <a:endParaRPr lang="en-US"/>
        </a:p>
      </dgm:t>
    </dgm:pt>
    <dgm:pt modelId="{C0797A41-926C-4B35-916F-82473D0CEE30}" type="sibTrans" cxnId="{230E6A02-6C49-4402-8CA1-5B684B7C4C43}">
      <dgm:prSet/>
      <dgm:spPr/>
      <dgm:t>
        <a:bodyPr/>
        <a:lstStyle/>
        <a:p>
          <a:endParaRPr lang="en-US"/>
        </a:p>
      </dgm:t>
    </dgm:pt>
    <dgm:pt modelId="{6375C42B-9416-41C1-B4C8-99800DB8BCB9}">
      <dgm:prSet phldrT="[Text]"/>
      <dgm:spPr/>
      <dgm:t>
        <a:bodyPr/>
        <a:lstStyle/>
        <a:p>
          <a:r>
            <a:rPr lang="en-US" dirty="0" smtClean="0"/>
            <a:t>Light/No Chemistry</a:t>
          </a:r>
          <a:endParaRPr lang="en-US" dirty="0"/>
        </a:p>
      </dgm:t>
    </dgm:pt>
    <dgm:pt modelId="{826C7456-1830-4F27-9838-F6FCA1644B75}" type="parTrans" cxnId="{43266492-EF9D-4FAE-B1AF-F85BFEB4B80B}">
      <dgm:prSet/>
      <dgm:spPr/>
      <dgm:t>
        <a:bodyPr/>
        <a:lstStyle/>
        <a:p>
          <a:endParaRPr lang="en-US"/>
        </a:p>
      </dgm:t>
    </dgm:pt>
    <dgm:pt modelId="{61FFE8A4-472E-4969-98C3-E1B962F0EFFC}" type="sibTrans" cxnId="{43266492-EF9D-4FAE-B1AF-F85BFEB4B80B}">
      <dgm:prSet/>
      <dgm:spPr>
        <a:solidFill>
          <a:schemeClr val="bg2">
            <a:lumMod val="10000"/>
          </a:schemeClr>
        </a:solidFill>
      </dgm:spPr>
      <dgm:t>
        <a:bodyPr/>
        <a:lstStyle/>
        <a:p>
          <a:endParaRPr lang="en-US"/>
        </a:p>
      </dgm:t>
    </dgm:pt>
    <dgm:pt modelId="{12109DDF-08F0-4531-BF18-88B52721FF85}" type="pres">
      <dgm:prSet presAssocID="{30F3334C-8C39-4FD1-8529-F867E351A190}" presName="linearFlow" presStyleCnt="0">
        <dgm:presLayoutVars>
          <dgm:resizeHandles val="exact"/>
        </dgm:presLayoutVars>
      </dgm:prSet>
      <dgm:spPr/>
    </dgm:pt>
    <dgm:pt modelId="{2E65CA61-A685-4CAC-AED8-03C0A12DB476}" type="pres">
      <dgm:prSet presAssocID="{C0E736DB-CA64-49E7-BEE9-DC01D7D6C26D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1452AE-9AEC-4031-B707-44AB97A712B1}" type="pres">
      <dgm:prSet presAssocID="{D8CD28C5-C1E3-473A-AD2A-EEC3CD6A559C}" presName="sibTrans" presStyleLbl="sibTrans2D1" presStyleIdx="0" presStyleCnt="5"/>
      <dgm:spPr/>
      <dgm:t>
        <a:bodyPr/>
        <a:lstStyle/>
        <a:p>
          <a:endParaRPr lang="en-US"/>
        </a:p>
      </dgm:t>
    </dgm:pt>
    <dgm:pt modelId="{F3568FC0-5008-4986-9A9C-6261263D04C1}" type="pres">
      <dgm:prSet presAssocID="{D8CD28C5-C1E3-473A-AD2A-EEC3CD6A559C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385C9F87-4BBF-40D0-AB08-762232C15169}" type="pres">
      <dgm:prSet presAssocID="{6375C42B-9416-41C1-B4C8-99800DB8BCB9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2DF014-0C7B-4908-8BAD-2B34C21B409A}" type="pres">
      <dgm:prSet presAssocID="{61FFE8A4-472E-4969-98C3-E1B962F0EFFC}" presName="sibTrans" presStyleLbl="sibTrans2D1" presStyleIdx="1" presStyleCnt="5"/>
      <dgm:spPr/>
      <dgm:t>
        <a:bodyPr/>
        <a:lstStyle/>
        <a:p>
          <a:endParaRPr lang="en-US"/>
        </a:p>
      </dgm:t>
    </dgm:pt>
    <dgm:pt modelId="{633D78FA-783E-42D4-B6B2-E3A0B8949FFB}" type="pres">
      <dgm:prSet presAssocID="{61FFE8A4-472E-4969-98C3-E1B962F0EFFC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482F174D-86CD-480E-9D93-A90BC8D5EEA0}" type="pres">
      <dgm:prSet presAssocID="{7A0BB4BE-75DC-4181-A623-440EA6B6A57D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736F4F-99ED-4589-9C8B-FB15D8136FAA}" type="pres">
      <dgm:prSet presAssocID="{96405C00-B08A-436F-8A07-D2317182015C}" presName="sibTrans" presStyleLbl="sibTrans2D1" presStyleIdx="2" presStyleCnt="5"/>
      <dgm:spPr/>
      <dgm:t>
        <a:bodyPr/>
        <a:lstStyle/>
        <a:p>
          <a:endParaRPr lang="en-US"/>
        </a:p>
      </dgm:t>
    </dgm:pt>
    <dgm:pt modelId="{4072DEE0-EF4B-4378-882D-566E1A5092CA}" type="pres">
      <dgm:prSet presAssocID="{96405C00-B08A-436F-8A07-D2317182015C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9A515A21-FAF3-4FB8-AE57-A31665CAE7AD}" type="pres">
      <dgm:prSet presAssocID="{96B01186-8F70-46E4-BD0A-91B4414A64A6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14556A-FFDA-4BA7-884F-31BE7ECE7929}" type="pres">
      <dgm:prSet presAssocID="{A9DB29E6-00B3-40E9-9F7C-DFF89AA49082}" presName="sibTrans" presStyleLbl="sibTrans2D1" presStyleIdx="3" presStyleCnt="5"/>
      <dgm:spPr/>
      <dgm:t>
        <a:bodyPr/>
        <a:lstStyle/>
        <a:p>
          <a:endParaRPr lang="en-US"/>
        </a:p>
      </dgm:t>
    </dgm:pt>
    <dgm:pt modelId="{CE5E8662-B2C8-416F-9BE0-79E72A467B0F}" type="pres">
      <dgm:prSet presAssocID="{A9DB29E6-00B3-40E9-9F7C-DFF89AA49082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77B175BE-4343-422E-8BFD-955482D4BCC4}" type="pres">
      <dgm:prSet presAssocID="{B734BF5F-FC5A-4CD4-957F-89FB875E39B3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BB1228-DAFC-459C-BD2D-C2DFBFBE69CB}" type="pres">
      <dgm:prSet presAssocID="{9D944C5C-8255-473E-949D-E4D5AC5F0BCD}" presName="sibTrans" presStyleLbl="sibTrans2D1" presStyleIdx="4" presStyleCnt="5"/>
      <dgm:spPr/>
      <dgm:t>
        <a:bodyPr/>
        <a:lstStyle/>
        <a:p>
          <a:endParaRPr lang="en-US"/>
        </a:p>
      </dgm:t>
    </dgm:pt>
    <dgm:pt modelId="{A13163F7-856A-48B8-B1AF-CCCDA8930B4D}" type="pres">
      <dgm:prSet presAssocID="{9D944C5C-8255-473E-949D-E4D5AC5F0BCD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8BD57450-89AD-41A2-8E69-6BF617CD8FE7}" type="pres">
      <dgm:prSet presAssocID="{8078653E-4287-42C3-B521-0DCC4782621A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1048171-B758-4DFB-9378-BB12023BDA94}" type="presOf" srcId="{6375C42B-9416-41C1-B4C8-99800DB8BCB9}" destId="{385C9F87-4BBF-40D0-AB08-762232C15169}" srcOrd="0" destOrd="0" presId="urn:microsoft.com/office/officeart/2005/8/layout/process2"/>
    <dgm:cxn modelId="{04BA66B9-BAA6-4022-B3B0-5BF76986A504}" type="presOf" srcId="{9D944C5C-8255-473E-949D-E4D5AC5F0BCD}" destId="{B0BB1228-DAFC-459C-BD2D-C2DFBFBE69CB}" srcOrd="0" destOrd="0" presId="urn:microsoft.com/office/officeart/2005/8/layout/process2"/>
    <dgm:cxn modelId="{DA64CC52-607E-47AD-9A88-832313D2A2A4}" type="presOf" srcId="{8078653E-4287-42C3-B521-0DCC4782621A}" destId="{8BD57450-89AD-41A2-8E69-6BF617CD8FE7}" srcOrd="0" destOrd="0" presId="urn:microsoft.com/office/officeart/2005/8/layout/process2"/>
    <dgm:cxn modelId="{A04BD583-5B07-4329-8BBB-743E056215AF}" type="presOf" srcId="{A9DB29E6-00B3-40E9-9F7C-DFF89AA49082}" destId="{5314556A-FFDA-4BA7-884F-31BE7ECE7929}" srcOrd="0" destOrd="0" presId="urn:microsoft.com/office/officeart/2005/8/layout/process2"/>
    <dgm:cxn modelId="{5104B0B8-08ED-4D5B-A85E-31B4CBD3B2C4}" type="presOf" srcId="{61FFE8A4-472E-4969-98C3-E1B962F0EFFC}" destId="{982DF014-0C7B-4908-8BAD-2B34C21B409A}" srcOrd="0" destOrd="0" presId="urn:microsoft.com/office/officeart/2005/8/layout/process2"/>
    <dgm:cxn modelId="{142CF970-7F7A-4F12-8BEE-BA4077A088A8}" type="presOf" srcId="{96B01186-8F70-46E4-BD0A-91B4414A64A6}" destId="{9A515A21-FAF3-4FB8-AE57-A31665CAE7AD}" srcOrd="0" destOrd="0" presId="urn:microsoft.com/office/officeart/2005/8/layout/process2"/>
    <dgm:cxn modelId="{6C2ED65D-15E1-4082-B271-CF0F2CC1AA31}" type="presOf" srcId="{96405C00-B08A-436F-8A07-D2317182015C}" destId="{4072DEE0-EF4B-4378-882D-566E1A5092CA}" srcOrd="1" destOrd="0" presId="urn:microsoft.com/office/officeart/2005/8/layout/process2"/>
    <dgm:cxn modelId="{E2A9D06B-0B9F-43AE-A367-828272937117}" srcId="{30F3334C-8C39-4FD1-8529-F867E351A190}" destId="{7A0BB4BE-75DC-4181-A623-440EA6B6A57D}" srcOrd="2" destOrd="0" parTransId="{879F8D78-8428-44E1-9467-AA82CABEA51A}" sibTransId="{96405C00-B08A-436F-8A07-D2317182015C}"/>
    <dgm:cxn modelId="{14E77C96-91AE-44DD-91B3-BAF64B29FBFB}" srcId="{30F3334C-8C39-4FD1-8529-F867E351A190}" destId="{C0E736DB-CA64-49E7-BEE9-DC01D7D6C26D}" srcOrd="0" destOrd="0" parTransId="{652F9D39-2937-4D93-8FF0-929E0CC90D9A}" sibTransId="{D8CD28C5-C1E3-473A-AD2A-EEC3CD6A559C}"/>
    <dgm:cxn modelId="{D942FA3D-7678-4D87-B3C3-310B09943361}" type="presOf" srcId="{C0E736DB-CA64-49E7-BEE9-DC01D7D6C26D}" destId="{2E65CA61-A685-4CAC-AED8-03C0A12DB476}" srcOrd="0" destOrd="0" presId="urn:microsoft.com/office/officeart/2005/8/layout/process2"/>
    <dgm:cxn modelId="{70637F07-EEC0-4465-B5AB-3EF3F5BD160E}" type="presOf" srcId="{61FFE8A4-472E-4969-98C3-E1B962F0EFFC}" destId="{633D78FA-783E-42D4-B6B2-E3A0B8949FFB}" srcOrd="1" destOrd="0" presId="urn:microsoft.com/office/officeart/2005/8/layout/process2"/>
    <dgm:cxn modelId="{E0F4D23C-6086-475B-9A71-059DC9621273}" type="presOf" srcId="{30F3334C-8C39-4FD1-8529-F867E351A190}" destId="{12109DDF-08F0-4531-BF18-88B52721FF85}" srcOrd="0" destOrd="0" presId="urn:microsoft.com/office/officeart/2005/8/layout/process2"/>
    <dgm:cxn modelId="{176547A8-88FA-4437-98ED-192F680E43D5}" srcId="{30F3334C-8C39-4FD1-8529-F867E351A190}" destId="{B734BF5F-FC5A-4CD4-957F-89FB875E39B3}" srcOrd="4" destOrd="0" parTransId="{32C929E9-14BE-4572-AFAE-2492695C3F67}" sibTransId="{9D944C5C-8255-473E-949D-E4D5AC5F0BCD}"/>
    <dgm:cxn modelId="{ACF1ACE4-8704-4523-9631-40EAB34C8DBF}" type="presOf" srcId="{D8CD28C5-C1E3-473A-AD2A-EEC3CD6A559C}" destId="{3F1452AE-9AEC-4031-B707-44AB97A712B1}" srcOrd="0" destOrd="0" presId="urn:microsoft.com/office/officeart/2005/8/layout/process2"/>
    <dgm:cxn modelId="{92B814F6-C709-4FEF-A4C0-D87809000447}" type="presOf" srcId="{7A0BB4BE-75DC-4181-A623-440EA6B6A57D}" destId="{482F174D-86CD-480E-9D93-A90BC8D5EEA0}" srcOrd="0" destOrd="0" presId="urn:microsoft.com/office/officeart/2005/8/layout/process2"/>
    <dgm:cxn modelId="{E3BD3ADD-A95F-48E6-8218-AD3A00E55E8E}" type="presOf" srcId="{B734BF5F-FC5A-4CD4-957F-89FB875E39B3}" destId="{77B175BE-4343-422E-8BFD-955482D4BCC4}" srcOrd="0" destOrd="0" presId="urn:microsoft.com/office/officeart/2005/8/layout/process2"/>
    <dgm:cxn modelId="{7E10C3FB-CB49-432D-A72A-FF68C946FE67}" type="presOf" srcId="{A9DB29E6-00B3-40E9-9F7C-DFF89AA49082}" destId="{CE5E8662-B2C8-416F-9BE0-79E72A467B0F}" srcOrd="1" destOrd="0" presId="urn:microsoft.com/office/officeart/2005/8/layout/process2"/>
    <dgm:cxn modelId="{43266492-EF9D-4FAE-B1AF-F85BFEB4B80B}" srcId="{30F3334C-8C39-4FD1-8529-F867E351A190}" destId="{6375C42B-9416-41C1-B4C8-99800DB8BCB9}" srcOrd="1" destOrd="0" parTransId="{826C7456-1830-4F27-9838-F6FCA1644B75}" sibTransId="{61FFE8A4-472E-4969-98C3-E1B962F0EFFC}"/>
    <dgm:cxn modelId="{A52C7D37-672A-48E6-8D1C-FBB86BE97B25}" srcId="{30F3334C-8C39-4FD1-8529-F867E351A190}" destId="{96B01186-8F70-46E4-BD0A-91B4414A64A6}" srcOrd="3" destOrd="0" parTransId="{63F34028-1873-429F-8CAF-0A2A5DCA79C3}" sibTransId="{A9DB29E6-00B3-40E9-9F7C-DFF89AA49082}"/>
    <dgm:cxn modelId="{75B1D4D8-BA9A-40C7-BBD3-4C63AC6FB6F4}" type="presOf" srcId="{D8CD28C5-C1E3-473A-AD2A-EEC3CD6A559C}" destId="{F3568FC0-5008-4986-9A9C-6261263D04C1}" srcOrd="1" destOrd="0" presId="urn:microsoft.com/office/officeart/2005/8/layout/process2"/>
    <dgm:cxn modelId="{230E6A02-6C49-4402-8CA1-5B684B7C4C43}" srcId="{30F3334C-8C39-4FD1-8529-F867E351A190}" destId="{8078653E-4287-42C3-B521-0DCC4782621A}" srcOrd="5" destOrd="0" parTransId="{ECF0AF19-66C7-42DC-A700-DDE00BE76FEE}" sibTransId="{C0797A41-926C-4B35-916F-82473D0CEE30}"/>
    <dgm:cxn modelId="{E030A09B-C062-4CC9-BC11-F132CC8C1272}" type="presOf" srcId="{9D944C5C-8255-473E-949D-E4D5AC5F0BCD}" destId="{A13163F7-856A-48B8-B1AF-CCCDA8930B4D}" srcOrd="1" destOrd="0" presId="urn:microsoft.com/office/officeart/2005/8/layout/process2"/>
    <dgm:cxn modelId="{A601E568-FE73-4D53-904F-E8BD763A02A1}" type="presOf" srcId="{96405C00-B08A-436F-8A07-D2317182015C}" destId="{50736F4F-99ED-4589-9C8B-FB15D8136FAA}" srcOrd="0" destOrd="0" presId="urn:microsoft.com/office/officeart/2005/8/layout/process2"/>
    <dgm:cxn modelId="{0A4F4F10-4EF1-404A-9B7F-D4DFFCDD114E}" type="presParOf" srcId="{12109DDF-08F0-4531-BF18-88B52721FF85}" destId="{2E65CA61-A685-4CAC-AED8-03C0A12DB476}" srcOrd="0" destOrd="0" presId="urn:microsoft.com/office/officeart/2005/8/layout/process2"/>
    <dgm:cxn modelId="{D764C134-789E-484D-A7B0-9D7528811A56}" type="presParOf" srcId="{12109DDF-08F0-4531-BF18-88B52721FF85}" destId="{3F1452AE-9AEC-4031-B707-44AB97A712B1}" srcOrd="1" destOrd="0" presId="urn:microsoft.com/office/officeart/2005/8/layout/process2"/>
    <dgm:cxn modelId="{C7DB836D-F2B2-406B-8219-4CC4546D5E2F}" type="presParOf" srcId="{3F1452AE-9AEC-4031-B707-44AB97A712B1}" destId="{F3568FC0-5008-4986-9A9C-6261263D04C1}" srcOrd="0" destOrd="0" presId="urn:microsoft.com/office/officeart/2005/8/layout/process2"/>
    <dgm:cxn modelId="{4DE8D20F-FA61-474D-B2E1-DE247B58024F}" type="presParOf" srcId="{12109DDF-08F0-4531-BF18-88B52721FF85}" destId="{385C9F87-4BBF-40D0-AB08-762232C15169}" srcOrd="2" destOrd="0" presId="urn:microsoft.com/office/officeart/2005/8/layout/process2"/>
    <dgm:cxn modelId="{A9C44301-13E5-4BEA-ADB2-C57CC7BD08F9}" type="presParOf" srcId="{12109DDF-08F0-4531-BF18-88B52721FF85}" destId="{982DF014-0C7B-4908-8BAD-2B34C21B409A}" srcOrd="3" destOrd="0" presId="urn:microsoft.com/office/officeart/2005/8/layout/process2"/>
    <dgm:cxn modelId="{B0C58A88-3DF7-469C-913D-11A5B779BD05}" type="presParOf" srcId="{982DF014-0C7B-4908-8BAD-2B34C21B409A}" destId="{633D78FA-783E-42D4-B6B2-E3A0B8949FFB}" srcOrd="0" destOrd="0" presId="urn:microsoft.com/office/officeart/2005/8/layout/process2"/>
    <dgm:cxn modelId="{6397FCEF-B60E-49EC-9C6F-5692B3A6773E}" type="presParOf" srcId="{12109DDF-08F0-4531-BF18-88B52721FF85}" destId="{482F174D-86CD-480E-9D93-A90BC8D5EEA0}" srcOrd="4" destOrd="0" presId="urn:microsoft.com/office/officeart/2005/8/layout/process2"/>
    <dgm:cxn modelId="{EC14917E-B102-4A54-A03B-FA79A2E6067E}" type="presParOf" srcId="{12109DDF-08F0-4531-BF18-88B52721FF85}" destId="{50736F4F-99ED-4589-9C8B-FB15D8136FAA}" srcOrd="5" destOrd="0" presId="urn:microsoft.com/office/officeart/2005/8/layout/process2"/>
    <dgm:cxn modelId="{02A31117-9E8A-4638-9262-37D0629CD988}" type="presParOf" srcId="{50736F4F-99ED-4589-9C8B-FB15D8136FAA}" destId="{4072DEE0-EF4B-4378-882D-566E1A5092CA}" srcOrd="0" destOrd="0" presId="urn:microsoft.com/office/officeart/2005/8/layout/process2"/>
    <dgm:cxn modelId="{FFB8EE90-C51A-49FC-BDAD-FAA0CA9469BF}" type="presParOf" srcId="{12109DDF-08F0-4531-BF18-88B52721FF85}" destId="{9A515A21-FAF3-4FB8-AE57-A31665CAE7AD}" srcOrd="6" destOrd="0" presId="urn:microsoft.com/office/officeart/2005/8/layout/process2"/>
    <dgm:cxn modelId="{16BAC74C-4E59-4357-829E-D9B73E7E3C2E}" type="presParOf" srcId="{12109DDF-08F0-4531-BF18-88B52721FF85}" destId="{5314556A-FFDA-4BA7-884F-31BE7ECE7929}" srcOrd="7" destOrd="0" presId="urn:microsoft.com/office/officeart/2005/8/layout/process2"/>
    <dgm:cxn modelId="{E3574371-5EF7-48E1-821A-BC7D1A3257C0}" type="presParOf" srcId="{5314556A-FFDA-4BA7-884F-31BE7ECE7929}" destId="{CE5E8662-B2C8-416F-9BE0-79E72A467B0F}" srcOrd="0" destOrd="0" presId="urn:microsoft.com/office/officeart/2005/8/layout/process2"/>
    <dgm:cxn modelId="{59F5A49F-DEA4-4C5A-8349-B3ECC3685E0E}" type="presParOf" srcId="{12109DDF-08F0-4531-BF18-88B52721FF85}" destId="{77B175BE-4343-422E-8BFD-955482D4BCC4}" srcOrd="8" destOrd="0" presId="urn:microsoft.com/office/officeart/2005/8/layout/process2"/>
    <dgm:cxn modelId="{95FBB3AA-DCC1-4C5C-9D6B-14612176EE0C}" type="presParOf" srcId="{12109DDF-08F0-4531-BF18-88B52721FF85}" destId="{B0BB1228-DAFC-459C-BD2D-C2DFBFBE69CB}" srcOrd="9" destOrd="0" presId="urn:microsoft.com/office/officeart/2005/8/layout/process2"/>
    <dgm:cxn modelId="{9CDF45BB-B95F-48FB-B886-B78D2B222086}" type="presParOf" srcId="{B0BB1228-DAFC-459C-BD2D-C2DFBFBE69CB}" destId="{A13163F7-856A-48B8-B1AF-CCCDA8930B4D}" srcOrd="0" destOrd="0" presId="urn:microsoft.com/office/officeart/2005/8/layout/process2"/>
    <dgm:cxn modelId="{70168F10-FB3B-4F13-A94E-1D2329DACACF}" type="presParOf" srcId="{12109DDF-08F0-4531-BF18-88B52721FF85}" destId="{8BD57450-89AD-41A2-8E69-6BF617CD8FE7}" srcOrd="1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4DF1C35-A7CA-47CF-9AD2-FA8970C0D418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091C85-AF33-4D8C-A1A9-14FCCE8AE0EC}">
      <dgm:prSet phldrT="[Text]" custT="1"/>
      <dgm:spPr/>
      <dgm:t>
        <a:bodyPr/>
        <a:lstStyle/>
        <a:p>
          <a:r>
            <a:rPr lang="en-US" sz="1600" b="1" dirty="0" smtClean="0"/>
            <a:t> </a:t>
          </a:r>
          <a:endParaRPr lang="en-US" sz="1600" b="1" dirty="0"/>
        </a:p>
      </dgm:t>
    </dgm:pt>
    <dgm:pt modelId="{66A23A06-21F5-4647-B092-936DAD610E9C}" type="parTrans" cxnId="{538D46DB-61A7-4802-B9D8-EAD73C95D1CF}">
      <dgm:prSet/>
      <dgm:spPr/>
      <dgm:t>
        <a:bodyPr/>
        <a:lstStyle/>
        <a:p>
          <a:endParaRPr lang="en-US"/>
        </a:p>
      </dgm:t>
    </dgm:pt>
    <dgm:pt modelId="{0A8D48B0-1757-4715-B249-810B703B4FCB}" type="sibTrans" cxnId="{538D46DB-61A7-4802-B9D8-EAD73C95D1CF}">
      <dgm:prSet/>
      <dgm:spPr/>
      <dgm:t>
        <a:bodyPr/>
        <a:lstStyle/>
        <a:p>
          <a:endParaRPr lang="en-US"/>
        </a:p>
      </dgm:t>
    </dgm:pt>
    <dgm:pt modelId="{07F2FED8-2DDB-406F-B2B5-61923DD9314D}">
      <dgm:prSet phldrT="[Text]" custT="1"/>
      <dgm:spPr/>
      <dgm:t>
        <a:bodyPr/>
        <a:lstStyle/>
        <a:p>
          <a:r>
            <a:rPr lang="en-US" sz="1800" b="1" dirty="0" smtClean="0"/>
            <a:t>6</a:t>
          </a:r>
          <a:r>
            <a:rPr lang="en-US" sz="1100" b="1" dirty="0" smtClean="0"/>
            <a:t> </a:t>
          </a:r>
          <a:endParaRPr lang="en-US" sz="1100" b="1" dirty="0"/>
        </a:p>
      </dgm:t>
    </dgm:pt>
    <dgm:pt modelId="{5867FC08-7C53-4823-B474-67A32B52A7B0}" type="parTrans" cxnId="{77BF03AB-F4DD-46D6-A5DC-AB070CEC7BEE}">
      <dgm:prSet/>
      <dgm:spPr/>
      <dgm:t>
        <a:bodyPr/>
        <a:lstStyle/>
        <a:p>
          <a:endParaRPr lang="en-US"/>
        </a:p>
      </dgm:t>
    </dgm:pt>
    <dgm:pt modelId="{A27CEA6B-A1C9-495A-AEC5-82192ED41264}" type="sibTrans" cxnId="{77BF03AB-F4DD-46D6-A5DC-AB070CEC7BEE}">
      <dgm:prSet/>
      <dgm:spPr/>
      <dgm:t>
        <a:bodyPr/>
        <a:lstStyle/>
        <a:p>
          <a:endParaRPr lang="en-US"/>
        </a:p>
      </dgm:t>
    </dgm:pt>
    <dgm:pt modelId="{E3403DE4-C1A1-4FC4-A560-322B1F8616F0}">
      <dgm:prSet phldrT="[Text]" custT="1"/>
      <dgm:spPr/>
      <dgm:t>
        <a:bodyPr/>
        <a:lstStyle/>
        <a:p>
          <a:r>
            <a:rPr lang="en-US" sz="1800" b="1" dirty="0" smtClean="0"/>
            <a:t>3</a:t>
          </a:r>
          <a:endParaRPr lang="en-US" sz="1800" b="1" dirty="0"/>
        </a:p>
      </dgm:t>
    </dgm:pt>
    <dgm:pt modelId="{885B8D16-7111-4F8F-BBF2-2928B3565B91}" type="parTrans" cxnId="{B8200E47-75A7-45BB-8A52-700BBBA0F252}">
      <dgm:prSet/>
      <dgm:spPr/>
      <dgm:t>
        <a:bodyPr/>
        <a:lstStyle/>
        <a:p>
          <a:endParaRPr lang="en-US"/>
        </a:p>
      </dgm:t>
    </dgm:pt>
    <dgm:pt modelId="{5B509C17-5172-4EDF-B25E-9CBBD275AC76}" type="sibTrans" cxnId="{B8200E47-75A7-45BB-8A52-700BBBA0F252}">
      <dgm:prSet/>
      <dgm:spPr/>
      <dgm:t>
        <a:bodyPr/>
        <a:lstStyle/>
        <a:p>
          <a:endParaRPr lang="en-US"/>
        </a:p>
      </dgm:t>
    </dgm:pt>
    <dgm:pt modelId="{324D541D-5073-4DF1-8055-707E812FC991}">
      <dgm:prSet phldrT="[Text]" custT="1"/>
      <dgm:spPr/>
      <dgm:t>
        <a:bodyPr/>
        <a:lstStyle/>
        <a:p>
          <a:r>
            <a:rPr lang="en-US" sz="1800" b="1" dirty="0" smtClean="0"/>
            <a:t>1</a:t>
          </a:r>
          <a:endParaRPr lang="en-US" sz="1800" b="1" dirty="0"/>
        </a:p>
      </dgm:t>
    </dgm:pt>
    <dgm:pt modelId="{292496E6-F995-4C01-8657-B20306AFDA5B}" type="parTrans" cxnId="{ED6B403D-B01C-4A7D-8FEA-F4E52231E0DA}">
      <dgm:prSet/>
      <dgm:spPr/>
      <dgm:t>
        <a:bodyPr/>
        <a:lstStyle/>
        <a:p>
          <a:endParaRPr lang="en-US"/>
        </a:p>
      </dgm:t>
    </dgm:pt>
    <dgm:pt modelId="{C3C5C240-B51F-4B17-AF0D-111ACC136737}" type="sibTrans" cxnId="{ED6B403D-B01C-4A7D-8FEA-F4E52231E0DA}">
      <dgm:prSet/>
      <dgm:spPr/>
      <dgm:t>
        <a:bodyPr/>
        <a:lstStyle/>
        <a:p>
          <a:endParaRPr lang="en-US"/>
        </a:p>
      </dgm:t>
    </dgm:pt>
    <dgm:pt modelId="{A029F1FF-6EA7-4EA7-8E94-B001C2657C32}">
      <dgm:prSet phldrT="[Text]" custT="1"/>
      <dgm:spPr/>
      <dgm:t>
        <a:bodyPr/>
        <a:lstStyle/>
        <a:p>
          <a:endParaRPr lang="en-US" sz="1100" b="1" dirty="0"/>
        </a:p>
      </dgm:t>
    </dgm:pt>
    <dgm:pt modelId="{0379CBCA-AC22-4736-BB29-76535B189124}" type="parTrans" cxnId="{2F22E49B-7F7B-4AF7-BC1B-F7BCC9ADDC9B}">
      <dgm:prSet/>
      <dgm:spPr/>
      <dgm:t>
        <a:bodyPr/>
        <a:lstStyle/>
        <a:p>
          <a:endParaRPr lang="en-US"/>
        </a:p>
      </dgm:t>
    </dgm:pt>
    <dgm:pt modelId="{09BD150B-868F-47F6-8902-FB692F05AD24}" type="sibTrans" cxnId="{2F22E49B-7F7B-4AF7-BC1B-F7BCC9ADDC9B}">
      <dgm:prSet/>
      <dgm:spPr/>
      <dgm:t>
        <a:bodyPr/>
        <a:lstStyle/>
        <a:p>
          <a:endParaRPr lang="en-US"/>
        </a:p>
      </dgm:t>
    </dgm:pt>
    <dgm:pt modelId="{EC9CE2A8-8CF3-4490-8177-232D098EC170}">
      <dgm:prSet phldrT="[Text]" custT="1"/>
      <dgm:spPr/>
      <dgm:t>
        <a:bodyPr/>
        <a:lstStyle/>
        <a:p>
          <a:endParaRPr lang="en-US" sz="1400" b="1" dirty="0"/>
        </a:p>
      </dgm:t>
    </dgm:pt>
    <dgm:pt modelId="{ED8BB30F-77D7-45CC-B786-DDC129FD24D4}" type="parTrans" cxnId="{6CBF8E81-8976-47F0-8443-47BA7C3D2DFE}">
      <dgm:prSet/>
      <dgm:spPr/>
      <dgm:t>
        <a:bodyPr/>
        <a:lstStyle/>
        <a:p>
          <a:endParaRPr lang="en-US"/>
        </a:p>
      </dgm:t>
    </dgm:pt>
    <dgm:pt modelId="{4A9BACB7-884E-4A80-B558-3929E7A60692}" type="sibTrans" cxnId="{6CBF8E81-8976-47F0-8443-47BA7C3D2DFE}">
      <dgm:prSet/>
      <dgm:spPr/>
      <dgm:t>
        <a:bodyPr/>
        <a:lstStyle/>
        <a:p>
          <a:endParaRPr lang="en-US"/>
        </a:p>
      </dgm:t>
    </dgm:pt>
    <dgm:pt modelId="{2FF0FC5F-31A2-47E6-9A1B-E88079D5BF0B}" type="pres">
      <dgm:prSet presAssocID="{F4DF1C35-A7CA-47CF-9AD2-FA8970C0D41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E017BCE-C7E0-4E93-BB5F-53445A9E4457}" type="pres">
      <dgm:prSet presAssocID="{77091C85-AF33-4D8C-A1A9-14FCCE8AE0EC}" presName="parTxOnly" presStyleLbl="node1" presStyleIdx="0" presStyleCnt="6" custScaleX="5457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2F5A3A-BE09-4C2A-81DD-7DBD7F8D8CA0}" type="pres">
      <dgm:prSet presAssocID="{0A8D48B0-1757-4715-B249-810B703B4FCB}" presName="parTxOnlySpace" presStyleCnt="0"/>
      <dgm:spPr/>
    </dgm:pt>
    <dgm:pt modelId="{C5165E2A-70F8-4AF3-8EC2-13227B7BF30B}" type="pres">
      <dgm:prSet presAssocID="{07F2FED8-2DDB-406F-B2B5-61923DD9314D}" presName="parTxOnly" presStyleLbl="node1" presStyleIdx="1" presStyleCnt="6" custScaleX="5457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8953FD-7568-4C31-BD88-A01059CEBD7A}" type="pres">
      <dgm:prSet presAssocID="{A27CEA6B-A1C9-495A-AEC5-82192ED41264}" presName="parTxOnlySpace" presStyleCnt="0"/>
      <dgm:spPr/>
    </dgm:pt>
    <dgm:pt modelId="{D3FF693E-EA24-4085-ADFB-8886EDFC5327}" type="pres">
      <dgm:prSet presAssocID="{E3403DE4-C1A1-4FC4-A560-322B1F8616F0}" presName="parTxOnly" presStyleLbl="node1" presStyleIdx="2" presStyleCnt="6" custScaleX="5457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B5E69C-6358-4412-96B0-5B9BA58CF6C8}" type="pres">
      <dgm:prSet presAssocID="{5B509C17-5172-4EDF-B25E-9CBBD275AC76}" presName="parTxOnlySpace" presStyleCnt="0"/>
      <dgm:spPr/>
    </dgm:pt>
    <dgm:pt modelId="{767E6250-4817-41E4-85C7-AA31463478B6}" type="pres">
      <dgm:prSet presAssocID="{324D541D-5073-4DF1-8055-707E812FC991}" presName="parTxOnly" presStyleLbl="node1" presStyleIdx="3" presStyleCnt="6" custScaleX="5457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83FBD6-EFB7-4428-9E92-53A5764F3C98}" type="pres">
      <dgm:prSet presAssocID="{C3C5C240-B51F-4B17-AF0D-111ACC136737}" presName="parTxOnlySpace" presStyleCnt="0"/>
      <dgm:spPr/>
    </dgm:pt>
    <dgm:pt modelId="{BE9283BF-B6B1-4030-BA7C-D778F9AF1A4E}" type="pres">
      <dgm:prSet presAssocID="{A029F1FF-6EA7-4EA7-8E94-B001C2657C32}" presName="parTxOnly" presStyleLbl="node1" presStyleIdx="4" presStyleCnt="6" custScaleX="5457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E9A3D7-2CAF-4229-8D82-9098FA145C23}" type="pres">
      <dgm:prSet presAssocID="{09BD150B-868F-47F6-8902-FB692F05AD24}" presName="parTxOnlySpace" presStyleCnt="0"/>
      <dgm:spPr/>
    </dgm:pt>
    <dgm:pt modelId="{830B9B02-3CE1-4487-A1D0-7DA9FEC9E014}" type="pres">
      <dgm:prSet presAssocID="{EC9CE2A8-8CF3-4490-8177-232D098EC170}" presName="parTxOnly" presStyleLbl="node1" presStyleIdx="5" presStyleCnt="6" custScaleX="5457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B79D469-1484-4F65-8474-78B258636D75}" type="presOf" srcId="{77091C85-AF33-4D8C-A1A9-14FCCE8AE0EC}" destId="{9E017BCE-C7E0-4E93-BB5F-53445A9E4457}" srcOrd="0" destOrd="0" presId="urn:microsoft.com/office/officeart/2005/8/layout/chevron1"/>
    <dgm:cxn modelId="{6CBF8E81-8976-47F0-8443-47BA7C3D2DFE}" srcId="{F4DF1C35-A7CA-47CF-9AD2-FA8970C0D418}" destId="{EC9CE2A8-8CF3-4490-8177-232D098EC170}" srcOrd="5" destOrd="0" parTransId="{ED8BB30F-77D7-45CC-B786-DDC129FD24D4}" sibTransId="{4A9BACB7-884E-4A80-B558-3929E7A60692}"/>
    <dgm:cxn modelId="{C9B747F7-4B09-4938-A967-9DB9885FA570}" type="presOf" srcId="{F4DF1C35-A7CA-47CF-9AD2-FA8970C0D418}" destId="{2FF0FC5F-31A2-47E6-9A1B-E88079D5BF0B}" srcOrd="0" destOrd="0" presId="urn:microsoft.com/office/officeart/2005/8/layout/chevron1"/>
    <dgm:cxn modelId="{ED6B403D-B01C-4A7D-8FEA-F4E52231E0DA}" srcId="{F4DF1C35-A7CA-47CF-9AD2-FA8970C0D418}" destId="{324D541D-5073-4DF1-8055-707E812FC991}" srcOrd="3" destOrd="0" parTransId="{292496E6-F995-4C01-8657-B20306AFDA5B}" sibTransId="{C3C5C240-B51F-4B17-AF0D-111ACC136737}"/>
    <dgm:cxn modelId="{8C6522C5-E3BF-42C8-B159-9BA38E127761}" type="presOf" srcId="{E3403DE4-C1A1-4FC4-A560-322B1F8616F0}" destId="{D3FF693E-EA24-4085-ADFB-8886EDFC5327}" srcOrd="0" destOrd="0" presId="urn:microsoft.com/office/officeart/2005/8/layout/chevron1"/>
    <dgm:cxn modelId="{2F22E49B-7F7B-4AF7-BC1B-F7BCC9ADDC9B}" srcId="{F4DF1C35-A7CA-47CF-9AD2-FA8970C0D418}" destId="{A029F1FF-6EA7-4EA7-8E94-B001C2657C32}" srcOrd="4" destOrd="0" parTransId="{0379CBCA-AC22-4736-BB29-76535B189124}" sibTransId="{09BD150B-868F-47F6-8902-FB692F05AD24}"/>
    <dgm:cxn modelId="{77BF03AB-F4DD-46D6-A5DC-AB070CEC7BEE}" srcId="{F4DF1C35-A7CA-47CF-9AD2-FA8970C0D418}" destId="{07F2FED8-2DDB-406F-B2B5-61923DD9314D}" srcOrd="1" destOrd="0" parTransId="{5867FC08-7C53-4823-B474-67A32B52A7B0}" sibTransId="{A27CEA6B-A1C9-495A-AEC5-82192ED41264}"/>
    <dgm:cxn modelId="{538D46DB-61A7-4802-B9D8-EAD73C95D1CF}" srcId="{F4DF1C35-A7CA-47CF-9AD2-FA8970C0D418}" destId="{77091C85-AF33-4D8C-A1A9-14FCCE8AE0EC}" srcOrd="0" destOrd="0" parTransId="{66A23A06-21F5-4647-B092-936DAD610E9C}" sibTransId="{0A8D48B0-1757-4715-B249-810B703B4FCB}"/>
    <dgm:cxn modelId="{6D8EF784-6B16-49CE-ACDC-616E42818E38}" type="presOf" srcId="{324D541D-5073-4DF1-8055-707E812FC991}" destId="{767E6250-4817-41E4-85C7-AA31463478B6}" srcOrd="0" destOrd="0" presId="urn:microsoft.com/office/officeart/2005/8/layout/chevron1"/>
    <dgm:cxn modelId="{98A6A3AA-A150-47BE-99EC-C8495AE3870A}" type="presOf" srcId="{07F2FED8-2DDB-406F-B2B5-61923DD9314D}" destId="{C5165E2A-70F8-4AF3-8EC2-13227B7BF30B}" srcOrd="0" destOrd="0" presId="urn:microsoft.com/office/officeart/2005/8/layout/chevron1"/>
    <dgm:cxn modelId="{B8200E47-75A7-45BB-8A52-700BBBA0F252}" srcId="{F4DF1C35-A7CA-47CF-9AD2-FA8970C0D418}" destId="{E3403DE4-C1A1-4FC4-A560-322B1F8616F0}" srcOrd="2" destOrd="0" parTransId="{885B8D16-7111-4F8F-BBF2-2928B3565B91}" sibTransId="{5B509C17-5172-4EDF-B25E-9CBBD275AC76}"/>
    <dgm:cxn modelId="{5FF29EBE-92EC-435D-A298-F32147697A2A}" type="presOf" srcId="{EC9CE2A8-8CF3-4490-8177-232D098EC170}" destId="{830B9B02-3CE1-4487-A1D0-7DA9FEC9E014}" srcOrd="0" destOrd="0" presId="urn:microsoft.com/office/officeart/2005/8/layout/chevron1"/>
    <dgm:cxn modelId="{804DFA08-33F1-44D7-9BF1-AB199B480DB0}" type="presOf" srcId="{A029F1FF-6EA7-4EA7-8E94-B001C2657C32}" destId="{BE9283BF-B6B1-4030-BA7C-D778F9AF1A4E}" srcOrd="0" destOrd="0" presId="urn:microsoft.com/office/officeart/2005/8/layout/chevron1"/>
    <dgm:cxn modelId="{5C1E5D06-37DC-4A79-BB62-DF9DE5E2BE27}" type="presParOf" srcId="{2FF0FC5F-31A2-47E6-9A1B-E88079D5BF0B}" destId="{9E017BCE-C7E0-4E93-BB5F-53445A9E4457}" srcOrd="0" destOrd="0" presId="urn:microsoft.com/office/officeart/2005/8/layout/chevron1"/>
    <dgm:cxn modelId="{291FCBDC-03DE-422A-9C9E-40682873C8AE}" type="presParOf" srcId="{2FF0FC5F-31A2-47E6-9A1B-E88079D5BF0B}" destId="{192F5A3A-BE09-4C2A-81DD-7DBD7F8D8CA0}" srcOrd="1" destOrd="0" presId="urn:microsoft.com/office/officeart/2005/8/layout/chevron1"/>
    <dgm:cxn modelId="{DB79EEB1-A9C5-4B75-BA03-4E3B617F5969}" type="presParOf" srcId="{2FF0FC5F-31A2-47E6-9A1B-E88079D5BF0B}" destId="{C5165E2A-70F8-4AF3-8EC2-13227B7BF30B}" srcOrd="2" destOrd="0" presId="urn:microsoft.com/office/officeart/2005/8/layout/chevron1"/>
    <dgm:cxn modelId="{AC43FB25-E8B7-48F8-AAF3-D621BB4FABB7}" type="presParOf" srcId="{2FF0FC5F-31A2-47E6-9A1B-E88079D5BF0B}" destId="{9F8953FD-7568-4C31-BD88-A01059CEBD7A}" srcOrd="3" destOrd="0" presId="urn:microsoft.com/office/officeart/2005/8/layout/chevron1"/>
    <dgm:cxn modelId="{6D1304BB-9C10-4CE2-995D-2CEB0493BB0F}" type="presParOf" srcId="{2FF0FC5F-31A2-47E6-9A1B-E88079D5BF0B}" destId="{D3FF693E-EA24-4085-ADFB-8886EDFC5327}" srcOrd="4" destOrd="0" presId="urn:microsoft.com/office/officeart/2005/8/layout/chevron1"/>
    <dgm:cxn modelId="{AAD9666D-9905-4961-B342-177734B701AB}" type="presParOf" srcId="{2FF0FC5F-31A2-47E6-9A1B-E88079D5BF0B}" destId="{91B5E69C-6358-4412-96B0-5B9BA58CF6C8}" srcOrd="5" destOrd="0" presId="urn:microsoft.com/office/officeart/2005/8/layout/chevron1"/>
    <dgm:cxn modelId="{3B00D11F-A0CF-41CD-9D1F-5E767F89DD95}" type="presParOf" srcId="{2FF0FC5F-31A2-47E6-9A1B-E88079D5BF0B}" destId="{767E6250-4817-41E4-85C7-AA31463478B6}" srcOrd="6" destOrd="0" presId="urn:microsoft.com/office/officeart/2005/8/layout/chevron1"/>
    <dgm:cxn modelId="{C71C90BC-7D5A-4877-8174-96FF42F718AC}" type="presParOf" srcId="{2FF0FC5F-31A2-47E6-9A1B-E88079D5BF0B}" destId="{5383FBD6-EFB7-4428-9E92-53A5764F3C98}" srcOrd="7" destOrd="0" presId="urn:microsoft.com/office/officeart/2005/8/layout/chevron1"/>
    <dgm:cxn modelId="{10177DED-D7A6-4232-83C5-75E790A11A46}" type="presParOf" srcId="{2FF0FC5F-31A2-47E6-9A1B-E88079D5BF0B}" destId="{BE9283BF-B6B1-4030-BA7C-D778F9AF1A4E}" srcOrd="8" destOrd="0" presId="urn:microsoft.com/office/officeart/2005/8/layout/chevron1"/>
    <dgm:cxn modelId="{62B624FB-38CA-4B4E-9EDB-F414CC291610}" type="presParOf" srcId="{2FF0FC5F-31A2-47E6-9A1B-E88079D5BF0B}" destId="{1BE9A3D7-2CAF-4229-8D82-9098FA145C23}" srcOrd="9" destOrd="0" presId="urn:microsoft.com/office/officeart/2005/8/layout/chevron1"/>
    <dgm:cxn modelId="{E19144DD-D1D1-4C4E-A591-B1F70B18993C}" type="presParOf" srcId="{2FF0FC5F-31A2-47E6-9A1B-E88079D5BF0B}" destId="{830B9B02-3CE1-4487-A1D0-7DA9FEC9E014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4DF1C35-A7CA-47CF-9AD2-FA8970C0D418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091C85-AF33-4D8C-A1A9-14FCCE8AE0EC}">
      <dgm:prSet phldrT="[Text]"/>
      <dgm:spPr/>
      <dgm:t>
        <a:bodyPr/>
        <a:lstStyle/>
        <a:p>
          <a:r>
            <a:rPr lang="en-US" dirty="0" smtClean="0"/>
            <a:t>15 </a:t>
          </a:r>
          <a:r>
            <a:rPr lang="en-US" dirty="0" smtClean="0">
              <a:sym typeface="Symbol"/>
            </a:rPr>
            <a:t></a:t>
          </a:r>
          <a:r>
            <a:rPr lang="en-US" dirty="0" smtClean="0"/>
            <a:t>m</a:t>
          </a:r>
          <a:endParaRPr lang="en-US" dirty="0"/>
        </a:p>
      </dgm:t>
    </dgm:pt>
    <dgm:pt modelId="{66A23A06-21F5-4647-B092-936DAD610E9C}" type="parTrans" cxnId="{538D46DB-61A7-4802-B9D8-EAD73C95D1CF}">
      <dgm:prSet/>
      <dgm:spPr/>
      <dgm:t>
        <a:bodyPr/>
        <a:lstStyle/>
        <a:p>
          <a:endParaRPr lang="en-US"/>
        </a:p>
      </dgm:t>
    </dgm:pt>
    <dgm:pt modelId="{0A8D48B0-1757-4715-B249-810B703B4FCB}" type="sibTrans" cxnId="{538D46DB-61A7-4802-B9D8-EAD73C95D1CF}">
      <dgm:prSet/>
      <dgm:spPr/>
      <dgm:t>
        <a:bodyPr/>
        <a:lstStyle/>
        <a:p>
          <a:endParaRPr lang="en-US"/>
        </a:p>
      </dgm:t>
    </dgm:pt>
    <dgm:pt modelId="{07F2FED8-2DDB-406F-B2B5-61923DD9314D}">
      <dgm:prSet phldrT="[Text]"/>
      <dgm:spPr/>
      <dgm:t>
        <a:bodyPr/>
        <a:lstStyle/>
        <a:p>
          <a:r>
            <a:rPr lang="en-US" dirty="0" smtClean="0"/>
            <a:t>6 </a:t>
          </a:r>
          <a:r>
            <a:rPr lang="en-US" dirty="0" smtClean="0">
              <a:sym typeface="Symbol"/>
            </a:rPr>
            <a:t></a:t>
          </a:r>
          <a:r>
            <a:rPr lang="en-US" dirty="0" smtClean="0"/>
            <a:t>m</a:t>
          </a:r>
          <a:endParaRPr lang="en-US" dirty="0"/>
        </a:p>
      </dgm:t>
    </dgm:pt>
    <dgm:pt modelId="{5867FC08-7C53-4823-B474-67A32B52A7B0}" type="parTrans" cxnId="{77BF03AB-F4DD-46D6-A5DC-AB070CEC7BEE}">
      <dgm:prSet/>
      <dgm:spPr/>
      <dgm:t>
        <a:bodyPr/>
        <a:lstStyle/>
        <a:p>
          <a:endParaRPr lang="en-US"/>
        </a:p>
      </dgm:t>
    </dgm:pt>
    <dgm:pt modelId="{A27CEA6B-A1C9-495A-AEC5-82192ED41264}" type="sibTrans" cxnId="{77BF03AB-F4DD-46D6-A5DC-AB070CEC7BEE}">
      <dgm:prSet/>
      <dgm:spPr/>
      <dgm:t>
        <a:bodyPr/>
        <a:lstStyle/>
        <a:p>
          <a:endParaRPr lang="en-US"/>
        </a:p>
      </dgm:t>
    </dgm:pt>
    <dgm:pt modelId="{E3403DE4-C1A1-4FC4-A560-322B1F8616F0}">
      <dgm:prSet phldrT="[Text]"/>
      <dgm:spPr/>
      <dgm:t>
        <a:bodyPr/>
        <a:lstStyle/>
        <a:p>
          <a:r>
            <a:rPr lang="en-US" dirty="0" smtClean="0"/>
            <a:t>3 </a:t>
          </a:r>
          <a:r>
            <a:rPr lang="en-US" dirty="0" smtClean="0">
              <a:sym typeface="Symbol"/>
            </a:rPr>
            <a:t></a:t>
          </a:r>
          <a:r>
            <a:rPr lang="en-US" dirty="0" smtClean="0"/>
            <a:t>m</a:t>
          </a:r>
          <a:endParaRPr lang="en-US" dirty="0"/>
        </a:p>
      </dgm:t>
    </dgm:pt>
    <dgm:pt modelId="{885B8D16-7111-4F8F-BBF2-2928B3565B91}" type="parTrans" cxnId="{B8200E47-75A7-45BB-8A52-700BBBA0F252}">
      <dgm:prSet/>
      <dgm:spPr/>
      <dgm:t>
        <a:bodyPr/>
        <a:lstStyle/>
        <a:p>
          <a:endParaRPr lang="en-US"/>
        </a:p>
      </dgm:t>
    </dgm:pt>
    <dgm:pt modelId="{5B509C17-5172-4EDF-B25E-9CBBD275AC76}" type="sibTrans" cxnId="{B8200E47-75A7-45BB-8A52-700BBBA0F252}">
      <dgm:prSet/>
      <dgm:spPr/>
      <dgm:t>
        <a:bodyPr/>
        <a:lstStyle/>
        <a:p>
          <a:endParaRPr lang="en-US"/>
        </a:p>
      </dgm:t>
    </dgm:pt>
    <dgm:pt modelId="{324D541D-5073-4DF1-8055-707E812FC991}">
      <dgm:prSet phldrT="[Text]"/>
      <dgm:spPr/>
      <dgm:t>
        <a:bodyPr/>
        <a:lstStyle/>
        <a:p>
          <a:r>
            <a:rPr lang="en-US" dirty="0" smtClean="0"/>
            <a:t>1 </a:t>
          </a:r>
          <a:r>
            <a:rPr lang="en-US" dirty="0" smtClean="0">
              <a:sym typeface="Symbol"/>
            </a:rPr>
            <a:t></a:t>
          </a:r>
          <a:r>
            <a:rPr lang="en-US" dirty="0" smtClean="0"/>
            <a:t>m</a:t>
          </a:r>
          <a:endParaRPr lang="en-US" dirty="0"/>
        </a:p>
      </dgm:t>
    </dgm:pt>
    <dgm:pt modelId="{292496E6-F995-4C01-8657-B20306AFDA5B}" type="parTrans" cxnId="{ED6B403D-B01C-4A7D-8FEA-F4E52231E0DA}">
      <dgm:prSet/>
      <dgm:spPr/>
      <dgm:t>
        <a:bodyPr/>
        <a:lstStyle/>
        <a:p>
          <a:endParaRPr lang="en-US"/>
        </a:p>
      </dgm:t>
    </dgm:pt>
    <dgm:pt modelId="{C3C5C240-B51F-4B17-AF0D-111ACC136737}" type="sibTrans" cxnId="{ED6B403D-B01C-4A7D-8FEA-F4E52231E0DA}">
      <dgm:prSet/>
      <dgm:spPr/>
      <dgm:t>
        <a:bodyPr/>
        <a:lstStyle/>
        <a:p>
          <a:endParaRPr lang="en-US"/>
        </a:p>
      </dgm:t>
    </dgm:pt>
    <dgm:pt modelId="{A029F1FF-6EA7-4EA7-8E94-B001C2657C32}">
      <dgm:prSet phldrT="[Text]"/>
      <dgm:spPr/>
      <dgm:t>
        <a:bodyPr/>
        <a:lstStyle/>
        <a:p>
          <a:r>
            <a:rPr lang="en-US" dirty="0" smtClean="0"/>
            <a:t>.5 </a:t>
          </a:r>
          <a:r>
            <a:rPr lang="en-US" dirty="0" smtClean="0">
              <a:sym typeface="Symbol"/>
            </a:rPr>
            <a:t></a:t>
          </a:r>
          <a:r>
            <a:rPr lang="en-US" dirty="0" smtClean="0"/>
            <a:t>m</a:t>
          </a:r>
          <a:endParaRPr lang="en-US" dirty="0"/>
        </a:p>
      </dgm:t>
    </dgm:pt>
    <dgm:pt modelId="{0379CBCA-AC22-4736-BB29-76535B189124}" type="parTrans" cxnId="{2F22E49B-7F7B-4AF7-BC1B-F7BCC9ADDC9B}">
      <dgm:prSet/>
      <dgm:spPr/>
      <dgm:t>
        <a:bodyPr/>
        <a:lstStyle/>
        <a:p>
          <a:endParaRPr lang="en-US"/>
        </a:p>
      </dgm:t>
    </dgm:pt>
    <dgm:pt modelId="{09BD150B-868F-47F6-8902-FB692F05AD24}" type="sibTrans" cxnId="{2F22E49B-7F7B-4AF7-BC1B-F7BCC9ADDC9B}">
      <dgm:prSet/>
      <dgm:spPr/>
      <dgm:t>
        <a:bodyPr/>
        <a:lstStyle/>
        <a:p>
          <a:endParaRPr lang="en-US"/>
        </a:p>
      </dgm:t>
    </dgm:pt>
    <dgm:pt modelId="{EC9CE2A8-8CF3-4490-8177-232D098EC170}">
      <dgm:prSet phldrT="[Text]"/>
      <dgm:spPr/>
      <dgm:t>
        <a:bodyPr/>
        <a:lstStyle/>
        <a:p>
          <a:r>
            <a:rPr lang="en-US" dirty="0" smtClean="0"/>
            <a:t>.1 </a:t>
          </a:r>
          <a:r>
            <a:rPr lang="en-US" dirty="0" smtClean="0">
              <a:sym typeface="Symbol"/>
            </a:rPr>
            <a:t></a:t>
          </a:r>
          <a:r>
            <a:rPr lang="en-US" dirty="0" smtClean="0"/>
            <a:t>m</a:t>
          </a:r>
          <a:endParaRPr lang="en-US" dirty="0"/>
        </a:p>
      </dgm:t>
    </dgm:pt>
    <dgm:pt modelId="{ED8BB30F-77D7-45CC-B786-DDC129FD24D4}" type="parTrans" cxnId="{6CBF8E81-8976-47F0-8443-47BA7C3D2DFE}">
      <dgm:prSet/>
      <dgm:spPr/>
      <dgm:t>
        <a:bodyPr/>
        <a:lstStyle/>
        <a:p>
          <a:endParaRPr lang="en-US"/>
        </a:p>
      </dgm:t>
    </dgm:pt>
    <dgm:pt modelId="{4A9BACB7-884E-4A80-B558-3929E7A60692}" type="sibTrans" cxnId="{6CBF8E81-8976-47F0-8443-47BA7C3D2DFE}">
      <dgm:prSet/>
      <dgm:spPr/>
      <dgm:t>
        <a:bodyPr/>
        <a:lstStyle/>
        <a:p>
          <a:endParaRPr lang="en-US"/>
        </a:p>
      </dgm:t>
    </dgm:pt>
    <dgm:pt modelId="{2FF0FC5F-31A2-47E6-9A1B-E88079D5BF0B}" type="pres">
      <dgm:prSet presAssocID="{F4DF1C35-A7CA-47CF-9AD2-FA8970C0D41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E017BCE-C7E0-4E93-BB5F-53445A9E4457}" type="pres">
      <dgm:prSet presAssocID="{77091C85-AF33-4D8C-A1A9-14FCCE8AE0EC}" presName="parTxOnly" presStyleLbl="node1" presStyleIdx="0" presStyleCnt="6" custScaleX="5457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2F5A3A-BE09-4C2A-81DD-7DBD7F8D8CA0}" type="pres">
      <dgm:prSet presAssocID="{0A8D48B0-1757-4715-B249-810B703B4FCB}" presName="parTxOnlySpace" presStyleCnt="0"/>
      <dgm:spPr/>
    </dgm:pt>
    <dgm:pt modelId="{C5165E2A-70F8-4AF3-8EC2-13227B7BF30B}" type="pres">
      <dgm:prSet presAssocID="{07F2FED8-2DDB-406F-B2B5-61923DD9314D}" presName="parTxOnly" presStyleLbl="node1" presStyleIdx="1" presStyleCnt="6" custScaleX="5457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8953FD-7568-4C31-BD88-A01059CEBD7A}" type="pres">
      <dgm:prSet presAssocID="{A27CEA6B-A1C9-495A-AEC5-82192ED41264}" presName="parTxOnlySpace" presStyleCnt="0"/>
      <dgm:spPr/>
    </dgm:pt>
    <dgm:pt modelId="{D3FF693E-EA24-4085-ADFB-8886EDFC5327}" type="pres">
      <dgm:prSet presAssocID="{E3403DE4-C1A1-4FC4-A560-322B1F8616F0}" presName="parTxOnly" presStyleLbl="node1" presStyleIdx="2" presStyleCnt="6" custScaleX="5457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B5E69C-6358-4412-96B0-5B9BA58CF6C8}" type="pres">
      <dgm:prSet presAssocID="{5B509C17-5172-4EDF-B25E-9CBBD275AC76}" presName="parTxOnlySpace" presStyleCnt="0"/>
      <dgm:spPr/>
    </dgm:pt>
    <dgm:pt modelId="{767E6250-4817-41E4-85C7-AA31463478B6}" type="pres">
      <dgm:prSet presAssocID="{324D541D-5073-4DF1-8055-707E812FC991}" presName="parTxOnly" presStyleLbl="node1" presStyleIdx="3" presStyleCnt="6" custScaleX="5457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83FBD6-EFB7-4428-9E92-53A5764F3C98}" type="pres">
      <dgm:prSet presAssocID="{C3C5C240-B51F-4B17-AF0D-111ACC136737}" presName="parTxOnlySpace" presStyleCnt="0"/>
      <dgm:spPr/>
    </dgm:pt>
    <dgm:pt modelId="{BE9283BF-B6B1-4030-BA7C-D778F9AF1A4E}" type="pres">
      <dgm:prSet presAssocID="{A029F1FF-6EA7-4EA7-8E94-B001C2657C32}" presName="parTxOnly" presStyleLbl="node1" presStyleIdx="4" presStyleCnt="6" custScaleX="5457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E9A3D7-2CAF-4229-8D82-9098FA145C23}" type="pres">
      <dgm:prSet presAssocID="{09BD150B-868F-47F6-8902-FB692F05AD24}" presName="parTxOnlySpace" presStyleCnt="0"/>
      <dgm:spPr/>
    </dgm:pt>
    <dgm:pt modelId="{830B9B02-3CE1-4487-A1D0-7DA9FEC9E014}" type="pres">
      <dgm:prSet presAssocID="{EC9CE2A8-8CF3-4490-8177-232D098EC170}" presName="parTxOnly" presStyleLbl="node1" presStyleIdx="5" presStyleCnt="6" custScaleX="5457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CBF8E81-8976-47F0-8443-47BA7C3D2DFE}" srcId="{F4DF1C35-A7CA-47CF-9AD2-FA8970C0D418}" destId="{EC9CE2A8-8CF3-4490-8177-232D098EC170}" srcOrd="5" destOrd="0" parTransId="{ED8BB30F-77D7-45CC-B786-DDC129FD24D4}" sibTransId="{4A9BACB7-884E-4A80-B558-3929E7A60692}"/>
    <dgm:cxn modelId="{9F33773E-E13B-4A6F-BF8A-24EF021BB7F0}" type="presOf" srcId="{E3403DE4-C1A1-4FC4-A560-322B1F8616F0}" destId="{D3FF693E-EA24-4085-ADFB-8886EDFC5327}" srcOrd="0" destOrd="0" presId="urn:microsoft.com/office/officeart/2005/8/layout/chevron1"/>
    <dgm:cxn modelId="{8B8648FC-5D18-41B4-B45B-36E18A2F658D}" type="presOf" srcId="{F4DF1C35-A7CA-47CF-9AD2-FA8970C0D418}" destId="{2FF0FC5F-31A2-47E6-9A1B-E88079D5BF0B}" srcOrd="0" destOrd="0" presId="urn:microsoft.com/office/officeart/2005/8/layout/chevron1"/>
    <dgm:cxn modelId="{6CAFA8F8-EEC1-497C-854A-F6A92D9A897E}" type="presOf" srcId="{324D541D-5073-4DF1-8055-707E812FC991}" destId="{767E6250-4817-41E4-85C7-AA31463478B6}" srcOrd="0" destOrd="0" presId="urn:microsoft.com/office/officeart/2005/8/layout/chevron1"/>
    <dgm:cxn modelId="{08B7900F-37EE-4B48-AE92-51E3C94A7203}" type="presOf" srcId="{A029F1FF-6EA7-4EA7-8E94-B001C2657C32}" destId="{BE9283BF-B6B1-4030-BA7C-D778F9AF1A4E}" srcOrd="0" destOrd="0" presId="urn:microsoft.com/office/officeart/2005/8/layout/chevron1"/>
    <dgm:cxn modelId="{ED6B403D-B01C-4A7D-8FEA-F4E52231E0DA}" srcId="{F4DF1C35-A7CA-47CF-9AD2-FA8970C0D418}" destId="{324D541D-5073-4DF1-8055-707E812FC991}" srcOrd="3" destOrd="0" parTransId="{292496E6-F995-4C01-8657-B20306AFDA5B}" sibTransId="{C3C5C240-B51F-4B17-AF0D-111ACC136737}"/>
    <dgm:cxn modelId="{2F22E49B-7F7B-4AF7-BC1B-F7BCC9ADDC9B}" srcId="{F4DF1C35-A7CA-47CF-9AD2-FA8970C0D418}" destId="{A029F1FF-6EA7-4EA7-8E94-B001C2657C32}" srcOrd="4" destOrd="0" parTransId="{0379CBCA-AC22-4736-BB29-76535B189124}" sibTransId="{09BD150B-868F-47F6-8902-FB692F05AD24}"/>
    <dgm:cxn modelId="{77BF03AB-F4DD-46D6-A5DC-AB070CEC7BEE}" srcId="{F4DF1C35-A7CA-47CF-9AD2-FA8970C0D418}" destId="{07F2FED8-2DDB-406F-B2B5-61923DD9314D}" srcOrd="1" destOrd="0" parTransId="{5867FC08-7C53-4823-B474-67A32B52A7B0}" sibTransId="{A27CEA6B-A1C9-495A-AEC5-82192ED41264}"/>
    <dgm:cxn modelId="{538D46DB-61A7-4802-B9D8-EAD73C95D1CF}" srcId="{F4DF1C35-A7CA-47CF-9AD2-FA8970C0D418}" destId="{77091C85-AF33-4D8C-A1A9-14FCCE8AE0EC}" srcOrd="0" destOrd="0" parTransId="{66A23A06-21F5-4647-B092-936DAD610E9C}" sibTransId="{0A8D48B0-1757-4715-B249-810B703B4FCB}"/>
    <dgm:cxn modelId="{BD45D7BA-60A9-49A5-9703-C4AF7848B3B4}" type="presOf" srcId="{EC9CE2A8-8CF3-4490-8177-232D098EC170}" destId="{830B9B02-3CE1-4487-A1D0-7DA9FEC9E014}" srcOrd="0" destOrd="0" presId="urn:microsoft.com/office/officeart/2005/8/layout/chevron1"/>
    <dgm:cxn modelId="{B8200E47-75A7-45BB-8A52-700BBBA0F252}" srcId="{F4DF1C35-A7CA-47CF-9AD2-FA8970C0D418}" destId="{E3403DE4-C1A1-4FC4-A560-322B1F8616F0}" srcOrd="2" destOrd="0" parTransId="{885B8D16-7111-4F8F-BBF2-2928B3565B91}" sibTransId="{5B509C17-5172-4EDF-B25E-9CBBD275AC76}"/>
    <dgm:cxn modelId="{E5539A4E-A12A-4063-9C77-9D0C9742EDAE}" type="presOf" srcId="{77091C85-AF33-4D8C-A1A9-14FCCE8AE0EC}" destId="{9E017BCE-C7E0-4E93-BB5F-53445A9E4457}" srcOrd="0" destOrd="0" presId="urn:microsoft.com/office/officeart/2005/8/layout/chevron1"/>
    <dgm:cxn modelId="{D0645D1E-2BAF-4CE6-808E-8687B92F2A2A}" type="presOf" srcId="{07F2FED8-2DDB-406F-B2B5-61923DD9314D}" destId="{C5165E2A-70F8-4AF3-8EC2-13227B7BF30B}" srcOrd="0" destOrd="0" presId="urn:microsoft.com/office/officeart/2005/8/layout/chevron1"/>
    <dgm:cxn modelId="{3A0ACB0B-9BB2-46D8-978C-AFD7340B7B8A}" type="presParOf" srcId="{2FF0FC5F-31A2-47E6-9A1B-E88079D5BF0B}" destId="{9E017BCE-C7E0-4E93-BB5F-53445A9E4457}" srcOrd="0" destOrd="0" presId="urn:microsoft.com/office/officeart/2005/8/layout/chevron1"/>
    <dgm:cxn modelId="{7079ADAD-10AD-4D29-8C27-DD10D7BDCC74}" type="presParOf" srcId="{2FF0FC5F-31A2-47E6-9A1B-E88079D5BF0B}" destId="{192F5A3A-BE09-4C2A-81DD-7DBD7F8D8CA0}" srcOrd="1" destOrd="0" presId="urn:microsoft.com/office/officeart/2005/8/layout/chevron1"/>
    <dgm:cxn modelId="{97928A81-E977-47A2-9BE5-BD192F4D74C3}" type="presParOf" srcId="{2FF0FC5F-31A2-47E6-9A1B-E88079D5BF0B}" destId="{C5165E2A-70F8-4AF3-8EC2-13227B7BF30B}" srcOrd="2" destOrd="0" presId="urn:microsoft.com/office/officeart/2005/8/layout/chevron1"/>
    <dgm:cxn modelId="{F28D73E5-0841-48FE-AE33-D19077FF6994}" type="presParOf" srcId="{2FF0FC5F-31A2-47E6-9A1B-E88079D5BF0B}" destId="{9F8953FD-7568-4C31-BD88-A01059CEBD7A}" srcOrd="3" destOrd="0" presId="urn:microsoft.com/office/officeart/2005/8/layout/chevron1"/>
    <dgm:cxn modelId="{6212FE6D-0A5C-4C1A-96A7-F4A6D29B6891}" type="presParOf" srcId="{2FF0FC5F-31A2-47E6-9A1B-E88079D5BF0B}" destId="{D3FF693E-EA24-4085-ADFB-8886EDFC5327}" srcOrd="4" destOrd="0" presId="urn:microsoft.com/office/officeart/2005/8/layout/chevron1"/>
    <dgm:cxn modelId="{B234E8FE-4C9F-465F-A93D-635B883E4A3D}" type="presParOf" srcId="{2FF0FC5F-31A2-47E6-9A1B-E88079D5BF0B}" destId="{91B5E69C-6358-4412-96B0-5B9BA58CF6C8}" srcOrd="5" destOrd="0" presId="urn:microsoft.com/office/officeart/2005/8/layout/chevron1"/>
    <dgm:cxn modelId="{BD016116-FE36-445B-8703-51778437056C}" type="presParOf" srcId="{2FF0FC5F-31A2-47E6-9A1B-E88079D5BF0B}" destId="{767E6250-4817-41E4-85C7-AA31463478B6}" srcOrd="6" destOrd="0" presId="urn:microsoft.com/office/officeart/2005/8/layout/chevron1"/>
    <dgm:cxn modelId="{ED173182-2031-4100-8F97-052B02215863}" type="presParOf" srcId="{2FF0FC5F-31A2-47E6-9A1B-E88079D5BF0B}" destId="{5383FBD6-EFB7-4428-9E92-53A5764F3C98}" srcOrd="7" destOrd="0" presId="urn:microsoft.com/office/officeart/2005/8/layout/chevron1"/>
    <dgm:cxn modelId="{0EDDB610-7B25-4BA4-A7C0-CB01BBF0C530}" type="presParOf" srcId="{2FF0FC5F-31A2-47E6-9A1B-E88079D5BF0B}" destId="{BE9283BF-B6B1-4030-BA7C-D778F9AF1A4E}" srcOrd="8" destOrd="0" presId="urn:microsoft.com/office/officeart/2005/8/layout/chevron1"/>
    <dgm:cxn modelId="{F60D8BB7-EFF1-486B-B702-42E5A79F86E3}" type="presParOf" srcId="{2FF0FC5F-31A2-47E6-9A1B-E88079D5BF0B}" destId="{1BE9A3D7-2CAF-4229-8D82-9098FA145C23}" srcOrd="9" destOrd="0" presId="urn:microsoft.com/office/officeart/2005/8/layout/chevron1"/>
    <dgm:cxn modelId="{3C6A595C-8B2D-4D3A-8DE2-25F5C2529411}" type="presParOf" srcId="{2FF0FC5F-31A2-47E6-9A1B-E88079D5BF0B}" destId="{830B9B02-3CE1-4487-A1D0-7DA9FEC9E014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65CA61-A685-4CAC-AED8-03C0A12DB476}">
      <dsp:nvSpPr>
        <dsp:cNvPr id="0" name=""/>
        <dsp:cNvSpPr/>
      </dsp:nvSpPr>
      <dsp:spPr>
        <a:xfrm>
          <a:off x="2549696" y="604"/>
          <a:ext cx="996607" cy="3809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120-150 Micron Electropolishing</a:t>
          </a:r>
          <a:endParaRPr lang="en-US" sz="800" kern="1200" dirty="0"/>
        </a:p>
      </dsp:txBody>
      <dsp:txXfrm>
        <a:off x="2560852" y="11760"/>
        <a:ext cx="974295" cy="358594"/>
      </dsp:txXfrm>
    </dsp:sp>
    <dsp:sp modelId="{3F1452AE-9AEC-4031-B707-44AB97A712B1}">
      <dsp:nvSpPr>
        <dsp:cNvPr id="0" name=""/>
        <dsp:cNvSpPr/>
      </dsp:nvSpPr>
      <dsp:spPr>
        <a:xfrm rot="5400000">
          <a:off x="2976579" y="391034"/>
          <a:ext cx="142840" cy="171408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1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-5400000">
        <a:off x="2996577" y="405318"/>
        <a:ext cx="102844" cy="99988"/>
      </dsp:txXfrm>
    </dsp:sp>
    <dsp:sp modelId="{385C9F87-4BBF-40D0-AB08-762232C15169}">
      <dsp:nvSpPr>
        <dsp:cNvPr id="0" name=""/>
        <dsp:cNvSpPr/>
      </dsp:nvSpPr>
      <dsp:spPr>
        <a:xfrm>
          <a:off x="2549696" y="571965"/>
          <a:ext cx="996607" cy="3809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Water Rinse</a:t>
          </a:r>
          <a:endParaRPr lang="en-US" sz="800" kern="1200" dirty="0"/>
        </a:p>
      </dsp:txBody>
      <dsp:txXfrm>
        <a:off x="2560852" y="583121"/>
        <a:ext cx="974295" cy="358594"/>
      </dsp:txXfrm>
    </dsp:sp>
    <dsp:sp modelId="{982DF014-0C7B-4908-8BAD-2B34C21B409A}">
      <dsp:nvSpPr>
        <dsp:cNvPr id="0" name=""/>
        <dsp:cNvSpPr/>
      </dsp:nvSpPr>
      <dsp:spPr>
        <a:xfrm rot="5400000">
          <a:off x="2976579" y="962394"/>
          <a:ext cx="142840" cy="171408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1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-5400000">
        <a:off x="2996577" y="976678"/>
        <a:ext cx="102844" cy="99988"/>
      </dsp:txXfrm>
    </dsp:sp>
    <dsp:sp modelId="{60F7276A-02B6-4753-94E2-94F78AE2804C}">
      <dsp:nvSpPr>
        <dsp:cNvPr id="0" name=""/>
        <dsp:cNvSpPr/>
      </dsp:nvSpPr>
      <dsp:spPr>
        <a:xfrm>
          <a:off x="2549696" y="1143325"/>
          <a:ext cx="996607" cy="3809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High Temperature Bake</a:t>
          </a:r>
          <a:endParaRPr lang="en-US" sz="800" kern="1200" dirty="0"/>
        </a:p>
      </dsp:txBody>
      <dsp:txXfrm>
        <a:off x="2560852" y="1154481"/>
        <a:ext cx="974295" cy="358594"/>
      </dsp:txXfrm>
    </dsp:sp>
    <dsp:sp modelId="{77D20F77-AD00-47A9-9C34-F7A93A4B4F42}">
      <dsp:nvSpPr>
        <dsp:cNvPr id="0" name=""/>
        <dsp:cNvSpPr/>
      </dsp:nvSpPr>
      <dsp:spPr>
        <a:xfrm rot="5400000">
          <a:off x="2976579" y="1533755"/>
          <a:ext cx="142840" cy="171408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1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tx1">
                <a:lumMod val="50000"/>
              </a:schemeClr>
            </a:solidFill>
          </a:endParaRPr>
        </a:p>
      </dsp:txBody>
      <dsp:txXfrm rot="-5400000">
        <a:off x="2996577" y="1548039"/>
        <a:ext cx="102844" cy="99988"/>
      </dsp:txXfrm>
    </dsp:sp>
    <dsp:sp modelId="{DEE4E1B1-3951-455A-9162-96225886FBDA}">
      <dsp:nvSpPr>
        <dsp:cNvPr id="0" name=""/>
        <dsp:cNvSpPr/>
      </dsp:nvSpPr>
      <dsp:spPr>
        <a:xfrm>
          <a:off x="2549696" y="1714686"/>
          <a:ext cx="996607" cy="3809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Light Material Removal</a:t>
          </a:r>
          <a:endParaRPr lang="en-US" sz="800" kern="1200" dirty="0"/>
        </a:p>
      </dsp:txBody>
      <dsp:txXfrm>
        <a:off x="2560852" y="1725842"/>
        <a:ext cx="974295" cy="358594"/>
      </dsp:txXfrm>
    </dsp:sp>
    <dsp:sp modelId="{95046365-7234-48AD-8729-AFE5882EC7AE}">
      <dsp:nvSpPr>
        <dsp:cNvPr id="0" name=""/>
        <dsp:cNvSpPr/>
      </dsp:nvSpPr>
      <dsp:spPr>
        <a:xfrm rot="5400000">
          <a:off x="2976579" y="2105115"/>
          <a:ext cx="142840" cy="171408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1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-5400000">
        <a:off x="2996577" y="2119399"/>
        <a:ext cx="102844" cy="99988"/>
      </dsp:txXfrm>
    </dsp:sp>
    <dsp:sp modelId="{79D4639A-105A-432B-B0EB-6F9B8284709F}">
      <dsp:nvSpPr>
        <dsp:cNvPr id="0" name=""/>
        <dsp:cNvSpPr/>
      </dsp:nvSpPr>
      <dsp:spPr>
        <a:xfrm>
          <a:off x="2549696" y="2286046"/>
          <a:ext cx="996607" cy="3809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(Alcohol Rinse)</a:t>
          </a:r>
          <a:endParaRPr lang="en-US" sz="800" kern="1200" dirty="0"/>
        </a:p>
      </dsp:txBody>
      <dsp:txXfrm>
        <a:off x="2560852" y="2297202"/>
        <a:ext cx="974295" cy="358594"/>
      </dsp:txXfrm>
    </dsp:sp>
    <dsp:sp modelId="{25A868B3-0922-424A-94E4-722D663C9DE1}">
      <dsp:nvSpPr>
        <dsp:cNvPr id="0" name=""/>
        <dsp:cNvSpPr/>
      </dsp:nvSpPr>
      <dsp:spPr>
        <a:xfrm rot="5400000">
          <a:off x="2976579" y="2676476"/>
          <a:ext cx="142840" cy="171408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1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-5400000">
        <a:off x="2996577" y="2690760"/>
        <a:ext cx="102844" cy="99988"/>
      </dsp:txXfrm>
    </dsp:sp>
    <dsp:sp modelId="{482F174D-86CD-480E-9D93-A90BC8D5EEA0}">
      <dsp:nvSpPr>
        <dsp:cNvPr id="0" name=""/>
        <dsp:cNvSpPr/>
      </dsp:nvSpPr>
      <dsp:spPr>
        <a:xfrm>
          <a:off x="2549696" y="2857406"/>
          <a:ext cx="996607" cy="3809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High Pressure Rinse</a:t>
          </a:r>
          <a:endParaRPr lang="en-US" sz="800" kern="1200" dirty="0"/>
        </a:p>
      </dsp:txBody>
      <dsp:txXfrm>
        <a:off x="2560852" y="2868562"/>
        <a:ext cx="974295" cy="358594"/>
      </dsp:txXfrm>
    </dsp:sp>
    <dsp:sp modelId="{50736F4F-99ED-4589-9C8B-FB15D8136FAA}">
      <dsp:nvSpPr>
        <dsp:cNvPr id="0" name=""/>
        <dsp:cNvSpPr/>
      </dsp:nvSpPr>
      <dsp:spPr>
        <a:xfrm rot="5400000">
          <a:off x="2976579" y="3247836"/>
          <a:ext cx="142840" cy="171408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1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-5400000">
        <a:off x="2996577" y="3262120"/>
        <a:ext cx="102844" cy="99988"/>
      </dsp:txXfrm>
    </dsp:sp>
    <dsp:sp modelId="{9A515A21-FAF3-4FB8-AE57-A31665CAE7AD}">
      <dsp:nvSpPr>
        <dsp:cNvPr id="0" name=""/>
        <dsp:cNvSpPr/>
      </dsp:nvSpPr>
      <dsp:spPr>
        <a:xfrm>
          <a:off x="2549696" y="3428767"/>
          <a:ext cx="996607" cy="3809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Assembly</a:t>
          </a:r>
          <a:endParaRPr lang="en-US" sz="800" kern="1200" dirty="0"/>
        </a:p>
      </dsp:txBody>
      <dsp:txXfrm>
        <a:off x="2560852" y="3439923"/>
        <a:ext cx="974295" cy="358594"/>
      </dsp:txXfrm>
    </dsp:sp>
    <dsp:sp modelId="{5314556A-FFDA-4BA7-884F-31BE7ECE7929}">
      <dsp:nvSpPr>
        <dsp:cNvPr id="0" name=""/>
        <dsp:cNvSpPr/>
      </dsp:nvSpPr>
      <dsp:spPr>
        <a:xfrm rot="5400000">
          <a:off x="2976579" y="3819197"/>
          <a:ext cx="142840" cy="171408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1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-5400000">
        <a:off x="2996577" y="3833481"/>
        <a:ext cx="102844" cy="99988"/>
      </dsp:txXfrm>
    </dsp:sp>
    <dsp:sp modelId="{77B175BE-4343-422E-8BFD-955482D4BCC4}">
      <dsp:nvSpPr>
        <dsp:cNvPr id="0" name=""/>
        <dsp:cNvSpPr/>
      </dsp:nvSpPr>
      <dsp:spPr>
        <a:xfrm>
          <a:off x="2549696" y="4000127"/>
          <a:ext cx="996607" cy="3809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(Low Temperature Bake)</a:t>
          </a:r>
          <a:endParaRPr lang="en-US" sz="800" kern="1200" dirty="0"/>
        </a:p>
      </dsp:txBody>
      <dsp:txXfrm>
        <a:off x="2560852" y="4011283"/>
        <a:ext cx="974295" cy="358594"/>
      </dsp:txXfrm>
    </dsp:sp>
    <dsp:sp modelId="{B0BB1228-DAFC-459C-BD2D-C2DFBFBE69CB}">
      <dsp:nvSpPr>
        <dsp:cNvPr id="0" name=""/>
        <dsp:cNvSpPr/>
      </dsp:nvSpPr>
      <dsp:spPr>
        <a:xfrm rot="5400000">
          <a:off x="2976579" y="4390557"/>
          <a:ext cx="142840" cy="171408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1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-5400000">
        <a:off x="2996577" y="4404841"/>
        <a:ext cx="102844" cy="99988"/>
      </dsp:txXfrm>
    </dsp:sp>
    <dsp:sp modelId="{8BD57450-89AD-41A2-8E69-6BF617CD8FE7}">
      <dsp:nvSpPr>
        <dsp:cNvPr id="0" name=""/>
        <dsp:cNvSpPr/>
      </dsp:nvSpPr>
      <dsp:spPr>
        <a:xfrm>
          <a:off x="2549696" y="4571488"/>
          <a:ext cx="996607" cy="3809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RF Test</a:t>
          </a:r>
          <a:endParaRPr lang="en-US" sz="800" kern="1200" dirty="0"/>
        </a:p>
      </dsp:txBody>
      <dsp:txXfrm>
        <a:off x="2560852" y="4582644"/>
        <a:ext cx="974295" cy="3585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65CA61-A685-4CAC-AED8-03C0A12DB476}">
      <dsp:nvSpPr>
        <dsp:cNvPr id="0" name=""/>
        <dsp:cNvSpPr/>
      </dsp:nvSpPr>
      <dsp:spPr>
        <a:xfrm>
          <a:off x="2252969" y="1209"/>
          <a:ext cx="1590060" cy="4304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120-150 CBP</a:t>
          </a:r>
          <a:endParaRPr lang="en-US" sz="1000" kern="1200" dirty="0"/>
        </a:p>
      </dsp:txBody>
      <dsp:txXfrm>
        <a:off x="2265577" y="13817"/>
        <a:ext cx="1564844" cy="405269"/>
      </dsp:txXfrm>
    </dsp:sp>
    <dsp:sp modelId="{3F1452AE-9AEC-4031-B707-44AB97A712B1}">
      <dsp:nvSpPr>
        <dsp:cNvPr id="0" name=""/>
        <dsp:cNvSpPr/>
      </dsp:nvSpPr>
      <dsp:spPr>
        <a:xfrm rot="5400000">
          <a:off x="2967283" y="442456"/>
          <a:ext cx="161432" cy="193718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1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 rot="-5400000">
        <a:off x="2989884" y="458599"/>
        <a:ext cx="116230" cy="113002"/>
      </dsp:txXfrm>
    </dsp:sp>
    <dsp:sp modelId="{385C9F87-4BBF-40D0-AB08-762232C15169}">
      <dsp:nvSpPr>
        <dsp:cNvPr id="0" name=""/>
        <dsp:cNvSpPr/>
      </dsp:nvSpPr>
      <dsp:spPr>
        <a:xfrm>
          <a:off x="2252969" y="646937"/>
          <a:ext cx="1590060" cy="4304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Light Chemistry</a:t>
          </a:r>
          <a:endParaRPr lang="en-US" sz="1000" kern="1200" dirty="0"/>
        </a:p>
      </dsp:txBody>
      <dsp:txXfrm>
        <a:off x="2265577" y="659545"/>
        <a:ext cx="1564844" cy="405269"/>
      </dsp:txXfrm>
    </dsp:sp>
    <dsp:sp modelId="{982DF014-0C7B-4908-8BAD-2B34C21B409A}">
      <dsp:nvSpPr>
        <dsp:cNvPr id="0" name=""/>
        <dsp:cNvSpPr/>
      </dsp:nvSpPr>
      <dsp:spPr>
        <a:xfrm rot="5400000">
          <a:off x="2967283" y="1088184"/>
          <a:ext cx="161432" cy="193718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1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 rot="-5400000">
        <a:off x="2989884" y="1104327"/>
        <a:ext cx="116230" cy="113002"/>
      </dsp:txXfrm>
    </dsp:sp>
    <dsp:sp modelId="{60F7276A-02B6-4753-94E2-94F78AE2804C}">
      <dsp:nvSpPr>
        <dsp:cNvPr id="0" name=""/>
        <dsp:cNvSpPr/>
      </dsp:nvSpPr>
      <dsp:spPr>
        <a:xfrm>
          <a:off x="2252969" y="1292665"/>
          <a:ext cx="1590060" cy="4304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High Temperature Bake</a:t>
          </a:r>
          <a:endParaRPr lang="en-US" sz="1000" kern="1200" dirty="0"/>
        </a:p>
      </dsp:txBody>
      <dsp:txXfrm>
        <a:off x="2265577" y="1305273"/>
        <a:ext cx="1564844" cy="405269"/>
      </dsp:txXfrm>
    </dsp:sp>
    <dsp:sp modelId="{77D20F77-AD00-47A9-9C34-F7A93A4B4F42}">
      <dsp:nvSpPr>
        <dsp:cNvPr id="0" name=""/>
        <dsp:cNvSpPr/>
      </dsp:nvSpPr>
      <dsp:spPr>
        <a:xfrm rot="5400000">
          <a:off x="2967283" y="1733912"/>
          <a:ext cx="161432" cy="193718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1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>
            <a:solidFill>
              <a:schemeClr val="tx1">
                <a:lumMod val="50000"/>
              </a:schemeClr>
            </a:solidFill>
          </a:endParaRPr>
        </a:p>
      </dsp:txBody>
      <dsp:txXfrm rot="-5400000">
        <a:off x="2989884" y="1750055"/>
        <a:ext cx="116230" cy="113002"/>
      </dsp:txXfrm>
    </dsp:sp>
    <dsp:sp modelId="{DEE4E1B1-3951-455A-9162-96225886FBDA}">
      <dsp:nvSpPr>
        <dsp:cNvPr id="0" name=""/>
        <dsp:cNvSpPr/>
      </dsp:nvSpPr>
      <dsp:spPr>
        <a:xfrm>
          <a:off x="2252969" y="1938393"/>
          <a:ext cx="1590060" cy="4304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Light Material Removal</a:t>
          </a:r>
          <a:endParaRPr lang="en-US" sz="1000" kern="1200" dirty="0"/>
        </a:p>
      </dsp:txBody>
      <dsp:txXfrm>
        <a:off x="2265577" y="1951001"/>
        <a:ext cx="1564844" cy="405269"/>
      </dsp:txXfrm>
    </dsp:sp>
    <dsp:sp modelId="{95046365-7234-48AD-8729-AFE5882EC7AE}">
      <dsp:nvSpPr>
        <dsp:cNvPr id="0" name=""/>
        <dsp:cNvSpPr/>
      </dsp:nvSpPr>
      <dsp:spPr>
        <a:xfrm rot="5400000">
          <a:off x="2967283" y="2379640"/>
          <a:ext cx="161432" cy="193718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1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 rot="-5400000">
        <a:off x="2989884" y="2395783"/>
        <a:ext cx="116230" cy="113002"/>
      </dsp:txXfrm>
    </dsp:sp>
    <dsp:sp modelId="{482F174D-86CD-480E-9D93-A90BC8D5EEA0}">
      <dsp:nvSpPr>
        <dsp:cNvPr id="0" name=""/>
        <dsp:cNvSpPr/>
      </dsp:nvSpPr>
      <dsp:spPr>
        <a:xfrm>
          <a:off x="2252969" y="2584121"/>
          <a:ext cx="1590060" cy="4304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High Pressure Rinse</a:t>
          </a:r>
          <a:endParaRPr lang="en-US" sz="1000" kern="1200" dirty="0"/>
        </a:p>
      </dsp:txBody>
      <dsp:txXfrm>
        <a:off x="2265577" y="2596729"/>
        <a:ext cx="1564844" cy="405269"/>
      </dsp:txXfrm>
    </dsp:sp>
    <dsp:sp modelId="{50736F4F-99ED-4589-9C8B-FB15D8136FAA}">
      <dsp:nvSpPr>
        <dsp:cNvPr id="0" name=""/>
        <dsp:cNvSpPr/>
      </dsp:nvSpPr>
      <dsp:spPr>
        <a:xfrm rot="5400000">
          <a:off x="2967283" y="3025368"/>
          <a:ext cx="161432" cy="193718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1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 rot="-5400000">
        <a:off x="2989884" y="3041511"/>
        <a:ext cx="116230" cy="113002"/>
      </dsp:txXfrm>
    </dsp:sp>
    <dsp:sp modelId="{9A515A21-FAF3-4FB8-AE57-A31665CAE7AD}">
      <dsp:nvSpPr>
        <dsp:cNvPr id="0" name=""/>
        <dsp:cNvSpPr/>
      </dsp:nvSpPr>
      <dsp:spPr>
        <a:xfrm>
          <a:off x="2252969" y="3229849"/>
          <a:ext cx="1590060" cy="4304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Assembly</a:t>
          </a:r>
          <a:endParaRPr lang="en-US" sz="1000" kern="1200" dirty="0"/>
        </a:p>
      </dsp:txBody>
      <dsp:txXfrm>
        <a:off x="2265577" y="3242457"/>
        <a:ext cx="1564844" cy="405269"/>
      </dsp:txXfrm>
    </dsp:sp>
    <dsp:sp modelId="{5314556A-FFDA-4BA7-884F-31BE7ECE7929}">
      <dsp:nvSpPr>
        <dsp:cNvPr id="0" name=""/>
        <dsp:cNvSpPr/>
      </dsp:nvSpPr>
      <dsp:spPr>
        <a:xfrm rot="5400000">
          <a:off x="2967283" y="3671096"/>
          <a:ext cx="161432" cy="193718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1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 rot="-5400000">
        <a:off x="2989884" y="3687239"/>
        <a:ext cx="116230" cy="113002"/>
      </dsp:txXfrm>
    </dsp:sp>
    <dsp:sp modelId="{77B175BE-4343-422E-8BFD-955482D4BCC4}">
      <dsp:nvSpPr>
        <dsp:cNvPr id="0" name=""/>
        <dsp:cNvSpPr/>
      </dsp:nvSpPr>
      <dsp:spPr>
        <a:xfrm>
          <a:off x="2252969" y="3875577"/>
          <a:ext cx="1590060" cy="4304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(Low Temperature Bake)</a:t>
          </a:r>
          <a:endParaRPr lang="en-US" sz="1000" kern="1200" dirty="0"/>
        </a:p>
      </dsp:txBody>
      <dsp:txXfrm>
        <a:off x="2265577" y="3888185"/>
        <a:ext cx="1564844" cy="405269"/>
      </dsp:txXfrm>
    </dsp:sp>
    <dsp:sp modelId="{B0BB1228-DAFC-459C-BD2D-C2DFBFBE69CB}">
      <dsp:nvSpPr>
        <dsp:cNvPr id="0" name=""/>
        <dsp:cNvSpPr/>
      </dsp:nvSpPr>
      <dsp:spPr>
        <a:xfrm rot="5400000">
          <a:off x="2967283" y="4316824"/>
          <a:ext cx="161432" cy="193718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1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 rot="-5400000">
        <a:off x="2989884" y="4332967"/>
        <a:ext cx="116230" cy="113002"/>
      </dsp:txXfrm>
    </dsp:sp>
    <dsp:sp modelId="{8BD57450-89AD-41A2-8E69-6BF617CD8FE7}">
      <dsp:nvSpPr>
        <dsp:cNvPr id="0" name=""/>
        <dsp:cNvSpPr/>
      </dsp:nvSpPr>
      <dsp:spPr>
        <a:xfrm>
          <a:off x="2252969" y="4521305"/>
          <a:ext cx="1590060" cy="4304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RF Test</a:t>
          </a:r>
          <a:endParaRPr lang="en-US" sz="1000" kern="1200" dirty="0"/>
        </a:p>
      </dsp:txBody>
      <dsp:txXfrm>
        <a:off x="2265577" y="4533913"/>
        <a:ext cx="1564844" cy="40526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65CA61-A685-4CAC-AED8-03C0A12DB476}">
      <dsp:nvSpPr>
        <dsp:cNvPr id="0" name=""/>
        <dsp:cNvSpPr/>
      </dsp:nvSpPr>
      <dsp:spPr>
        <a:xfrm>
          <a:off x="1934819" y="1964"/>
          <a:ext cx="2226360" cy="5822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120-150 CBP</a:t>
          </a:r>
          <a:endParaRPr lang="en-US" sz="1400" kern="1200" dirty="0"/>
        </a:p>
      </dsp:txBody>
      <dsp:txXfrm>
        <a:off x="1951872" y="19017"/>
        <a:ext cx="2192254" cy="548137"/>
      </dsp:txXfrm>
    </dsp:sp>
    <dsp:sp modelId="{3F1452AE-9AEC-4031-B707-44AB97A712B1}">
      <dsp:nvSpPr>
        <dsp:cNvPr id="0" name=""/>
        <dsp:cNvSpPr/>
      </dsp:nvSpPr>
      <dsp:spPr>
        <a:xfrm rot="5400000">
          <a:off x="2938829" y="598764"/>
          <a:ext cx="218341" cy="262009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1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 rot="-5400000">
        <a:off x="2969397" y="620598"/>
        <a:ext cx="157205" cy="152839"/>
      </dsp:txXfrm>
    </dsp:sp>
    <dsp:sp modelId="{385C9F87-4BBF-40D0-AB08-762232C15169}">
      <dsp:nvSpPr>
        <dsp:cNvPr id="0" name=""/>
        <dsp:cNvSpPr/>
      </dsp:nvSpPr>
      <dsp:spPr>
        <a:xfrm>
          <a:off x="1934819" y="875330"/>
          <a:ext cx="2226360" cy="5822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Light/No Chemistry</a:t>
          </a:r>
          <a:endParaRPr lang="en-US" sz="1400" kern="1200" dirty="0"/>
        </a:p>
      </dsp:txBody>
      <dsp:txXfrm>
        <a:off x="1951872" y="892383"/>
        <a:ext cx="2192254" cy="548137"/>
      </dsp:txXfrm>
    </dsp:sp>
    <dsp:sp modelId="{982DF014-0C7B-4908-8BAD-2B34C21B409A}">
      <dsp:nvSpPr>
        <dsp:cNvPr id="0" name=""/>
        <dsp:cNvSpPr/>
      </dsp:nvSpPr>
      <dsp:spPr>
        <a:xfrm rot="5400000">
          <a:off x="2938829" y="1472129"/>
          <a:ext cx="218341" cy="262009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1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 rot="-5400000">
        <a:off x="2969397" y="1493963"/>
        <a:ext cx="157205" cy="152839"/>
      </dsp:txXfrm>
    </dsp:sp>
    <dsp:sp modelId="{482F174D-86CD-480E-9D93-A90BC8D5EEA0}">
      <dsp:nvSpPr>
        <dsp:cNvPr id="0" name=""/>
        <dsp:cNvSpPr/>
      </dsp:nvSpPr>
      <dsp:spPr>
        <a:xfrm>
          <a:off x="1934819" y="1748695"/>
          <a:ext cx="2226360" cy="5822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High Pressure Rinse</a:t>
          </a:r>
          <a:endParaRPr lang="en-US" sz="1400" kern="1200" dirty="0"/>
        </a:p>
      </dsp:txBody>
      <dsp:txXfrm>
        <a:off x="1951872" y="1765748"/>
        <a:ext cx="2192254" cy="548137"/>
      </dsp:txXfrm>
    </dsp:sp>
    <dsp:sp modelId="{50736F4F-99ED-4589-9C8B-FB15D8136FAA}">
      <dsp:nvSpPr>
        <dsp:cNvPr id="0" name=""/>
        <dsp:cNvSpPr/>
      </dsp:nvSpPr>
      <dsp:spPr>
        <a:xfrm rot="5400000">
          <a:off x="2938829" y="2345495"/>
          <a:ext cx="218341" cy="262009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1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 rot="-5400000">
        <a:off x="2969397" y="2367329"/>
        <a:ext cx="157205" cy="152839"/>
      </dsp:txXfrm>
    </dsp:sp>
    <dsp:sp modelId="{9A515A21-FAF3-4FB8-AE57-A31665CAE7AD}">
      <dsp:nvSpPr>
        <dsp:cNvPr id="0" name=""/>
        <dsp:cNvSpPr/>
      </dsp:nvSpPr>
      <dsp:spPr>
        <a:xfrm>
          <a:off x="1934819" y="2622060"/>
          <a:ext cx="2226360" cy="5822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Assembly</a:t>
          </a:r>
          <a:endParaRPr lang="en-US" sz="1400" kern="1200" dirty="0"/>
        </a:p>
      </dsp:txBody>
      <dsp:txXfrm>
        <a:off x="1951872" y="2639113"/>
        <a:ext cx="2192254" cy="548137"/>
      </dsp:txXfrm>
    </dsp:sp>
    <dsp:sp modelId="{5314556A-FFDA-4BA7-884F-31BE7ECE7929}">
      <dsp:nvSpPr>
        <dsp:cNvPr id="0" name=""/>
        <dsp:cNvSpPr/>
      </dsp:nvSpPr>
      <dsp:spPr>
        <a:xfrm rot="5400000">
          <a:off x="2938829" y="3218860"/>
          <a:ext cx="218341" cy="262009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1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 rot="-5400000">
        <a:off x="2969397" y="3240694"/>
        <a:ext cx="157205" cy="152839"/>
      </dsp:txXfrm>
    </dsp:sp>
    <dsp:sp modelId="{77B175BE-4343-422E-8BFD-955482D4BCC4}">
      <dsp:nvSpPr>
        <dsp:cNvPr id="0" name=""/>
        <dsp:cNvSpPr/>
      </dsp:nvSpPr>
      <dsp:spPr>
        <a:xfrm>
          <a:off x="1934819" y="3495426"/>
          <a:ext cx="2226360" cy="5822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(Low Temperature Bake)</a:t>
          </a:r>
          <a:endParaRPr lang="en-US" sz="1400" kern="1200" dirty="0"/>
        </a:p>
      </dsp:txBody>
      <dsp:txXfrm>
        <a:off x="1951872" y="3512479"/>
        <a:ext cx="2192254" cy="548137"/>
      </dsp:txXfrm>
    </dsp:sp>
    <dsp:sp modelId="{B0BB1228-DAFC-459C-BD2D-C2DFBFBE69CB}">
      <dsp:nvSpPr>
        <dsp:cNvPr id="0" name=""/>
        <dsp:cNvSpPr/>
      </dsp:nvSpPr>
      <dsp:spPr>
        <a:xfrm rot="5400000">
          <a:off x="2938829" y="4092225"/>
          <a:ext cx="218341" cy="262009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1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 rot="-5400000">
        <a:off x="2969397" y="4114059"/>
        <a:ext cx="157205" cy="152839"/>
      </dsp:txXfrm>
    </dsp:sp>
    <dsp:sp modelId="{8BD57450-89AD-41A2-8E69-6BF617CD8FE7}">
      <dsp:nvSpPr>
        <dsp:cNvPr id="0" name=""/>
        <dsp:cNvSpPr/>
      </dsp:nvSpPr>
      <dsp:spPr>
        <a:xfrm>
          <a:off x="1934819" y="4368791"/>
          <a:ext cx="2226360" cy="5822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RF Test</a:t>
          </a:r>
          <a:endParaRPr lang="en-US" sz="1400" kern="1200" dirty="0"/>
        </a:p>
      </dsp:txBody>
      <dsp:txXfrm>
        <a:off x="1951872" y="4385844"/>
        <a:ext cx="2192254" cy="54813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017BCE-C7E0-4E93-BB5F-53445A9E4457}">
      <dsp:nvSpPr>
        <dsp:cNvPr id="0" name=""/>
        <dsp:cNvSpPr/>
      </dsp:nvSpPr>
      <dsp:spPr>
        <a:xfrm>
          <a:off x="374" y="388902"/>
          <a:ext cx="914157" cy="66999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 </a:t>
          </a:r>
          <a:endParaRPr lang="en-US" sz="1600" b="1" kern="1200" dirty="0"/>
        </a:p>
      </dsp:txBody>
      <dsp:txXfrm>
        <a:off x="335371" y="388902"/>
        <a:ext cx="244163" cy="669994"/>
      </dsp:txXfrm>
    </dsp:sp>
    <dsp:sp modelId="{C5165E2A-70F8-4AF3-8EC2-13227B7BF30B}">
      <dsp:nvSpPr>
        <dsp:cNvPr id="0" name=""/>
        <dsp:cNvSpPr/>
      </dsp:nvSpPr>
      <dsp:spPr>
        <a:xfrm>
          <a:off x="747033" y="388902"/>
          <a:ext cx="914157" cy="66999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6</a:t>
          </a:r>
          <a:r>
            <a:rPr lang="en-US" sz="1100" b="1" kern="1200" dirty="0" smtClean="0"/>
            <a:t> </a:t>
          </a:r>
          <a:endParaRPr lang="en-US" sz="1100" b="1" kern="1200" dirty="0"/>
        </a:p>
      </dsp:txBody>
      <dsp:txXfrm>
        <a:off x="1082030" y="388902"/>
        <a:ext cx="244163" cy="669994"/>
      </dsp:txXfrm>
    </dsp:sp>
    <dsp:sp modelId="{D3FF693E-EA24-4085-ADFB-8886EDFC5327}">
      <dsp:nvSpPr>
        <dsp:cNvPr id="0" name=""/>
        <dsp:cNvSpPr/>
      </dsp:nvSpPr>
      <dsp:spPr>
        <a:xfrm>
          <a:off x="1493692" y="388902"/>
          <a:ext cx="914157" cy="66999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3</a:t>
          </a:r>
          <a:endParaRPr lang="en-US" sz="1800" b="1" kern="1200" dirty="0"/>
        </a:p>
      </dsp:txBody>
      <dsp:txXfrm>
        <a:off x="1828689" y="388902"/>
        <a:ext cx="244163" cy="669994"/>
      </dsp:txXfrm>
    </dsp:sp>
    <dsp:sp modelId="{767E6250-4817-41E4-85C7-AA31463478B6}">
      <dsp:nvSpPr>
        <dsp:cNvPr id="0" name=""/>
        <dsp:cNvSpPr/>
      </dsp:nvSpPr>
      <dsp:spPr>
        <a:xfrm>
          <a:off x="2240350" y="388902"/>
          <a:ext cx="914157" cy="66999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1</a:t>
          </a:r>
          <a:endParaRPr lang="en-US" sz="1800" b="1" kern="1200" dirty="0"/>
        </a:p>
      </dsp:txBody>
      <dsp:txXfrm>
        <a:off x="2575347" y="388902"/>
        <a:ext cx="244163" cy="669994"/>
      </dsp:txXfrm>
    </dsp:sp>
    <dsp:sp modelId="{BE9283BF-B6B1-4030-BA7C-D778F9AF1A4E}">
      <dsp:nvSpPr>
        <dsp:cNvPr id="0" name=""/>
        <dsp:cNvSpPr/>
      </dsp:nvSpPr>
      <dsp:spPr>
        <a:xfrm>
          <a:off x="2987009" y="388902"/>
          <a:ext cx="914157" cy="66999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b="1" kern="1200" dirty="0"/>
        </a:p>
      </dsp:txBody>
      <dsp:txXfrm>
        <a:off x="3322006" y="388902"/>
        <a:ext cx="244163" cy="669994"/>
      </dsp:txXfrm>
    </dsp:sp>
    <dsp:sp modelId="{830B9B02-3CE1-4487-A1D0-7DA9FEC9E014}">
      <dsp:nvSpPr>
        <dsp:cNvPr id="0" name=""/>
        <dsp:cNvSpPr/>
      </dsp:nvSpPr>
      <dsp:spPr>
        <a:xfrm>
          <a:off x="3733667" y="388902"/>
          <a:ext cx="914157" cy="66999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b="1" kern="1200" dirty="0"/>
        </a:p>
      </dsp:txBody>
      <dsp:txXfrm>
        <a:off x="4068664" y="388902"/>
        <a:ext cx="244163" cy="66999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017BCE-C7E0-4E93-BB5F-53445A9E4457}">
      <dsp:nvSpPr>
        <dsp:cNvPr id="0" name=""/>
        <dsp:cNvSpPr/>
      </dsp:nvSpPr>
      <dsp:spPr>
        <a:xfrm>
          <a:off x="374" y="388902"/>
          <a:ext cx="914157" cy="66999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15 </a:t>
          </a:r>
          <a:r>
            <a:rPr lang="en-US" sz="900" kern="1200" dirty="0" smtClean="0">
              <a:sym typeface="Symbol"/>
            </a:rPr>
            <a:t></a:t>
          </a:r>
          <a:r>
            <a:rPr lang="en-US" sz="900" kern="1200" dirty="0" smtClean="0"/>
            <a:t>m</a:t>
          </a:r>
          <a:endParaRPr lang="en-US" sz="900" kern="1200" dirty="0"/>
        </a:p>
      </dsp:txBody>
      <dsp:txXfrm>
        <a:off x="335371" y="388902"/>
        <a:ext cx="244163" cy="669994"/>
      </dsp:txXfrm>
    </dsp:sp>
    <dsp:sp modelId="{C5165E2A-70F8-4AF3-8EC2-13227B7BF30B}">
      <dsp:nvSpPr>
        <dsp:cNvPr id="0" name=""/>
        <dsp:cNvSpPr/>
      </dsp:nvSpPr>
      <dsp:spPr>
        <a:xfrm>
          <a:off x="747033" y="388902"/>
          <a:ext cx="914157" cy="66999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6 </a:t>
          </a:r>
          <a:r>
            <a:rPr lang="en-US" sz="900" kern="1200" dirty="0" smtClean="0">
              <a:sym typeface="Symbol"/>
            </a:rPr>
            <a:t></a:t>
          </a:r>
          <a:r>
            <a:rPr lang="en-US" sz="900" kern="1200" dirty="0" smtClean="0"/>
            <a:t>m</a:t>
          </a:r>
          <a:endParaRPr lang="en-US" sz="900" kern="1200" dirty="0"/>
        </a:p>
      </dsp:txBody>
      <dsp:txXfrm>
        <a:off x="1082030" y="388902"/>
        <a:ext cx="244163" cy="669994"/>
      </dsp:txXfrm>
    </dsp:sp>
    <dsp:sp modelId="{D3FF693E-EA24-4085-ADFB-8886EDFC5327}">
      <dsp:nvSpPr>
        <dsp:cNvPr id="0" name=""/>
        <dsp:cNvSpPr/>
      </dsp:nvSpPr>
      <dsp:spPr>
        <a:xfrm>
          <a:off x="1493692" y="388902"/>
          <a:ext cx="914157" cy="66999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3 </a:t>
          </a:r>
          <a:r>
            <a:rPr lang="en-US" sz="900" kern="1200" dirty="0" smtClean="0">
              <a:sym typeface="Symbol"/>
            </a:rPr>
            <a:t></a:t>
          </a:r>
          <a:r>
            <a:rPr lang="en-US" sz="900" kern="1200" dirty="0" smtClean="0"/>
            <a:t>m</a:t>
          </a:r>
          <a:endParaRPr lang="en-US" sz="900" kern="1200" dirty="0"/>
        </a:p>
      </dsp:txBody>
      <dsp:txXfrm>
        <a:off x="1828689" y="388902"/>
        <a:ext cx="244163" cy="669994"/>
      </dsp:txXfrm>
    </dsp:sp>
    <dsp:sp modelId="{767E6250-4817-41E4-85C7-AA31463478B6}">
      <dsp:nvSpPr>
        <dsp:cNvPr id="0" name=""/>
        <dsp:cNvSpPr/>
      </dsp:nvSpPr>
      <dsp:spPr>
        <a:xfrm>
          <a:off x="2240350" y="388902"/>
          <a:ext cx="914157" cy="66999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1 </a:t>
          </a:r>
          <a:r>
            <a:rPr lang="en-US" sz="900" kern="1200" dirty="0" smtClean="0">
              <a:sym typeface="Symbol"/>
            </a:rPr>
            <a:t></a:t>
          </a:r>
          <a:r>
            <a:rPr lang="en-US" sz="900" kern="1200" dirty="0" smtClean="0"/>
            <a:t>m</a:t>
          </a:r>
          <a:endParaRPr lang="en-US" sz="900" kern="1200" dirty="0"/>
        </a:p>
      </dsp:txBody>
      <dsp:txXfrm>
        <a:off x="2575347" y="388902"/>
        <a:ext cx="244163" cy="669994"/>
      </dsp:txXfrm>
    </dsp:sp>
    <dsp:sp modelId="{BE9283BF-B6B1-4030-BA7C-D778F9AF1A4E}">
      <dsp:nvSpPr>
        <dsp:cNvPr id="0" name=""/>
        <dsp:cNvSpPr/>
      </dsp:nvSpPr>
      <dsp:spPr>
        <a:xfrm>
          <a:off x="2987009" y="388902"/>
          <a:ext cx="914157" cy="66999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.5 </a:t>
          </a:r>
          <a:r>
            <a:rPr lang="en-US" sz="900" kern="1200" dirty="0" smtClean="0">
              <a:sym typeface="Symbol"/>
            </a:rPr>
            <a:t></a:t>
          </a:r>
          <a:r>
            <a:rPr lang="en-US" sz="900" kern="1200" dirty="0" smtClean="0"/>
            <a:t>m</a:t>
          </a:r>
          <a:endParaRPr lang="en-US" sz="900" kern="1200" dirty="0"/>
        </a:p>
      </dsp:txBody>
      <dsp:txXfrm>
        <a:off x="3322006" y="388902"/>
        <a:ext cx="244163" cy="669994"/>
      </dsp:txXfrm>
    </dsp:sp>
    <dsp:sp modelId="{830B9B02-3CE1-4487-A1D0-7DA9FEC9E014}">
      <dsp:nvSpPr>
        <dsp:cNvPr id="0" name=""/>
        <dsp:cNvSpPr/>
      </dsp:nvSpPr>
      <dsp:spPr>
        <a:xfrm>
          <a:off x="3733667" y="388902"/>
          <a:ext cx="914157" cy="66999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.1 </a:t>
          </a:r>
          <a:r>
            <a:rPr lang="en-US" sz="900" kern="1200" dirty="0" smtClean="0">
              <a:sym typeface="Symbol"/>
            </a:rPr>
            <a:t></a:t>
          </a:r>
          <a:r>
            <a:rPr lang="en-US" sz="900" kern="1200" dirty="0" smtClean="0"/>
            <a:t>m</a:t>
          </a:r>
          <a:endParaRPr lang="en-US" sz="900" kern="1200" dirty="0"/>
        </a:p>
      </dsp:txBody>
      <dsp:txXfrm>
        <a:off x="4068664" y="388902"/>
        <a:ext cx="244163" cy="6699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0.50505</cdr:x>
      <cdr:y>0.25397</cdr:y>
    </cdr:from>
    <cdr:to>
      <cdr:x>0.75241</cdr:x>
      <cdr:y>0.42857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3810000" y="1219200"/>
          <a:ext cx="1866034" cy="838185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dirty="0" smtClean="0"/>
            <a:t>Polycrystalline single cell cavity with CBP &amp; 20 Micron EP (ACC002 from Fermi)</a:t>
          </a:r>
          <a:endParaRPr lang="en-US" sz="1100" dirty="0"/>
        </a:p>
      </cdr:txBody>
    </cdr:sp>
  </cdr:relSizeAnchor>
  <cdr:relSizeAnchor xmlns:cdr="http://schemas.openxmlformats.org/drawingml/2006/chartDrawing">
    <cdr:from>
      <cdr:x>0.11111</cdr:x>
      <cdr:y>0.66667</cdr:y>
    </cdr:from>
    <cdr:to>
      <cdr:x>0.31805</cdr:x>
      <cdr:y>0.88889</cdr:y>
    </cdr:to>
    <cdr:sp macro="" textlink="">
      <cdr:nvSpPr>
        <cdr:cNvPr id="13" name="TextBox 1"/>
        <cdr:cNvSpPr txBox="1"/>
      </cdr:nvSpPr>
      <cdr:spPr>
        <a:xfrm xmlns:a="http://schemas.openxmlformats.org/drawingml/2006/main">
          <a:off x="838200" y="3200400"/>
          <a:ext cx="1561114" cy="1066789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>
            <a:lumMod val="60000"/>
            <a:lumOff val="40000"/>
          </a:schemeClr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dirty="0" smtClean="0"/>
            <a:t>Large grain 9-cell cavity with mechanical polishing of half cells &amp; EP (AC155 from DESY)</a:t>
          </a:r>
          <a:endParaRPr lang="en-US" sz="1100" dirty="0"/>
        </a:p>
      </cdr:txBody>
    </cdr:sp>
  </cdr:relSizeAnchor>
  <cdr:relSizeAnchor xmlns:cdr="http://schemas.openxmlformats.org/drawingml/2006/chartDrawing">
    <cdr:from>
      <cdr:x>0.18182</cdr:x>
      <cdr:y>0.52381</cdr:y>
    </cdr:from>
    <cdr:to>
      <cdr:x>0.23232</cdr:x>
      <cdr:y>0.66667</cdr:y>
    </cdr:to>
    <cdr:sp macro="" textlink="">
      <cdr:nvSpPr>
        <cdr:cNvPr id="15" name="Straight Arrow Connector 14"/>
        <cdr:cNvSpPr/>
      </cdr:nvSpPr>
      <cdr:spPr>
        <a:xfrm xmlns:a="http://schemas.openxmlformats.org/drawingml/2006/main" rot="5400000" flipH="1" flipV="1">
          <a:off x="1219199" y="2667001"/>
          <a:ext cx="685805" cy="381002"/>
        </a:xfrm>
        <a:prstGeom xmlns:a="http://schemas.openxmlformats.org/drawingml/2006/main" prst="straightConnector1">
          <a:avLst/>
        </a:prstGeom>
        <a:ln xmlns:a="http://schemas.openxmlformats.org/drawingml/2006/main" w="25400">
          <a:solidFill>
            <a:schemeClr val="accent2">
              <a:lumMod val="60000"/>
              <a:lumOff val="40000"/>
            </a:schemeClr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0.44444</cdr:x>
      <cdr:y>0.4127</cdr:y>
    </cdr:from>
    <cdr:to>
      <cdr:x>0.51514</cdr:x>
      <cdr:y>0.50794</cdr:y>
    </cdr:to>
    <cdr:sp macro="" textlink="">
      <cdr:nvSpPr>
        <cdr:cNvPr id="18" name="Straight Arrow Connector 17"/>
        <cdr:cNvSpPr/>
      </cdr:nvSpPr>
      <cdr:spPr>
        <a:xfrm xmlns:a="http://schemas.openxmlformats.org/drawingml/2006/main" rot="10800000" flipV="1">
          <a:off x="3352800" y="1981200"/>
          <a:ext cx="533347" cy="457209"/>
        </a:xfrm>
        <a:prstGeom xmlns:a="http://schemas.openxmlformats.org/drawingml/2006/main" prst="straightConnector1">
          <a:avLst/>
        </a:prstGeom>
        <a:ln xmlns:a="http://schemas.openxmlformats.org/drawingml/2006/main" w="25400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0.10101</cdr:x>
      <cdr:y>0.90476</cdr:y>
    </cdr:from>
    <cdr:to>
      <cdr:x>0.9495</cdr:x>
      <cdr:y>0.90476</cdr:y>
    </cdr:to>
    <cdr:sp macro="" textlink="">
      <cdr:nvSpPr>
        <cdr:cNvPr id="10" name="Straight Connector 9"/>
        <cdr:cNvSpPr/>
      </cdr:nvSpPr>
      <cdr:spPr>
        <a:xfrm xmlns:a="http://schemas.openxmlformats.org/drawingml/2006/main">
          <a:off x="762000" y="4343400"/>
          <a:ext cx="6400838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54F358-3776-48DC-897A-960F56AB5515}" type="datetimeFigureOut">
              <a:rPr lang="en-US" smtClean="0"/>
              <a:pPr/>
              <a:t>7/26/2011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0D6DE-B50B-4E64-976D-E57DADBB5E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466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0D6DE-B50B-4E64-976D-E57DADBB5E85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0D6DE-B50B-4E64-976D-E57DADBB5E85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8844F-0B01-404D-B524-F229C479642F}" type="slidenum">
              <a:rPr lang="zh-CN" altLang="en-US" smtClean="0"/>
              <a:pPr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201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3EFFA9D-71FC-4DCE-B982-3FAD2E966831}" type="datetime1">
              <a:rPr lang="en-US" smtClean="0"/>
              <a:pPr/>
              <a:t>7/26/2011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r>
              <a:rPr lang="en-US" smtClean="0"/>
              <a:t>Cooper - SRF 2011</a:t>
            </a:r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7D5DD28-04CC-4B0A-8FEA-42F92C9A5AB6}" type="slidenum">
              <a:rPr lang="en-US" smtClean="0"/>
              <a:pPr/>
              <a:t>‹#›</a:t>
            </a:fld>
            <a:r>
              <a:rPr lang="en-US" dirty="0" smtClean="0"/>
              <a:t> / 42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B5C636-375C-4728-8395-6612067D1324}" type="datetime1">
              <a:rPr lang="en-US" smtClean="0"/>
              <a:pPr/>
              <a:t>7/26/2011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Cooper - SRF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7D5DD28-04CC-4B0A-8FEA-42F92C9A5A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4F2D2A-5EB3-49F4-B6AC-38EF4B0D0D16}" type="datetime1">
              <a:rPr lang="en-US" smtClean="0"/>
              <a:pPr/>
              <a:t>7/26/2011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Cooper - SRF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7D5DD28-04CC-4B0A-8FEA-42F92C9A5A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FAD05A9-253E-42D8-B19E-AFDEFFD5E709}" type="datetime1">
              <a:rPr lang="en-US" smtClean="0"/>
              <a:pPr/>
              <a:t>7/26/2011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r>
              <a:rPr lang="en-US" smtClean="0"/>
              <a:t>Cooper - SRF 2011</a:t>
            </a:r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7D5DD28-04CC-4B0A-8FEA-42F92C9A5A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00800"/>
            <a:ext cx="1920240" cy="365760"/>
          </a:xfrm>
        </p:spPr>
        <p:txBody>
          <a:bodyPr/>
          <a:lstStyle>
            <a:extLst/>
          </a:lstStyle>
          <a:p>
            <a:fld id="{831D42D2-382A-4F48-B57A-28F39E65EE73}" type="datetime1">
              <a:rPr lang="en-US" smtClean="0"/>
              <a:pPr/>
              <a:t>7/26/2011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Cooper - SRF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7D5DD28-04CC-4B0A-8FEA-42F92C9A5AB6}" type="slidenum">
              <a:rPr lang="en-US" smtClean="0"/>
              <a:pPr/>
              <a:t>‹#›</a:t>
            </a:fld>
            <a:r>
              <a:rPr lang="en-US" dirty="0" smtClean="0"/>
              <a:t>/30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10BDA7D-C6DB-400F-8226-F014AD59812B}" type="datetime1">
              <a:rPr lang="en-US" smtClean="0"/>
              <a:pPr/>
              <a:t>7/26/2011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Cooper - SRF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7D5DD28-04CC-4B0A-8FEA-42F92C9A5A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8EA3AE6-C42C-4D4B-AD5D-F43BE71677B1}" type="datetime1">
              <a:rPr lang="en-US" smtClean="0"/>
              <a:pPr/>
              <a:t>7/26/2011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Cooper - SRF 2011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7D5DD28-04CC-4B0A-8FEA-42F92C9A5A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42485AB-EEC7-4000-B375-EFA0D2F0708F}" type="datetime1">
              <a:rPr lang="en-US" smtClean="0"/>
              <a:pPr/>
              <a:t>7/26/2011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Cooper - SRF 2011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7D5DD28-04CC-4B0A-8FEA-42F92C9A5A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97022CD-E3CE-415B-BFD8-8C568E401E55}" type="datetime1">
              <a:rPr lang="en-US" smtClean="0"/>
              <a:pPr/>
              <a:t>7/26/2011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Cooper - SRF 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7D5DD28-04CC-4B0A-8FEA-42F92C9A5A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2D7150-2D31-4C75-8D2D-E8D10AC5F648}" type="datetime1">
              <a:rPr lang="en-US" smtClean="0"/>
              <a:pPr/>
              <a:t>7/26/2011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Cooper - SRF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7D5DD28-04CC-4B0A-8FEA-42F92C9A5A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CBA6FB16-EC6F-43C5-AD4A-67A16F4617F5}" type="datetime1">
              <a:rPr lang="en-US" smtClean="0"/>
              <a:pPr/>
              <a:t>7/26/2011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Cooper - SRF 2011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7D5DD28-04CC-4B0A-8FEA-42F92C9A5A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00800"/>
            <a:ext cx="1920240" cy="365760"/>
          </a:xfrm>
        </p:spPr>
        <p:txBody>
          <a:bodyPr/>
          <a:lstStyle>
            <a:extLst/>
          </a:lstStyle>
          <a:p>
            <a:fld id="{82E84864-576D-4EAF-B087-A2ADA296139D}" type="datetime1">
              <a:rPr lang="en-US" smtClean="0"/>
              <a:pPr/>
              <a:t>7/26/2011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Cooper - SRF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7D5DD28-04CC-4B0A-8FEA-42F92C9A5AB6}" type="slidenum">
              <a:rPr lang="en-US" smtClean="0"/>
              <a:pPr/>
              <a:t>‹#›</a:t>
            </a:fld>
            <a:r>
              <a:rPr lang="en-US" dirty="0" smtClean="0"/>
              <a:t> / 42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AB97282-0967-4DB3-8FD7-CEDC5DAC1062}" type="datetime1">
              <a:rPr lang="en-US" smtClean="0"/>
              <a:pPr/>
              <a:t>7/26/2011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r>
              <a:rPr lang="en-US" smtClean="0"/>
              <a:t>Cooper - SRF 2011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7D5DD28-04CC-4B0A-8FEA-42F92C9A5A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4967894-5D4C-4F24-A358-3623895EE8E3}" type="datetime1">
              <a:rPr lang="en-US" smtClean="0"/>
              <a:pPr/>
              <a:t>7/26/2011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Cooper - SRF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7D5DD28-04CC-4B0A-8FEA-42F92C9A5A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B6A7F3D-8B10-4A2F-9209-D7CD26A5F5D6}" type="datetime1">
              <a:rPr lang="en-US" smtClean="0"/>
              <a:pPr/>
              <a:t>7/26/2011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Cooper - SRF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7D5DD28-04CC-4B0A-8FEA-42F92C9A5A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62FEF1-C2C9-4106-A2DA-4ED5B3E3B107}" type="datetime1">
              <a:rPr lang="en-US" smtClean="0"/>
              <a:pPr/>
              <a:t>7/26/2011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Cooper - SRF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7D5DD28-04CC-4B0A-8FEA-42F92C9A5A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21CA20F-CEDF-412E-99B4-1F38DED73999}" type="datetime1">
              <a:rPr lang="en-US" smtClean="0"/>
              <a:pPr/>
              <a:t>7/26/2011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Cooper - SRF 2011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7D5DD28-04CC-4B0A-8FEA-42F92C9A5A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0DE6552-4D6A-484E-A8C5-5AC8B3DD6886}" type="datetime1">
              <a:rPr lang="en-US" smtClean="0"/>
              <a:pPr/>
              <a:t>7/26/2011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Cooper - SRF 2011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7D5DD28-04CC-4B0A-8FEA-42F92C9A5A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59153D5-A9F1-4C01-8445-F279B06E76DE}" type="datetime1">
              <a:rPr lang="en-US" smtClean="0"/>
              <a:pPr/>
              <a:t>7/26/2011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Cooper - SRF 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7D5DD28-04CC-4B0A-8FEA-42F92C9A5A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03A1211-34BB-4765-A34C-3DB064511A6E}" type="datetime1">
              <a:rPr lang="en-US" smtClean="0"/>
              <a:pPr/>
              <a:t>7/26/2011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Cooper - SRF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7D5DD28-04CC-4B0A-8FEA-42F92C9A5A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BE24EA4F-6F27-4F5C-84C9-F3A3E8EC8C82}" type="datetime1">
              <a:rPr lang="en-US" smtClean="0"/>
              <a:pPr/>
              <a:t>7/26/2011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Cooper - SRF 2011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7D5DD28-04CC-4B0A-8FEA-42F92C9A5A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779A1FB-1F09-4A96-A356-B862C954D945}" type="datetime1">
              <a:rPr lang="en-US" smtClean="0"/>
              <a:pPr/>
              <a:t>7/26/2011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r>
              <a:rPr lang="en-US" smtClean="0"/>
              <a:t>Cooper - SRF 2011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7D5DD28-04CC-4B0A-8FEA-42F92C9A5A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477000" y="6400800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6847F6A2-588E-4005-A4A7-56877376EDB3}" type="datetime1">
              <a:rPr lang="en-US" smtClean="0"/>
              <a:pPr/>
              <a:t>7/26/2011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0" y="6400800"/>
            <a:ext cx="14362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r>
              <a:rPr lang="en-US" smtClean="0"/>
              <a:t>Cooper - SRF 2011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305800" y="6407944"/>
            <a:ext cx="707232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57D5DD28-04CC-4B0A-8FEA-42F92C9A5AB6}" type="slidenum">
              <a:rPr lang="en-US" smtClean="0"/>
              <a:pPr/>
              <a:t>‹#›</a:t>
            </a:fld>
            <a:r>
              <a:rPr lang="en-US" dirty="0" smtClean="0"/>
              <a:t> / 42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477000" y="6400800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65B09A31-7E42-4FC7-BD94-F106200EC7AE}" type="datetime1">
              <a:rPr lang="en-US" smtClean="0"/>
              <a:pPr/>
              <a:t>7/26/2011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0" y="6400800"/>
            <a:ext cx="14362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r>
              <a:rPr lang="en-US" smtClean="0"/>
              <a:t>Cooper - SRF 2011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305800" y="6407944"/>
            <a:ext cx="707232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57D5DD28-04CC-4B0A-8FEA-42F92C9A5AB6}" type="slidenum">
              <a:rPr lang="en-US" smtClean="0"/>
              <a:pPr/>
              <a:t>‹#›</a:t>
            </a:fld>
            <a:r>
              <a:rPr lang="en-US" dirty="0" smtClean="0"/>
              <a:t> / 30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image" Target="../media/image29.jpe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27.png"/><Relationship Id="rId4" Type="http://schemas.openxmlformats.org/officeDocument/2006/relationships/image" Target="../media/image26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13" Type="http://schemas.openxmlformats.org/officeDocument/2006/relationships/diagramColors" Target="../diagrams/colors5.xml"/><Relationship Id="rId3" Type="http://schemas.openxmlformats.org/officeDocument/2006/relationships/image" Target="../media/image11.png"/><Relationship Id="rId7" Type="http://schemas.openxmlformats.org/officeDocument/2006/relationships/diagramQuickStyle" Target="../diagrams/quickStyle4.xml"/><Relationship Id="rId12" Type="http://schemas.openxmlformats.org/officeDocument/2006/relationships/diagramQuickStyle" Target="../diagrams/quickStyle5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11" Type="http://schemas.openxmlformats.org/officeDocument/2006/relationships/diagramLayout" Target="../diagrams/layout5.xml"/><Relationship Id="rId5" Type="http://schemas.openxmlformats.org/officeDocument/2006/relationships/diagramData" Target="../diagrams/data4.xml"/><Relationship Id="rId10" Type="http://schemas.openxmlformats.org/officeDocument/2006/relationships/diagramData" Target="../diagrams/data5.xml"/><Relationship Id="rId4" Type="http://schemas.openxmlformats.org/officeDocument/2006/relationships/image" Target="../media/image45.png"/><Relationship Id="rId9" Type="http://schemas.microsoft.com/office/2007/relationships/diagramDrawing" Target="../diagrams/drawing4.xml"/><Relationship Id="rId14" Type="http://schemas.microsoft.com/office/2007/relationships/diagramDrawing" Target="../diagrams/drawing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8.emf"/><Relationship Id="rId4" Type="http://schemas.openxmlformats.org/officeDocument/2006/relationships/image" Target="../media/image7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457200"/>
            <a:ext cx="7772400" cy="1470025"/>
          </a:xfrm>
        </p:spPr>
        <p:txBody>
          <a:bodyPr>
            <a:normAutofit/>
          </a:bodyPr>
          <a:lstStyle/>
          <a:p>
            <a:r>
              <a:rPr lang="en-US" sz="3600" b="1" cap="all" dirty="0" smtClean="0"/>
              <a:t>CENTRIFUGAL Barrel Polishing of Cavities Worldwide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1905000"/>
            <a:ext cx="6400800" cy="3352800"/>
          </a:xfrm>
        </p:spPr>
        <p:txBody>
          <a:bodyPr>
            <a:normAutofit fontScale="62500" lnSpcReduction="20000"/>
          </a:bodyPr>
          <a:lstStyle/>
          <a:p>
            <a:r>
              <a:rPr lang="it-IT" b="1" dirty="0" smtClean="0"/>
              <a:t>C. Cooper*</a:t>
            </a:r>
          </a:p>
          <a:p>
            <a:r>
              <a:rPr lang="it-IT" dirty="0" smtClean="0"/>
              <a:t>Fermi National Accelerator Laboratory</a:t>
            </a:r>
          </a:p>
          <a:p>
            <a:r>
              <a:rPr lang="en-US" b="1" dirty="0" smtClean="0"/>
              <a:t>K. Saito</a:t>
            </a:r>
          </a:p>
          <a:p>
            <a:r>
              <a:rPr lang="en-US" dirty="0" smtClean="0"/>
              <a:t>KEK, High Energy Accelerator Research Organization</a:t>
            </a:r>
          </a:p>
          <a:p>
            <a:r>
              <a:rPr lang="en-US" b="1" dirty="0" smtClean="0"/>
              <a:t>B. Bullock</a:t>
            </a:r>
          </a:p>
          <a:p>
            <a:r>
              <a:rPr lang="en-US" dirty="0" smtClean="0"/>
              <a:t>Cornell University, LEPP – SRF Group</a:t>
            </a:r>
          </a:p>
          <a:p>
            <a:r>
              <a:rPr lang="en-US" b="1" dirty="0" smtClean="0"/>
              <a:t>S. Joshi</a:t>
            </a:r>
          </a:p>
          <a:p>
            <a:r>
              <a:rPr lang="en-US" dirty="0" smtClean="0"/>
              <a:t>Raja </a:t>
            </a:r>
            <a:r>
              <a:rPr lang="en-US" dirty="0" err="1" smtClean="0"/>
              <a:t>Ramanna</a:t>
            </a:r>
            <a:r>
              <a:rPr lang="en-US" dirty="0" smtClean="0"/>
              <a:t> </a:t>
            </a:r>
            <a:r>
              <a:rPr lang="en-US" dirty="0" smtClean="0"/>
              <a:t>Center for Advanced Technology</a:t>
            </a:r>
          </a:p>
          <a:p>
            <a:r>
              <a:rPr lang="en-US" b="1" dirty="0" smtClean="0"/>
              <a:t>A. </a:t>
            </a:r>
            <a:r>
              <a:rPr lang="en-US" b="1" dirty="0" err="1" smtClean="0"/>
              <a:t>Palczewski</a:t>
            </a:r>
            <a:endParaRPr lang="en-US" b="1" dirty="0" smtClean="0"/>
          </a:p>
          <a:p>
            <a:r>
              <a:rPr lang="en-US" dirty="0" smtClean="0"/>
              <a:t>Thomas </a:t>
            </a:r>
            <a:r>
              <a:rPr lang="en-US" dirty="0" smtClean="0"/>
              <a:t>Jefferson National Accelerator Facility</a:t>
            </a:r>
            <a:endParaRPr lang="en-US" dirty="0" smtClean="0"/>
          </a:p>
          <a:p>
            <a:r>
              <a:rPr lang="en-US" b="1" dirty="0" smtClean="0"/>
              <a:t>J. </a:t>
            </a:r>
            <a:r>
              <a:rPr lang="en-US" b="1" dirty="0" err="1" smtClean="0"/>
              <a:t>Zhai</a:t>
            </a:r>
            <a:endParaRPr lang="en-US" b="1" dirty="0" smtClean="0"/>
          </a:p>
          <a:p>
            <a:r>
              <a:rPr lang="en-US" dirty="0" smtClean="0"/>
              <a:t>Institute of High Energy Physics</a:t>
            </a:r>
          </a:p>
          <a:p>
            <a:endParaRPr lang="en-US" dirty="0"/>
          </a:p>
        </p:txBody>
      </p:sp>
      <p:pic>
        <p:nvPicPr>
          <p:cNvPr id="4" name="Picture 7" descr="SRF2011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638800"/>
            <a:ext cx="914400" cy="82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05000" y="6052344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Listed contributors are the lead person for centrifugal barrel polishing at each facility.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2. Single Cell Cavity Preparation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1752600"/>
            <a:ext cx="2105025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5175" y="1752600"/>
            <a:ext cx="2105025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1752600"/>
            <a:ext cx="2105025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62275" y="4038600"/>
            <a:ext cx="2752725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990600" y="4114800"/>
            <a:ext cx="144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UHMWPE Transition Rings</a:t>
            </a:r>
            <a:endParaRPr lang="en-US" b="1" dirty="0"/>
          </a:p>
        </p:txBody>
      </p:sp>
      <p:cxnSp>
        <p:nvCxnSpPr>
          <p:cNvPr id="13" name="Straight Arrow Connector 12"/>
          <p:cNvCxnSpPr/>
          <p:nvPr/>
        </p:nvCxnSpPr>
        <p:spPr>
          <a:xfrm rot="5400000" flipH="1" flipV="1">
            <a:off x="1143000" y="3581400"/>
            <a:ext cx="838200" cy="762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 flipH="1" flipV="1">
            <a:off x="1104900" y="2781300"/>
            <a:ext cx="1676400" cy="8382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096000" y="4114800"/>
            <a:ext cx="144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Rest of frame all 316-SS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019800" y="5257800"/>
            <a:ext cx="220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Wedge feet  to ensure no movement of frame in barrel</a:t>
            </a:r>
            <a:endParaRPr lang="en-US" b="1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Cooper - SRF 2011</a:t>
            </a:r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5DD28-04CC-4B0A-8FEA-42F92C9A5AB6}" type="slidenum">
              <a:rPr lang="en-US" smtClean="0"/>
              <a:pPr/>
              <a:t>10</a:t>
            </a:fld>
            <a:r>
              <a:rPr lang="en-US" smtClean="0"/>
              <a:t> / 42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198" y="1523998"/>
            <a:ext cx="3048001" cy="2438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524000"/>
            <a:ext cx="3124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4038600"/>
            <a:ext cx="4572000" cy="219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2. Single Cell Cavity Preparation</a:t>
            </a:r>
            <a:endParaRPr lang="en-US" sz="3200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Cooper - SRF 2011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5DD28-04CC-4B0A-8FEA-42F92C9A5AB6}" type="slidenum">
              <a:rPr lang="en-US" smtClean="0"/>
              <a:pPr/>
              <a:t>11</a:t>
            </a:fld>
            <a:r>
              <a:rPr lang="en-US" smtClean="0"/>
              <a:t> / 42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9-Cell Cavity Preparation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447800"/>
            <a:ext cx="3429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1295400"/>
            <a:ext cx="3429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1371600"/>
            <a:ext cx="16002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3657600"/>
            <a:ext cx="2667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4400" y="3657600"/>
            <a:ext cx="2667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Cooper - SRF 2011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5DD28-04CC-4B0A-8FEA-42F92C9A5AB6}" type="slidenum">
              <a:rPr lang="en-US" smtClean="0"/>
              <a:pPr/>
              <a:t>12</a:t>
            </a:fld>
            <a:r>
              <a:rPr lang="en-US" smtClean="0"/>
              <a:t> / 42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 preferRelativeResize="0"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850" y="3124199"/>
            <a:ext cx="2190750" cy="219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3200400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040" y="838200"/>
            <a:ext cx="2194560" cy="219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Documents and Settings\ccooper\Desktop\Tumbler\Tumbling\HOM-INSERT-1.gif"/>
          <p:cNvPicPr preferRelativeResize="0"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1800" y="838200"/>
            <a:ext cx="2194560" cy="219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0" y="3124200"/>
            <a:ext cx="3200400" cy="219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145" name="AutoShape 25"/>
          <p:cNvCxnSpPr>
            <a:cxnSpLocks noChangeShapeType="1"/>
          </p:cNvCxnSpPr>
          <p:nvPr/>
        </p:nvCxnSpPr>
        <p:spPr bwMode="auto">
          <a:xfrm>
            <a:off x="4445453" y="1112156"/>
            <a:ext cx="485775" cy="292100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</p:spPr>
      </p:cxnSp>
      <p:sp>
        <p:nvSpPr>
          <p:cNvPr id="41" name="Title 2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6397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2.   9-Cell Cavity Preparation - Plugs</a:t>
            </a:r>
            <a:endParaRPr lang="en-US" sz="3200" dirty="0"/>
          </a:p>
        </p:txBody>
      </p:sp>
      <p:sp>
        <p:nvSpPr>
          <p:cNvPr id="42" name="TextBox 41"/>
          <p:cNvSpPr txBox="1"/>
          <p:nvPr/>
        </p:nvSpPr>
        <p:spPr>
          <a:xfrm>
            <a:off x="762000" y="5373469"/>
            <a:ext cx="815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 HOM Can Must Be Protected or the Antenna Would be Destroyed.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Caps are Made From Niobium to Avoid Contamination.</a:t>
            </a:r>
            <a:endParaRPr lang="en-US" dirty="0"/>
          </a:p>
        </p:txBody>
      </p:sp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83594" y="1066800"/>
            <a:ext cx="2150806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Cooper - SRF 2011</a:t>
            </a:r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5DD28-04CC-4B0A-8FEA-42F92C9A5AB6}" type="slidenum">
              <a:rPr lang="en-US" smtClean="0"/>
              <a:pPr/>
              <a:t>13</a:t>
            </a:fld>
            <a:r>
              <a:rPr lang="en-US" smtClean="0"/>
              <a:t> / 42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934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2.CBP of 650 MHz Geometry</a:t>
            </a:r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66801"/>
            <a:ext cx="7256463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" y="1371600"/>
            <a:ext cx="670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/>
              <a:t>650 MHz cavities will require a new machine</a:t>
            </a:r>
            <a:r>
              <a:rPr lang="en-US" sz="2800" dirty="0" smtClean="0"/>
              <a:t>.</a:t>
            </a:r>
            <a:endParaRPr lang="en-US" sz="28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664030" y="4267200"/>
            <a:ext cx="7380514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/>
              <a:t>Barrel will require the most design.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Must be interchangeable for different cavity geometries.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Must provide structural support and allow for appropriate cooling.</a:t>
            </a:r>
            <a:endParaRPr lang="en-US" sz="2800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Cooper - SRF 2011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5DD28-04CC-4B0A-8FEA-42F92C9A5AB6}" type="slidenum">
              <a:rPr lang="en-US" smtClean="0"/>
              <a:pPr/>
              <a:t>14</a:t>
            </a:fld>
            <a:r>
              <a:rPr lang="en-US" smtClean="0"/>
              <a:t> /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36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9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3. Recent Results from CBP at Fermilab &amp; Future Work That Needs to be Done</a:t>
            </a:r>
            <a:endParaRPr lang="en-US" sz="3200" dirty="0"/>
          </a:p>
        </p:txBody>
      </p:sp>
      <p:pic>
        <p:nvPicPr>
          <p:cNvPr id="6" name="Picture 7" descr="SRF2011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124200"/>
            <a:ext cx="2743200" cy="248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Cooper - SRF 2011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5DD28-04CC-4B0A-8FEA-42F92C9A5AB6}" type="slidenum">
              <a:rPr lang="en-US" smtClean="0"/>
              <a:pPr/>
              <a:t>15</a:t>
            </a:fld>
            <a:r>
              <a:rPr lang="en-US" smtClean="0"/>
              <a:t> / 42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3. CBP to an intermediate finish</a:t>
            </a:r>
            <a:endParaRPr lang="en-US" sz="3200" dirty="0"/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1" y="1143000"/>
            <a:ext cx="3429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4343400"/>
            <a:ext cx="3352800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1143000"/>
            <a:ext cx="4524288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ntent Placeholder 4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14800" y="4343400"/>
            <a:ext cx="4522816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ooter Placeholder 13"/>
          <p:cNvSpPr txBox="1">
            <a:spLocks/>
          </p:cNvSpPr>
          <p:nvPr/>
        </p:nvSpPr>
        <p:spPr>
          <a:xfrm>
            <a:off x="3733800" y="6324600"/>
            <a:ext cx="3276600" cy="365125"/>
          </a:xfrm>
          <a:prstGeom prst="rect">
            <a:avLst/>
          </a:prstGeom>
        </p:spPr>
        <p:txBody>
          <a:bodyPr vert="horz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Cooper - SRF Materials Workshop,</a:t>
            </a:r>
            <a:r>
              <a:rPr kumimoji="0" lang="en-US" sz="1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Tallahassee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Cooper - SRF 2011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5DD28-04CC-4B0A-8FEA-42F92C9A5AB6}" type="slidenum">
              <a:rPr lang="en-US" smtClean="0"/>
              <a:pPr/>
              <a:t>16</a:t>
            </a:fld>
            <a:r>
              <a:rPr lang="en-US" smtClean="0"/>
              <a:t> / 42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274638"/>
            <a:ext cx="8610600" cy="944562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3.  CBP of Single Cell 1.3GHz ACC004 with 2 Completely Different Sets of Media </a:t>
            </a:r>
            <a:endParaRPr lang="en-US" sz="32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371600"/>
            <a:ext cx="5486400" cy="4437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1143000"/>
            <a:ext cx="2326957" cy="166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3657599"/>
            <a:ext cx="2407920" cy="1719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019800" y="2819400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Picture after first CPB with typical media &amp; 60 micron EP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19800" y="5410200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Picture after 2nd CPB with porcelain balls &amp; 40 micron EP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743200" y="59436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</a:t>
            </a:r>
            <a:r>
              <a:rPr lang="en-US" baseline="-25000" dirty="0" smtClean="0"/>
              <a:t>ACC</a:t>
            </a:r>
            <a:r>
              <a:rPr lang="en-US" dirty="0" smtClean="0"/>
              <a:t> MV/m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-729734" y="3472934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Quality Factor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066800" y="3581400"/>
            <a:ext cx="2590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CBP to inter. finish, 60 micron EP</a:t>
            </a:r>
            <a:endParaRPr lang="en-US" dirty="0">
              <a:solidFill>
                <a:srgbClr val="92D05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rot="5400000" flipH="1" flipV="1">
            <a:off x="2324100" y="3162300"/>
            <a:ext cx="457200" cy="381000"/>
          </a:xfrm>
          <a:prstGeom prst="straightConnector1">
            <a:avLst/>
          </a:prstGeom>
          <a:ln w="254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752600" y="3124200"/>
            <a:ext cx="533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2K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86000" y="1676400"/>
            <a:ext cx="2590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CBP to inter. finish, 40 micron EP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3" name="Straight Arrow Connector 22"/>
          <p:cNvCxnSpPr>
            <a:stCxn id="21" idx="2"/>
          </p:cNvCxnSpPr>
          <p:nvPr/>
        </p:nvCxnSpPr>
        <p:spPr>
          <a:xfrm rot="5400000">
            <a:off x="3066366" y="2380565"/>
            <a:ext cx="572869" cy="4572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752600" y="23622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 K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95400" y="19050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1.8 K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7" name="Footer Placeholder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Cooper - SRF 2011</a:t>
            </a:r>
            <a:endParaRPr lang="en-US"/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5DD28-04CC-4B0A-8FEA-42F92C9A5AB6}" type="slidenum">
              <a:rPr lang="en-US" smtClean="0"/>
              <a:pPr/>
              <a:t>17</a:t>
            </a:fld>
            <a:r>
              <a:rPr lang="en-US" smtClean="0"/>
              <a:t> / 42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229600" cy="5334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3. CPB of a Cavity to a Mirror Like Surface</a:t>
            </a:r>
            <a:endParaRPr lang="en-US" sz="2800" dirty="0"/>
          </a:p>
        </p:txBody>
      </p:sp>
      <p:pic>
        <p:nvPicPr>
          <p:cNvPr id="9218" name="Picture 2"/>
          <p:cNvPicPr preferRelativeResize="0">
            <a:picLocks noGrp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579120"/>
            <a:ext cx="4114800" cy="2926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04800" y="4267200"/>
            <a:ext cx="4267200" cy="914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Ra = </a:t>
            </a:r>
            <a:r>
              <a:rPr lang="it-IT" dirty="0"/>
              <a:t>0.0139 </a:t>
            </a:r>
            <a:r>
              <a:rPr lang="it-IT" dirty="0" smtClean="0"/>
              <a:t>µm +/-  </a:t>
            </a:r>
            <a:r>
              <a:rPr lang="it-IT" dirty="0"/>
              <a:t>0.00216 </a:t>
            </a:r>
            <a:r>
              <a:rPr lang="it-IT" dirty="0" smtClean="0"/>
              <a:t>µm</a:t>
            </a:r>
          </a:p>
          <a:p>
            <a:r>
              <a:rPr lang="pl-PL" dirty="0" smtClean="0"/>
              <a:t>Rz</a:t>
            </a:r>
            <a:r>
              <a:rPr lang="en-US" dirty="0" smtClean="0"/>
              <a:t> </a:t>
            </a:r>
            <a:r>
              <a:rPr lang="pl-PL" dirty="0" smtClean="0"/>
              <a:t>= </a:t>
            </a:r>
            <a:r>
              <a:rPr lang="pl-PL" dirty="0"/>
              <a:t>0.139 </a:t>
            </a:r>
            <a:r>
              <a:rPr lang="pl-PL" dirty="0" smtClean="0"/>
              <a:t>µm</a:t>
            </a:r>
            <a:r>
              <a:rPr lang="en-US" dirty="0" smtClean="0"/>
              <a:t> </a:t>
            </a:r>
            <a:r>
              <a:rPr lang="pl-PL" dirty="0" smtClean="0"/>
              <a:t>+/-  </a:t>
            </a:r>
            <a:r>
              <a:rPr lang="pl-PL" dirty="0"/>
              <a:t>0.0242 µm	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4953000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Typical finish achieved by fine polishing.</a:t>
            </a:r>
            <a:endParaRPr lang="en-US" dirty="0"/>
          </a:p>
        </p:txBody>
      </p:sp>
      <p:pic>
        <p:nvPicPr>
          <p:cNvPr id="7" name="Picture 6" descr="C:\Documents and Settings\ccooper\Desktop\Tumbling Paper\ACC002_eq1t_aftertumbling.00.jpg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579119"/>
            <a:ext cx="4114800" cy="2926080"/>
          </a:xfrm>
          <a:prstGeom prst="rect">
            <a:avLst/>
          </a:prstGeom>
          <a:noFill/>
        </p:spPr>
      </p:pic>
      <p:pic>
        <p:nvPicPr>
          <p:cNvPr id="8" name="Picture 7" descr="IMAG055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3684465"/>
            <a:ext cx="4114800" cy="2460748"/>
          </a:xfrm>
          <a:prstGeom prst="rect">
            <a:avLst/>
          </a:prstGeom>
        </p:spPr>
      </p:pic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4724400" y="3163669"/>
            <a:ext cx="4114800" cy="64633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</a:rPr>
              <a:t>Single Cell Polished to Mirror Finish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2819400" y="5410200"/>
            <a:ext cx="1905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Notice reflection of graph paper and writing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343400" y="5791200"/>
            <a:ext cx="2590800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Cooper - SRF 2011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5DD28-04CC-4B0A-8FEA-42F92C9A5AB6}" type="slidenum">
              <a:rPr lang="en-US" smtClean="0"/>
              <a:pPr/>
              <a:t>18</a:t>
            </a:fld>
            <a:r>
              <a:rPr lang="en-US" smtClean="0"/>
              <a:t> / 42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      Mirror Finish</a:t>
            </a:r>
            <a:endParaRPr lang="en-US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5029200"/>
            <a:ext cx="7924800" cy="990600"/>
          </a:xfrm>
        </p:spPr>
        <p:txBody>
          <a:bodyPr/>
          <a:lstStyle/>
          <a:p>
            <a:endParaRPr lang="en-US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250" y="1295400"/>
            <a:ext cx="86995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Documents and Settings\ccooper\Desktop\Tumbling Paper\ACC002_eq1t_aftertumbling.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143000"/>
            <a:ext cx="8641080" cy="5410200"/>
          </a:xfrm>
          <a:prstGeom prst="rect">
            <a:avLst/>
          </a:prstGeom>
          <a:noFill/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810000"/>
            <a:ext cx="3810000" cy="2721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133600" y="62600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EPed</a:t>
            </a:r>
            <a:r>
              <a:rPr lang="en-US" dirty="0" smtClean="0">
                <a:solidFill>
                  <a:srgbClr val="FF0000"/>
                </a:solidFill>
              </a:rPr>
              <a:t> Weld Bead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Cooper - SRF 2011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5DD28-04CC-4B0A-8FEA-42F92C9A5AB6}" type="slidenum">
              <a:rPr lang="en-US" smtClean="0"/>
              <a:pPr/>
              <a:t>19</a:t>
            </a:fld>
            <a:r>
              <a:rPr lang="en-US" smtClean="0"/>
              <a:t> / 42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1. Introduction to CBP</a:t>
            </a:r>
          </a:p>
          <a:p>
            <a:r>
              <a:rPr lang="en-US" dirty="0" smtClean="0"/>
              <a:t>2. How CBP is done and incorporated into baseline processing</a:t>
            </a:r>
          </a:p>
          <a:p>
            <a:r>
              <a:rPr lang="en-US" dirty="0" smtClean="0"/>
              <a:t>3. Recent Results from CBP at Fermilab &amp; Future Work That Needs to be Done</a:t>
            </a:r>
          </a:p>
          <a:p>
            <a:r>
              <a:rPr lang="en-US" dirty="0" smtClean="0"/>
              <a:t>4. Work done on CPB at other facilities</a:t>
            </a:r>
          </a:p>
          <a:p>
            <a:r>
              <a:rPr lang="en-US" dirty="0" smtClean="0"/>
              <a:t>5. Summary</a:t>
            </a:r>
          </a:p>
          <a:p>
            <a:r>
              <a:rPr lang="en-US" dirty="0" smtClean="0"/>
              <a:t>6. Future Work</a:t>
            </a:r>
          </a:p>
          <a:p>
            <a:r>
              <a:rPr lang="en-US" dirty="0" smtClean="0"/>
              <a:t>7. Acknowledgments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 Layout</a:t>
            </a:r>
            <a:endParaRPr lang="en-US" sz="28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Cooper - SRF 2011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5DD28-04CC-4B0A-8FEA-42F92C9A5AB6}" type="slidenum">
              <a:rPr lang="en-US" smtClean="0"/>
              <a:pPr/>
              <a:t>2</a:t>
            </a:fld>
            <a:r>
              <a:rPr lang="en-US" smtClean="0"/>
              <a:t> /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77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274638"/>
            <a:ext cx="8382000" cy="1020762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3. Cavity Improved Results after CBP compared to EP – ACC002</a:t>
            </a:r>
            <a:endParaRPr lang="en-US" sz="32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295401"/>
            <a:ext cx="8066519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419600" y="1981200"/>
            <a:ext cx="3124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Mirror CBP – 20 Micron EP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657600" y="3048000"/>
            <a:ext cx="1600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Baseline EP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00200" y="5334000"/>
            <a:ext cx="723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Cavity tested many times after baseline EP processing and reprocessing techniques. Best baseline results shown.  Cavity improved greatly after CBP.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447800" y="3886200"/>
            <a:ext cx="70104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Gigi's</a:t>
            </a:r>
            <a:r>
              <a:rPr lang="en-US" dirty="0" smtClean="0"/>
              <a:t> program (using the approximate BCS theory) gives a residual surface resistance of 1.34 ± 1.19 </a:t>
            </a:r>
            <a:r>
              <a:rPr lang="en-US" dirty="0" err="1" smtClean="0"/>
              <a:t>nano</a:t>
            </a:r>
            <a:r>
              <a:rPr lang="en-US" dirty="0" smtClean="0"/>
              <a:t>-Ohms  after CBP/20micron EP                                    Testing by J. </a:t>
            </a:r>
            <a:r>
              <a:rPr lang="en-US" dirty="0" err="1" smtClean="0"/>
              <a:t>Ozelis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Cooper - SRF 2011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5DD28-04CC-4B0A-8FEA-42F92C9A5AB6}" type="slidenum">
              <a:rPr lang="en-US" smtClean="0"/>
              <a:pPr/>
              <a:t>20</a:t>
            </a:fld>
            <a:r>
              <a:rPr lang="en-US" smtClean="0"/>
              <a:t> / 42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3. How much chemistry needed to remove artifacts of CBP with Mirror </a:t>
            </a:r>
            <a:r>
              <a:rPr lang="en-US" sz="2800" dirty="0" smtClean="0"/>
              <a:t>Finish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54" y="1524000"/>
            <a:ext cx="8520213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657600" y="5334000"/>
            <a:ext cx="2971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ACC002 – HF Rinse Only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81600" y="4278868"/>
            <a:ext cx="2819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AES005 – 10 Micron EP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419600" y="2362200"/>
            <a:ext cx="4191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ACC002 – HF Rinse &amp; 20 Micron EP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Cooper - SRF 2011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5DD28-04CC-4B0A-8FEA-42F92C9A5AB6}" type="slidenum">
              <a:rPr lang="en-US" smtClean="0"/>
              <a:pPr/>
              <a:t>21</a:t>
            </a:fld>
            <a:r>
              <a:rPr lang="en-US" smtClean="0"/>
              <a:t> / 42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3. Transition from intermediate to fine polishing is key.</a:t>
            </a:r>
            <a:endParaRPr lang="en-US" dirty="0"/>
          </a:p>
        </p:txBody>
      </p:sp>
      <p:pic>
        <p:nvPicPr>
          <p:cNvPr id="16387" name="Picture 5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438400"/>
            <a:ext cx="1371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6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6963" y="4495800"/>
            <a:ext cx="731837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2438400"/>
            <a:ext cx="1371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7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73963" y="4495800"/>
            <a:ext cx="731837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1" name="TextBox 8"/>
          <p:cNvSpPr txBox="1">
            <a:spLocks noChangeArrowheads="1"/>
          </p:cNvSpPr>
          <p:nvPr/>
        </p:nvSpPr>
        <p:spPr bwMode="auto">
          <a:xfrm>
            <a:off x="6858000" y="1447800"/>
            <a:ext cx="1752600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u="sng">
                <a:latin typeface="Lucida Sans Unicode" pitchFamily="34" charset="0"/>
              </a:rPr>
              <a:t>Step 5</a:t>
            </a:r>
          </a:p>
          <a:p>
            <a:r>
              <a:rPr lang="en-US" sz="2000" u="sng">
                <a:latin typeface="Lucida Sans Unicode" pitchFamily="34" charset="0"/>
              </a:rPr>
              <a:t>(.04 </a:t>
            </a:r>
            <a:r>
              <a:rPr lang="en-US" sz="2000">
                <a:latin typeface="Lucida Sans Unicode" pitchFamily="34" charset="0"/>
                <a:sym typeface="Symbol" pitchFamily="18" charset="2"/>
              </a:rPr>
              <a:t>m</a:t>
            </a:r>
            <a:r>
              <a:rPr lang="en-US" sz="2000" u="sng">
                <a:latin typeface="Lucida Sans Unicode" pitchFamily="34" charset="0"/>
              </a:rPr>
              <a:t>)</a:t>
            </a:r>
          </a:p>
          <a:p>
            <a:r>
              <a:rPr lang="en-US" sz="1200">
                <a:latin typeface="Lucida Sans Unicode" pitchFamily="34" charset="0"/>
              </a:rPr>
              <a:t>Final</a:t>
            </a:r>
          </a:p>
          <a:p>
            <a:r>
              <a:rPr lang="en-US" sz="1200">
                <a:latin typeface="Lucida Sans Unicode" pitchFamily="34" charset="0"/>
              </a:rPr>
              <a:t>Polishing, 40 hours</a:t>
            </a:r>
          </a:p>
          <a:p>
            <a:endParaRPr lang="en-US" sz="2800" u="sng">
              <a:latin typeface="Lucida Sans Unicode" pitchFamily="34" charset="0"/>
            </a:endParaRPr>
          </a:p>
        </p:txBody>
      </p:sp>
      <p:sp>
        <p:nvSpPr>
          <p:cNvPr id="16392" name="TextBox 9"/>
          <p:cNvSpPr txBox="1">
            <a:spLocks noChangeArrowheads="1"/>
          </p:cNvSpPr>
          <p:nvPr/>
        </p:nvSpPr>
        <p:spPr bwMode="auto">
          <a:xfrm>
            <a:off x="304800" y="1447800"/>
            <a:ext cx="2057400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u="sng">
                <a:latin typeface="Lucida Sans Unicode" pitchFamily="34" charset="0"/>
              </a:rPr>
              <a:t>Step 4</a:t>
            </a:r>
          </a:p>
          <a:p>
            <a:r>
              <a:rPr lang="en-US" sz="2000" u="sng">
                <a:latin typeface="Lucida Sans Unicode" pitchFamily="34" charset="0"/>
              </a:rPr>
              <a:t>(15 </a:t>
            </a:r>
            <a:r>
              <a:rPr lang="en-US" sz="2000">
                <a:latin typeface="Lucida Sans Unicode" pitchFamily="34" charset="0"/>
                <a:sym typeface="Symbol" pitchFamily="18" charset="2"/>
              </a:rPr>
              <a:t>m</a:t>
            </a:r>
            <a:r>
              <a:rPr lang="en-US" sz="2000" u="sng">
                <a:latin typeface="Lucida Sans Unicode" pitchFamily="34" charset="0"/>
              </a:rPr>
              <a:t>)</a:t>
            </a:r>
          </a:p>
          <a:p>
            <a:r>
              <a:rPr lang="en-US" sz="1200">
                <a:latin typeface="Lucida Sans Unicode" pitchFamily="34" charset="0"/>
              </a:rPr>
              <a:t>Intermediate Polishing, 20 hours</a:t>
            </a:r>
          </a:p>
          <a:p>
            <a:endParaRPr lang="en-US" sz="2800" u="sng">
              <a:latin typeface="Lucida Sans Unicode" pitchFamily="34" charset="0"/>
            </a:endParaRPr>
          </a:p>
        </p:txBody>
      </p:sp>
      <p:sp>
        <p:nvSpPr>
          <p:cNvPr id="16393" name="TextBox 10"/>
          <p:cNvSpPr txBox="1">
            <a:spLocks noChangeArrowheads="1"/>
          </p:cNvSpPr>
          <p:nvPr/>
        </p:nvSpPr>
        <p:spPr bwMode="auto">
          <a:xfrm>
            <a:off x="49213" y="4572000"/>
            <a:ext cx="1143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Lucida Sans Unicode" pitchFamily="34" charset="0"/>
              </a:rPr>
              <a:t>Water + 800 Mesh Alumina </a:t>
            </a:r>
          </a:p>
        </p:txBody>
      </p:sp>
      <p:sp>
        <p:nvSpPr>
          <p:cNvPr id="16394" name="TextBox 11"/>
          <p:cNvSpPr txBox="1">
            <a:spLocks noChangeArrowheads="1"/>
          </p:cNvSpPr>
          <p:nvPr/>
        </p:nvSpPr>
        <p:spPr bwMode="auto">
          <a:xfrm>
            <a:off x="6553200" y="4572000"/>
            <a:ext cx="1143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Lucida Sans Unicode" pitchFamily="34" charset="0"/>
              </a:rPr>
              <a:t>Colloidal Silica</a:t>
            </a:r>
          </a:p>
        </p:txBody>
      </p:sp>
      <p:graphicFrame>
        <p:nvGraphicFramePr>
          <p:cNvPr id="13" name="Diagram 12"/>
          <p:cNvGraphicFramePr/>
          <p:nvPr/>
        </p:nvGraphicFramePr>
        <p:xfrm>
          <a:off x="2133600" y="1981200"/>
          <a:ext cx="4648200" cy="144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057400" y="1447800"/>
            <a:ext cx="4572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Lucida Sans Unicode" pitchFamily="34" charset="0"/>
              </a:rPr>
              <a:t>Samuels’ textbook: Intermediate stage is polishing by micro-machining.  Fine stage is polishing by delamination.</a:t>
            </a:r>
          </a:p>
        </p:txBody>
      </p:sp>
      <p:cxnSp>
        <p:nvCxnSpPr>
          <p:cNvPr id="16" name="Straight Connector 15"/>
          <p:cNvCxnSpPr/>
          <p:nvPr/>
        </p:nvCxnSpPr>
        <p:spPr>
          <a:xfrm rot="10800000">
            <a:off x="4572000" y="2286000"/>
            <a:ext cx="1905000" cy="9144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10800000" flipV="1">
            <a:off x="4648200" y="2286000"/>
            <a:ext cx="1676400" cy="8382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2057400" y="3190875"/>
            <a:ext cx="4495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Lucida Sans Unicode" pitchFamily="34" charset="0"/>
              </a:rPr>
              <a:t>Metallography polishing in this range is not successful for flat niobium samples because regions smear or are pulled out (large-scale delamination)</a:t>
            </a:r>
          </a:p>
        </p:txBody>
      </p:sp>
      <p:cxnSp>
        <p:nvCxnSpPr>
          <p:cNvPr id="24" name="Straight Arrow Connector 23"/>
          <p:cNvCxnSpPr>
            <a:stCxn id="22" idx="0"/>
          </p:cNvCxnSpPr>
          <p:nvPr/>
        </p:nvCxnSpPr>
        <p:spPr>
          <a:xfrm rot="5400000" flipH="1" flipV="1">
            <a:off x="4743450" y="2600325"/>
            <a:ext cx="152400" cy="10287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5" name="Diagram 24"/>
          <p:cNvGraphicFramePr/>
          <p:nvPr/>
        </p:nvGraphicFramePr>
        <p:xfrm>
          <a:off x="1905000" y="4038600"/>
          <a:ext cx="4648200" cy="144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cxnSp>
        <p:nvCxnSpPr>
          <p:cNvPr id="30" name="Straight Connector 29"/>
          <p:cNvCxnSpPr/>
          <p:nvPr/>
        </p:nvCxnSpPr>
        <p:spPr>
          <a:xfrm rot="16200000" flipH="1">
            <a:off x="1828800" y="4495800"/>
            <a:ext cx="914400" cy="6096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5400000">
            <a:off x="1828800" y="4495800"/>
            <a:ext cx="914400" cy="6096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2133600" y="5334000"/>
            <a:ext cx="44196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Lucida Sans Unicode" pitchFamily="34" charset="0"/>
              </a:rPr>
              <a:t>Tumbling niobium with the hardwood blocks and 1200 grit (10</a:t>
            </a:r>
            <a:r>
              <a:rPr lang="en-US">
                <a:solidFill>
                  <a:srgbClr val="FF0000"/>
                </a:solidFill>
                <a:latin typeface="Lucida Sans Unicode" pitchFamily="34" charset="0"/>
                <a:sym typeface="Symbol" pitchFamily="18" charset="2"/>
              </a:rPr>
              <a:t> m) media pulled grains out.</a:t>
            </a:r>
            <a:endParaRPr lang="en-US">
              <a:solidFill>
                <a:srgbClr val="FF0000"/>
              </a:solidFill>
              <a:latin typeface="Lucida Sans Unicode" pitchFamily="34" charset="0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2743200" y="4419600"/>
            <a:ext cx="3657600" cy="83820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2819400" y="4419600"/>
            <a:ext cx="3352800" cy="83820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4191000" y="4267200"/>
            <a:ext cx="1066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>
                <a:solidFill>
                  <a:schemeClr val="accent2"/>
                </a:solidFill>
                <a:latin typeface="Lucida Sans Unicode" pitchFamily="34" charset="0"/>
              </a:rPr>
              <a:t>?</a:t>
            </a:r>
          </a:p>
        </p:txBody>
      </p:sp>
      <p:cxnSp>
        <p:nvCxnSpPr>
          <p:cNvPr id="44" name="Straight Connector 43"/>
          <p:cNvCxnSpPr/>
          <p:nvPr/>
        </p:nvCxnSpPr>
        <p:spPr>
          <a:xfrm>
            <a:off x="2667000" y="4343400"/>
            <a:ext cx="1371600" cy="76200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2667000" y="4343400"/>
            <a:ext cx="1295400" cy="83820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3200400" y="3962400"/>
            <a:ext cx="1066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>
                <a:solidFill>
                  <a:schemeClr val="accent2"/>
                </a:solidFill>
                <a:latin typeface="Lucida Sans Unicode" pitchFamily="34" charset="0"/>
              </a:rPr>
              <a:t>?</a:t>
            </a:r>
          </a:p>
        </p:txBody>
      </p:sp>
      <p:sp>
        <p:nvSpPr>
          <p:cNvPr id="16414" name="TextBox 31"/>
          <p:cNvSpPr txBox="1">
            <a:spLocks noChangeArrowheads="1"/>
          </p:cNvSpPr>
          <p:nvPr/>
        </p:nvSpPr>
        <p:spPr bwMode="auto">
          <a:xfrm>
            <a:off x="2352675" y="2390775"/>
            <a:ext cx="5445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Lucida Sans Unicode" pitchFamily="34" charset="0"/>
              </a:rPr>
              <a:t>15</a:t>
            </a:r>
          </a:p>
          <a:p>
            <a:r>
              <a:rPr lang="en-US">
                <a:solidFill>
                  <a:schemeClr val="bg1"/>
                </a:solidFill>
                <a:latin typeface="Lucida Sans Unicode" pitchFamily="34" charset="0"/>
              </a:rPr>
              <a:t>µm</a:t>
            </a:r>
          </a:p>
        </p:txBody>
      </p:sp>
      <p:sp>
        <p:nvSpPr>
          <p:cNvPr id="16415" name="TextBox 32"/>
          <p:cNvSpPr txBox="1">
            <a:spLocks noChangeArrowheads="1"/>
          </p:cNvSpPr>
          <p:nvPr/>
        </p:nvSpPr>
        <p:spPr bwMode="auto">
          <a:xfrm>
            <a:off x="5392738" y="2525713"/>
            <a:ext cx="5508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Lucida Sans Unicode" pitchFamily="34" charset="0"/>
              </a:rPr>
              <a:t>0.5</a:t>
            </a:r>
          </a:p>
        </p:txBody>
      </p:sp>
      <p:sp>
        <p:nvSpPr>
          <p:cNvPr id="16416" name="TextBox 33"/>
          <p:cNvSpPr txBox="1">
            <a:spLocks noChangeArrowheads="1"/>
          </p:cNvSpPr>
          <p:nvPr/>
        </p:nvSpPr>
        <p:spPr bwMode="auto">
          <a:xfrm>
            <a:off x="6154738" y="2525713"/>
            <a:ext cx="5508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Lucida Sans Unicode" pitchFamily="34" charset="0"/>
              </a:rPr>
              <a:t>0.1</a:t>
            </a:r>
          </a:p>
        </p:txBody>
      </p:sp>
      <p:sp>
        <p:nvSpPr>
          <p:cNvPr id="40" name="Footer Placeholder 3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Cooper - SRF 2011</a:t>
            </a:r>
            <a:endParaRPr lang="en-US"/>
          </a:p>
        </p:txBody>
      </p:sp>
      <p:sp>
        <p:nvSpPr>
          <p:cNvPr id="41" name="Slide Number Placeholder 4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5DD28-04CC-4B0A-8FEA-42F92C9A5AB6}" type="slidenum">
              <a:rPr lang="en-US" smtClean="0"/>
              <a:pPr/>
              <a:t>22</a:t>
            </a:fld>
            <a:r>
              <a:rPr lang="en-US" smtClean="0"/>
              <a:t> / 42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  <p:bldP spid="14" grpId="0"/>
      <p:bldP spid="22" grpId="0"/>
      <p:bldGraphic spid="25" grpId="0">
        <p:bldAsOne/>
      </p:bldGraphic>
      <p:bldP spid="36" grpId="0"/>
      <p:bldP spid="43" grpId="0"/>
      <p:bldP spid="43" grpId="1"/>
      <p:bldP spid="56" grpId="0"/>
      <p:bldP spid="56" grpId="1"/>
      <p:bldP spid="56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3. Results – Pit Repair – Nine Cell</a:t>
            </a:r>
            <a:endParaRPr lang="en-US" dirty="0"/>
          </a:p>
        </p:txBody>
      </p:sp>
      <p:pic>
        <p:nvPicPr>
          <p:cNvPr id="4098" name="Picture 2" descr="C:\Documents and Settings\ccooper\Desktop\Tumbling Paper\tb9acc015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19200"/>
            <a:ext cx="6248400" cy="4419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04800" y="5562600"/>
            <a:ext cx="62484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Had a large (~200micron) pit in cell 3 – verified at </a:t>
            </a:r>
            <a:r>
              <a:rPr lang="en-US" dirty="0" err="1" smtClean="0"/>
              <a:t>JLab</a:t>
            </a:r>
            <a:r>
              <a:rPr lang="en-US" dirty="0" smtClean="0"/>
              <a:t> to be performance limiting, previously processed by EP and tested at </a:t>
            </a:r>
            <a:r>
              <a:rPr lang="en-US" dirty="0" err="1" smtClean="0"/>
              <a:t>JLab</a:t>
            </a:r>
            <a:r>
              <a:rPr lang="en-US" dirty="0" smtClean="0"/>
              <a:t> to 19 MV/m</a:t>
            </a:r>
            <a:endParaRPr lang="en-US" dirty="0"/>
          </a:p>
        </p:txBody>
      </p:sp>
      <p:pic>
        <p:nvPicPr>
          <p:cNvPr id="7" name="Picture 2" descr="C:\Documents and Settings\ccooper\Desktop\Tumbling Paper\paper rev 3\figure1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398" y="1219200"/>
            <a:ext cx="2453641" cy="1752601"/>
          </a:xfrm>
          <a:prstGeom prst="rect">
            <a:avLst/>
          </a:prstGeom>
          <a:noFill/>
        </p:spPr>
      </p:pic>
      <p:pic>
        <p:nvPicPr>
          <p:cNvPr id="8" name="Picture 3" descr="C:\Documents and Settings\ccooper\Desktop\Tumbling Paper\paper rev 3\figure1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398" y="3657599"/>
            <a:ext cx="2453641" cy="1752601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629400" y="3135868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Before CBP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629400" y="5421868"/>
            <a:ext cx="205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After CBP and 40 microns EP – Pit completely removed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rot="5400000" flipH="1" flipV="1">
            <a:off x="1981199" y="3352800"/>
            <a:ext cx="2895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810000" y="3925669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Originally limited here</a:t>
            </a:r>
            <a:endParaRPr lang="en-US" dirty="0"/>
          </a:p>
        </p:txBody>
      </p:sp>
      <p:cxnSp>
        <p:nvCxnSpPr>
          <p:cNvPr id="19" name="Straight Arrow Connector 18"/>
          <p:cNvCxnSpPr>
            <a:stCxn id="17" idx="1"/>
          </p:cNvCxnSpPr>
          <p:nvPr/>
        </p:nvCxnSpPr>
        <p:spPr>
          <a:xfrm rot="10800000">
            <a:off x="3429000" y="4191001"/>
            <a:ext cx="381000" cy="5783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886200" y="199286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After CBP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rot="16200000" flipH="1">
            <a:off x="4533900" y="2324100"/>
            <a:ext cx="152400" cy="762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Cooper - SRF 2011</a:t>
            </a:r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5DD28-04CC-4B0A-8FEA-42F92C9A5AB6}" type="slidenum">
              <a:rPr lang="en-US" smtClean="0"/>
              <a:pPr/>
              <a:t>23</a:t>
            </a:fld>
            <a:r>
              <a:rPr lang="en-US" smtClean="0"/>
              <a:t> / 42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3. 9-Cell Cavity Results – All Repairs</a:t>
            </a:r>
            <a:endParaRPr lang="en-US" sz="3200" dirty="0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90600"/>
            <a:ext cx="7848600" cy="441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1371600" y="533400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All 9 cell polycrystalline cavities.  AES006 &amp; ACC015 both had large surface defects that limited to performance to around 20 MV/m.  ACC012 has last 1 and ½ cells replaced.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rot="5400000" flipH="1" flipV="1">
            <a:off x="4838700" y="4229100"/>
            <a:ext cx="838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Cooper - SRF 2011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5DD28-04CC-4B0A-8FEA-42F92C9A5AB6}" type="slidenum">
              <a:rPr lang="en-US" smtClean="0"/>
              <a:pPr/>
              <a:t>24</a:t>
            </a:fld>
            <a:r>
              <a:rPr lang="en-US" smtClean="0"/>
              <a:t> / 42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276600" y="3429000"/>
            <a:ext cx="13716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Previously limited here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343400" y="3886200"/>
            <a:ext cx="762000" cy="2286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534400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3. Does Centrifugal Barrel Polishing </a:t>
            </a:r>
            <a:r>
              <a:rPr lang="en-US" sz="2400" dirty="0"/>
              <a:t>A</a:t>
            </a:r>
            <a:r>
              <a:rPr lang="en-US" sz="2400" dirty="0" smtClean="0"/>
              <a:t>ffect </a:t>
            </a:r>
            <a:r>
              <a:rPr lang="en-US" sz="2400" dirty="0" smtClean="0"/>
              <a:t>Q-Slope 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704102228"/>
              </p:ext>
            </p:extLst>
          </p:nvPr>
        </p:nvGraphicFramePr>
        <p:xfrm>
          <a:off x="914400" y="1295400"/>
          <a:ext cx="75438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1676400" y="4343400"/>
            <a:ext cx="6402642" cy="2381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371600" y="6019800"/>
            <a:ext cx="70866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Recent </a:t>
            </a:r>
            <a:r>
              <a:rPr lang="en-US" dirty="0" smtClean="0"/>
              <a:t>high </a:t>
            </a:r>
            <a:r>
              <a:rPr lang="en-US" dirty="0"/>
              <a:t>Q </a:t>
            </a:r>
            <a:r>
              <a:rPr lang="en-US" dirty="0" smtClean="0"/>
              <a:t>results </a:t>
            </a:r>
            <a:r>
              <a:rPr lang="en-US" dirty="0"/>
              <a:t>on </a:t>
            </a:r>
            <a:r>
              <a:rPr lang="en-US" dirty="0" smtClean="0"/>
              <a:t>Tesla-Type cavities. Do grain boundaries have a negative effect on Q(Low, Mid, and High)?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58000" y="3886200"/>
            <a:ext cx="1212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Project X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20000" y="5105400"/>
            <a:ext cx="606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ILC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95800" y="51816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</a:t>
            </a:r>
            <a:r>
              <a:rPr lang="en-US" baseline="-25000" dirty="0" smtClean="0"/>
              <a:t>ACC</a:t>
            </a:r>
            <a:r>
              <a:rPr lang="en-US" dirty="0" smtClean="0"/>
              <a:t>, MV/m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539234" y="2825234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Quality Factor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Cooper - SRF 2011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5DD28-04CC-4B0A-8FEA-42F92C9A5AB6}" type="slidenum">
              <a:rPr lang="en-US" smtClean="0"/>
              <a:pPr/>
              <a:t>25</a:t>
            </a:fld>
            <a:r>
              <a:rPr lang="en-US" smtClean="0"/>
              <a:t> /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74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3. Results of NR-6 – Single Cell</a:t>
            </a:r>
            <a:endParaRPr lang="en-US" sz="3200" dirty="0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1" y="1371601"/>
            <a:ext cx="54102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286000" y="51054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Gradient, MV/m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729734" y="3015734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Quality Factor</a:t>
            </a:r>
            <a:endParaRPr lang="en-US" dirty="0"/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411741"/>
            <a:ext cx="3124200" cy="2231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981200" y="2069068"/>
            <a:ext cx="3276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NR-6 – CBP &amp; 40 micron EP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676400" y="3200400"/>
            <a:ext cx="1524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NR-4 - EP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62000" y="5410200"/>
            <a:ext cx="76962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NR6 was tested after tumbling and reached as high as any of the other 6 single cell cavities from </a:t>
            </a:r>
            <a:r>
              <a:rPr lang="en-US" dirty="0" err="1" smtClean="0"/>
              <a:t>Niowave</a:t>
            </a:r>
            <a:r>
              <a:rPr lang="en-US" dirty="0" smtClean="0"/>
              <a:t>/Roark from that lot.</a:t>
            </a:r>
          </a:p>
          <a:p>
            <a:r>
              <a:rPr lang="en-US" dirty="0" smtClean="0"/>
              <a:t>Weld bead was successfully removed but surface shows general pitting after processing.  Apparent porosity in material.</a:t>
            </a:r>
            <a:endParaRPr lang="en-US" dirty="0"/>
          </a:p>
        </p:txBody>
      </p:sp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3200400"/>
            <a:ext cx="2860675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7620000" y="1828800"/>
            <a:ext cx="533400" cy="304800"/>
          </a:xfrm>
          <a:prstGeom prst="rect">
            <a:avLst/>
          </a:prstGeom>
          <a:noFill/>
          <a:ln w="1270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>
            <a:endCxn id="60420" idx="0"/>
          </p:cNvCxnSpPr>
          <p:nvPr/>
        </p:nvCxnSpPr>
        <p:spPr>
          <a:xfrm rot="5400000">
            <a:off x="7001669" y="2582069"/>
            <a:ext cx="1066800" cy="1698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172200" y="49530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Picture after CBP &amp; EP</a:t>
            </a:r>
            <a:endParaRPr lang="en-US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436281" cy="365125"/>
          </a:xfrm>
        </p:spPr>
        <p:txBody>
          <a:bodyPr/>
          <a:lstStyle/>
          <a:p>
            <a:r>
              <a:rPr lang="en-US" dirty="0" smtClean="0"/>
              <a:t>Cooper - SRF 2011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5DD28-04CC-4B0A-8FEA-42F92C9A5AB6}" type="slidenum">
              <a:rPr lang="en-US" smtClean="0"/>
              <a:pPr/>
              <a:t>26</a:t>
            </a:fld>
            <a:r>
              <a:rPr lang="en-US" smtClean="0"/>
              <a:t> / 42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85344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Can produce uniform mirror like finish.</a:t>
            </a:r>
          </a:p>
          <a:p>
            <a:pPr lvl="1"/>
            <a:r>
              <a:rPr lang="en-US" dirty="0" smtClean="0"/>
              <a:t>Mandates defining what a good surface is.</a:t>
            </a:r>
          </a:p>
          <a:p>
            <a:pPr lvl="1"/>
            <a:r>
              <a:rPr lang="en-US" dirty="0" smtClean="0"/>
              <a:t>What geometric feature is most important (RA,RQ, RZ, Contact Angle)? </a:t>
            </a:r>
          </a:p>
          <a:p>
            <a:r>
              <a:rPr lang="en-US" dirty="0" smtClean="0"/>
              <a:t>Can reduce amount of chemistry needed on a cavity from 120 microns to 20 microns with CBP.</a:t>
            </a:r>
          </a:p>
          <a:p>
            <a:pPr lvl="1"/>
            <a:r>
              <a:rPr lang="en-US" dirty="0" smtClean="0"/>
              <a:t>Can be improved with process studied using coupon cavities.</a:t>
            </a:r>
          </a:p>
          <a:p>
            <a:r>
              <a:rPr lang="en-US" dirty="0" smtClean="0"/>
              <a:t>Can repair large defects and defects that chemistry alone can not repair.</a:t>
            </a:r>
          </a:p>
          <a:p>
            <a:r>
              <a:rPr lang="en-US" dirty="0" smtClean="0"/>
              <a:t>Apparent positive effect on quality factor (not decoupled from heat treatment).</a:t>
            </a:r>
          </a:p>
          <a:p>
            <a:pPr lvl="1"/>
            <a:r>
              <a:rPr lang="en-US" dirty="0" smtClean="0"/>
              <a:t>Currently being studied at </a:t>
            </a:r>
            <a:r>
              <a:rPr lang="en-US" dirty="0" err="1" smtClean="0"/>
              <a:t>Fermilab</a:t>
            </a:r>
            <a:r>
              <a:rPr lang="en-US" dirty="0" smtClean="0"/>
              <a:t>.</a:t>
            </a:r>
          </a:p>
          <a:p>
            <a:r>
              <a:rPr lang="en-US" dirty="0" smtClean="0"/>
              <a:t>Can make weld bead more uniform, can not fix porosity unless it is limited to region very close to the surface.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3. Summary of Recent CBP Results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Cooper - SRF 2011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5DD28-04CC-4B0A-8FEA-42F92C9A5AB6}" type="slidenum">
              <a:rPr lang="en-US" smtClean="0"/>
              <a:pPr/>
              <a:t>27</a:t>
            </a:fld>
            <a:r>
              <a:rPr lang="en-US" smtClean="0"/>
              <a:t> / 42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4. Centrifugal Barrel Polishing by Facility</a:t>
            </a:r>
            <a:endParaRPr lang="en-US" dirty="0"/>
          </a:p>
        </p:txBody>
      </p:sp>
      <p:pic>
        <p:nvPicPr>
          <p:cNvPr id="6" name="Picture 7" descr="SRF2011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124200"/>
            <a:ext cx="2743200" cy="248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Cooper - SRF 2011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5DD28-04CC-4B0A-8FEA-42F92C9A5AB6}" type="slidenum">
              <a:rPr lang="en-US" smtClean="0"/>
              <a:pPr/>
              <a:t>28</a:t>
            </a:fld>
            <a:r>
              <a:rPr lang="en-US" smtClean="0"/>
              <a:t> /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85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3886200"/>
            <a:ext cx="8229600" cy="213360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Currently doing CBP on 1-cell and 9-cell 1.3 GHz Tesla type cavities.</a:t>
            </a:r>
          </a:p>
          <a:p>
            <a:r>
              <a:rPr lang="en-US" dirty="0" smtClean="0"/>
              <a:t>Examining new media to try to minimize/eliminate post CBP chemistry by reducing remaining contaminated layer.</a:t>
            </a:r>
          </a:p>
          <a:p>
            <a:r>
              <a:rPr lang="en-US" dirty="0" smtClean="0"/>
              <a:t>Examining the effect of CBP on quality factor and accelerating gradient.</a:t>
            </a:r>
          </a:p>
          <a:p>
            <a:r>
              <a:rPr lang="en-US" dirty="0" smtClean="0"/>
              <a:t>Designing new barrel for 650 MHz geometry. </a:t>
            </a:r>
          </a:p>
          <a:p>
            <a:r>
              <a:rPr lang="en-US" dirty="0" smtClean="0"/>
              <a:t>Waiting on 1-cell large grain and re-entrant cavities.</a:t>
            </a:r>
          </a:p>
          <a:p>
            <a:r>
              <a:rPr lang="en-US" dirty="0" smtClean="0"/>
              <a:t>Waiting on coupon cavity.</a:t>
            </a:r>
          </a:p>
          <a:p>
            <a:r>
              <a:rPr lang="en-GB" dirty="0" smtClean="0"/>
              <a:t>C. Cooper, L.D. Cooley “Mirror Smooth Superconducting RF Cavities by Mechanical Polishing with Minimal Acid Use”, in sub. </a:t>
            </a:r>
            <a:r>
              <a:rPr lang="en-GB" dirty="0" err="1" smtClean="0"/>
              <a:t>Supercond</a:t>
            </a:r>
            <a:r>
              <a:rPr lang="en-GB" dirty="0" smtClean="0"/>
              <a:t>. Sci. Technol.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 Fermilab</a:t>
            </a:r>
            <a:endParaRPr lang="en-US" dirty="0"/>
          </a:p>
        </p:txBody>
      </p:sp>
      <p:pic>
        <p:nvPicPr>
          <p:cNvPr id="4" name="Picture 2" descr="C:\Documents and Settings\ccooper\Desktop\Tumbling Paper\9CellTumbling 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259" y="1447800"/>
            <a:ext cx="4036541" cy="2286000"/>
          </a:xfrm>
          <a:prstGeom prst="rect">
            <a:avLst/>
          </a:prstGeom>
          <a:noFill/>
        </p:spPr>
      </p:pic>
      <p:pic>
        <p:nvPicPr>
          <p:cNvPr id="5" name="Content Placeholder 3" descr="screenshot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800" y="1447800"/>
            <a:ext cx="3399692" cy="2286000"/>
          </a:xfrm>
          <a:prstGeom prst="rect">
            <a:avLst/>
          </a:prstGeom>
          <a:ln w="1905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Cooper - SRF 2011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5DD28-04CC-4B0A-8FEA-42F92C9A5AB6}" type="slidenum">
              <a:rPr lang="en-US" smtClean="0"/>
              <a:pPr/>
              <a:t>29</a:t>
            </a:fld>
            <a:r>
              <a:rPr lang="en-US" smtClean="0"/>
              <a:t> / 42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Introduction to CBP</a:t>
            </a:r>
            <a:endParaRPr lang="en-US" dirty="0"/>
          </a:p>
        </p:txBody>
      </p:sp>
      <p:pic>
        <p:nvPicPr>
          <p:cNvPr id="6" name="Picture 7" descr="SRF2011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362200"/>
            <a:ext cx="2768208" cy="250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Cooper - SRF 2011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5DD28-04CC-4B0A-8FEA-42F92C9A5AB6}" type="slidenum">
              <a:rPr lang="en-US" smtClean="0"/>
              <a:pPr/>
              <a:t>3</a:t>
            </a:fld>
            <a:r>
              <a:rPr lang="en-US" smtClean="0"/>
              <a:t> / 42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 Cornell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43000"/>
            <a:ext cx="3851275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3886200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1204" y="4343400"/>
            <a:ext cx="78898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Has been moved, reinstalled, and functional as of this month.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Will investigate new media.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Will CBP re-entrant cavities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*Could better show benefits of doing CBP to a mirror finish*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Will examine CBP coupled with Vertical Electropolishing 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				From B. Bullock at Cornell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Cooper - SRF 2011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5DD28-04CC-4B0A-8FEA-42F92C9A5AB6}" type="slidenum">
              <a:rPr lang="en-US" smtClean="0"/>
              <a:pPr/>
              <a:t>30</a:t>
            </a:fld>
            <a:r>
              <a:rPr lang="en-US" smtClean="0"/>
              <a:t> /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47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4648200"/>
            <a:ext cx="8229600" cy="135909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Did some initial work on single cell cavities.</a:t>
            </a:r>
          </a:p>
          <a:p>
            <a:r>
              <a:rPr lang="en-US" dirty="0" smtClean="0"/>
              <a:t>Currently making new tooling for single cells and concentrating on coupon work.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 Jefferson Lab</a:t>
            </a:r>
            <a:endParaRPr lang="en-US" dirty="0"/>
          </a:p>
        </p:txBody>
      </p:sp>
      <p:pic>
        <p:nvPicPr>
          <p:cNvPr id="4" name="Picture 3" descr="Barrel_POlishing_Machin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71600"/>
            <a:ext cx="3902075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9601" y="1371601"/>
            <a:ext cx="3886200" cy="29151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62400" y="6211669"/>
            <a:ext cx="4327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From Peter </a:t>
            </a:r>
            <a:r>
              <a:rPr lang="en-US" dirty="0" err="1" smtClean="0"/>
              <a:t>Kneisel</a:t>
            </a:r>
            <a:r>
              <a:rPr lang="en-US" dirty="0" smtClean="0"/>
              <a:t> &amp; Ari </a:t>
            </a:r>
            <a:r>
              <a:rPr lang="en-US" dirty="0" err="1" smtClean="0"/>
              <a:t>Palczewski</a:t>
            </a:r>
            <a:endParaRPr lang="en-US" dirty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Cooper - SRF 2011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5DD28-04CC-4B0A-8FEA-42F92C9A5AB6}" type="slidenum">
              <a:rPr lang="en-US" smtClean="0"/>
              <a:pPr/>
              <a:t>31</a:t>
            </a:fld>
            <a:r>
              <a:rPr lang="en-US" smtClean="0"/>
              <a:t> /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57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0" y="5638800"/>
            <a:ext cx="8229600" cy="82569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THPO071  Detailed Surface Analysis of Incremental Centrifugal Barrel Polishing (CBP) and EP of Single-Crystal Niobium Samples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 </a:t>
            </a:r>
            <a:r>
              <a:rPr lang="en-US" dirty="0"/>
              <a:t>Jefferson Lab</a:t>
            </a:r>
          </a:p>
        </p:txBody>
      </p:sp>
      <p:pic>
        <p:nvPicPr>
          <p:cNvPr id="4" name="Picture 3" descr="Sample_System.JPG"/>
          <p:cNvPicPr>
            <a:picLocks noChangeAspect="1"/>
          </p:cNvPicPr>
          <p:nvPr/>
        </p:nvPicPr>
        <p:blipFill>
          <a:blip r:embed="rId2" cstate="print"/>
          <a:srcRect b="33073"/>
          <a:stretch>
            <a:fillRect/>
          </a:stretch>
        </p:blipFill>
        <p:spPr>
          <a:xfrm>
            <a:off x="3387628" y="1143000"/>
            <a:ext cx="2617766" cy="2270970"/>
          </a:xfrm>
          <a:prstGeom prst="rect">
            <a:avLst/>
          </a:prstGeom>
        </p:spPr>
      </p:pic>
      <p:pic>
        <p:nvPicPr>
          <p:cNvPr id="5" name="Picture 4" descr="Sample_Holder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0394" y="1143000"/>
            <a:ext cx="3027960" cy="2270970"/>
          </a:xfrm>
          <a:prstGeom prst="rect">
            <a:avLst/>
          </a:prstGeom>
        </p:spPr>
      </p:pic>
      <p:pic>
        <p:nvPicPr>
          <p:cNvPr id="6" name="Picture 5" descr="Sample mounting 2.JPG"/>
          <p:cNvPicPr>
            <a:picLocks noChangeAspect="1"/>
          </p:cNvPicPr>
          <p:nvPr/>
        </p:nvPicPr>
        <p:blipFill>
          <a:blip r:embed="rId4" cstate="print"/>
          <a:srcRect l="16216" t="10811" r="14865" b="13513"/>
          <a:stretch>
            <a:fillRect/>
          </a:stretch>
        </p:blipFill>
        <p:spPr>
          <a:xfrm>
            <a:off x="6081594" y="1143000"/>
            <a:ext cx="2757606" cy="22709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0" y="3505200"/>
            <a:ext cx="876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Stainless steel housing, 4 coupons (currently large grain) at 9 inch diameter.</a:t>
            </a:r>
          </a:p>
          <a:p>
            <a:r>
              <a:rPr lang="en-US" dirty="0" smtClean="0"/>
              <a:t>*Coupon work most helpful in finding what each media does to surface*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180" y="4159797"/>
            <a:ext cx="1972004" cy="1479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14800"/>
            <a:ext cx="1766527" cy="1474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286000" y="4191000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Picture of coupon at beginning (left) and after final CBP (right)</a:t>
            </a:r>
          </a:p>
          <a:p>
            <a:r>
              <a:rPr lang="en-US" dirty="0" smtClean="0"/>
              <a:t>Using Fermilab Recipe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Cooper - SRF 2011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5DD28-04CC-4B0A-8FEA-42F92C9A5AB6}" type="slidenum">
              <a:rPr lang="en-US" smtClean="0"/>
              <a:pPr/>
              <a:t>32</a:t>
            </a:fld>
            <a:r>
              <a:rPr lang="en-US" smtClean="0"/>
              <a:t> /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48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4191000"/>
            <a:ext cx="3657600" cy="2514600"/>
          </a:xfrm>
          <a:solidFill>
            <a:schemeClr val="accent1">
              <a:alpha val="50000"/>
            </a:schemeClr>
          </a:solidFill>
        </p:spPr>
        <p:txBody>
          <a:bodyPr>
            <a:normAutofit fontScale="70000" lnSpcReduction="20000"/>
          </a:bodyPr>
          <a:lstStyle/>
          <a:p>
            <a:pPr lvl="0"/>
            <a:r>
              <a:rPr lang="en-US" dirty="0"/>
              <a:t>Turret and Barrel rotate in opposite direction</a:t>
            </a:r>
          </a:p>
          <a:p>
            <a:pPr lvl="0"/>
            <a:r>
              <a:rPr lang="en-US" dirty="0"/>
              <a:t>Turret speed – 0 – 200 rpm ( variable )</a:t>
            </a:r>
          </a:p>
          <a:p>
            <a:pPr lvl="0"/>
            <a:r>
              <a:rPr lang="en-US" dirty="0"/>
              <a:t>Barrel speed – 0 – 200 rpm ( variable )</a:t>
            </a:r>
          </a:p>
          <a:p>
            <a:pPr lvl="0"/>
            <a:r>
              <a:rPr lang="en-US" dirty="0"/>
              <a:t>Barrel size – 320 X 320 X 500 </a:t>
            </a:r>
            <a:r>
              <a:rPr lang="en-US" dirty="0" smtClean="0"/>
              <a:t>mm (Single Cell 1.3 GHz)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 RRCAT</a:t>
            </a:r>
            <a:endParaRPr lang="en-US" dirty="0"/>
          </a:p>
        </p:txBody>
      </p:sp>
      <p:pic>
        <p:nvPicPr>
          <p:cNvPr id="4" name="Picture 3" descr="DSC00380"/>
          <p:cNvPicPr/>
          <p:nvPr/>
        </p:nvPicPr>
        <p:blipFill>
          <a:blip r:embed="rId2" cstate="print"/>
          <a:srcRect l="2388" t="4869" r="10037"/>
          <a:stretch>
            <a:fillRect/>
          </a:stretch>
        </p:blipFill>
        <p:spPr bwMode="auto">
          <a:xfrm>
            <a:off x="228600" y="1469916"/>
            <a:ext cx="3505200" cy="2644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DSC0035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1469916"/>
            <a:ext cx="2590800" cy="2340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DSC0058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1469916"/>
            <a:ext cx="2590800" cy="2340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733800" y="3886200"/>
            <a:ext cx="53182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Processed prototype aluminum and copper single cell Tesla type cavities using unique media. 0.20 micron surface finish achieved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*Finding media for other materials is important for thin film work* </a:t>
            </a:r>
          </a:p>
          <a:p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410200"/>
            <a:ext cx="1660067" cy="1053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50" y="5410200"/>
            <a:ext cx="1625499" cy="1053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062" y="5410200"/>
            <a:ext cx="1770738" cy="1053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638800" y="6488668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From </a:t>
            </a:r>
            <a:r>
              <a:rPr lang="en-US" dirty="0" err="1" smtClean="0"/>
              <a:t>Satish</a:t>
            </a:r>
            <a:r>
              <a:rPr lang="en-US" dirty="0" smtClean="0"/>
              <a:t> Joshi</a:t>
            </a:r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Cooper - SRF 2011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5DD28-04CC-4B0A-8FEA-42F92C9A5AB6}" type="slidenum">
              <a:rPr lang="en-US" smtClean="0"/>
              <a:pPr/>
              <a:t>33</a:t>
            </a:fld>
            <a:r>
              <a:rPr lang="en-US" dirty="0" smtClean="0"/>
              <a:t> /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89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4. </a:t>
            </a:r>
            <a:r>
              <a:rPr lang="en-US" dirty="0"/>
              <a:t>RRCAT</a:t>
            </a:r>
          </a:p>
        </p:txBody>
      </p:sp>
      <p:pic>
        <p:nvPicPr>
          <p:cNvPr id="7" name="Picture 6" descr="initial position 0deg.jpg"/>
          <p:cNvPicPr preferRelativeResize="0"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5007" y="691342"/>
            <a:ext cx="2743200" cy="2377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plastic cone yellow external light slightly away from bead c.jpg"/>
          <p:cNvPicPr preferRelativeResize="0"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691342"/>
            <a:ext cx="2743200" cy="2377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before CBP 0.jpg"/>
          <p:cNvPicPr preferRelativeResize="0"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5007" y="3185160"/>
            <a:ext cx="2743200" cy="237744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10" name="Picture 9" descr="medium plastic+3hr 0.jpg"/>
          <p:cNvPicPr preferRelativeResize="0"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2800" y="3185160"/>
            <a:ext cx="2743200" cy="2377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638800" y="63246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From </a:t>
            </a:r>
            <a:r>
              <a:rPr lang="en-US" dirty="0" err="1" smtClean="0"/>
              <a:t>Satish</a:t>
            </a:r>
            <a:r>
              <a:rPr lang="en-US" dirty="0" smtClean="0"/>
              <a:t> Joshi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400800" y="1453342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Pictures of aluminum cavity after CBP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248400" y="3815542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Pictures of copper cavity after CBP</a:t>
            </a: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28600" y="3129742"/>
            <a:ext cx="8458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371600" y="5638800"/>
            <a:ext cx="746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ea typeface="Calibri"/>
              </a:rPr>
              <a:t>RRCAT </a:t>
            </a:r>
            <a:r>
              <a:rPr lang="en-US" dirty="0">
                <a:latin typeface="Times New Roman"/>
                <a:ea typeface="Calibri"/>
              </a:rPr>
              <a:t>will be processing niobium cavities soon and are designing a CBP machine for 650 MHz 5-cell and 1.3 GHz 9-cell cavities.</a:t>
            </a:r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Cooper - SRF 2011</a:t>
            </a:r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5DD28-04CC-4B0A-8FEA-42F92C9A5AB6}" type="slidenum">
              <a:rPr lang="en-US" smtClean="0"/>
              <a:pPr/>
              <a:t>34</a:t>
            </a:fld>
            <a:r>
              <a:rPr lang="en-US" smtClean="0"/>
              <a:t> /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14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 DESY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449387"/>
            <a:ext cx="4298241" cy="297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531" y="1379893"/>
            <a:ext cx="3505200" cy="310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199" y="4953000"/>
            <a:ext cx="7924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Rotates at up to 140 RPM with adjustable counter rotation rate at up to 400 RPM.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Can accommodate up to 3-cell Tesla Type cavities.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No current work on CBP at DESY.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581400" y="6096000"/>
            <a:ext cx="5105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G</a:t>
            </a:r>
            <a:r>
              <a:rPr lang="en-US" sz="1200" dirty="0"/>
              <a:t>. </a:t>
            </a:r>
            <a:r>
              <a:rPr lang="en-US" sz="1200" dirty="0" err="1"/>
              <a:t>Issarovitch</a:t>
            </a:r>
            <a:r>
              <a:rPr lang="en-US" sz="1200" dirty="0"/>
              <a:t> et al., “Development of Centrifugal Barrel Polishing for Treatment of Superconducting Cavities”, 11th Workshop on RF-</a:t>
            </a:r>
            <a:r>
              <a:rPr lang="en-US" sz="1200" dirty="0" err="1"/>
              <a:t>Supercond</a:t>
            </a:r>
            <a:r>
              <a:rPr lang="en-US" sz="1200" dirty="0"/>
              <a:t>., </a:t>
            </a:r>
            <a:r>
              <a:rPr lang="en-US" sz="1200" dirty="0" err="1"/>
              <a:t>Lubeck</a:t>
            </a:r>
            <a:r>
              <a:rPr lang="en-US" sz="1200" dirty="0"/>
              <a:t>, Germany (2003) TUP56.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Cooper - SRF 2011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5DD28-04CC-4B0A-8FEA-42F92C9A5AB6}" type="slidenum">
              <a:rPr lang="en-US" smtClean="0"/>
              <a:pPr/>
              <a:t>35</a:t>
            </a:fld>
            <a:r>
              <a:rPr lang="en-US" smtClean="0"/>
              <a:t> /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92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66800" y="3962400"/>
            <a:ext cx="7467600" cy="4525963"/>
          </a:xfrm>
        </p:spPr>
        <p:txBody>
          <a:bodyPr/>
          <a:lstStyle/>
          <a:p>
            <a:pPr lvl="0"/>
            <a:r>
              <a:rPr lang="en-GB" sz="1800" dirty="0" smtClean="0"/>
              <a:t>Pioneering </a:t>
            </a:r>
            <a:r>
              <a:rPr lang="en-GB" sz="1800" dirty="0" smtClean="0"/>
              <a:t>work in the area of CBP.</a:t>
            </a:r>
          </a:p>
          <a:p>
            <a:pPr lvl="1"/>
            <a:r>
              <a:rPr lang="en-GB" sz="1400" dirty="0" smtClean="0"/>
              <a:t>T</a:t>
            </a:r>
            <a:r>
              <a:rPr lang="en-GB" sz="1400" dirty="0"/>
              <a:t>. Higuchi et al., “Investigation of Barrel Polishing for Superconducting Niobium Cavities”, Proc. 1995 Workshop on RF </a:t>
            </a:r>
            <a:r>
              <a:rPr lang="en-GB" sz="1400" dirty="0" err="1"/>
              <a:t>Supercond</a:t>
            </a:r>
            <a:r>
              <a:rPr lang="en-GB" sz="1400" dirty="0"/>
              <a:t>., Gif-</a:t>
            </a:r>
            <a:r>
              <a:rPr lang="en-GB" sz="1400" dirty="0" err="1"/>
              <a:t>sur</a:t>
            </a:r>
            <a:r>
              <a:rPr lang="en-GB" sz="1400" dirty="0"/>
              <a:t>-Yvette, France, (1995) p. 723.</a:t>
            </a:r>
            <a:endParaRPr lang="en-US" sz="1400" dirty="0"/>
          </a:p>
          <a:p>
            <a:pPr lvl="1"/>
            <a:r>
              <a:rPr lang="en-GB" sz="1400" dirty="0"/>
              <a:t>T. Higuchi and K. Saito, “Development of Hydrogen-Free EP and Hydrogen Absorption Phenomena”, 11</a:t>
            </a:r>
            <a:r>
              <a:rPr lang="en-GB" sz="1400" baseline="30000" dirty="0"/>
              <a:t>th</a:t>
            </a:r>
            <a:r>
              <a:rPr lang="en-GB" sz="1400" dirty="0"/>
              <a:t> Workshop on RF-</a:t>
            </a:r>
            <a:r>
              <a:rPr lang="en-GB" sz="1400" dirty="0" err="1"/>
              <a:t>Supercond</a:t>
            </a:r>
            <a:r>
              <a:rPr lang="en-GB" sz="1400" dirty="0"/>
              <a:t>. SRF 2003, </a:t>
            </a:r>
            <a:r>
              <a:rPr lang="en-GB" sz="1400" dirty="0" err="1"/>
              <a:t>Lubeck</a:t>
            </a:r>
            <a:r>
              <a:rPr lang="en-GB" sz="1400" dirty="0"/>
              <a:t>, Germany (2003)We015</a:t>
            </a:r>
            <a:r>
              <a:rPr lang="en-GB" sz="1400" dirty="0" smtClean="0"/>
              <a:t>.</a:t>
            </a:r>
          </a:p>
          <a:p>
            <a:r>
              <a:rPr lang="en-US" sz="1800" dirty="0" smtClean="0"/>
              <a:t>Currently have a standard CBP formulation.</a:t>
            </a:r>
          </a:p>
          <a:p>
            <a:r>
              <a:rPr lang="en-US" sz="1800" dirty="0" smtClean="0"/>
              <a:t>Currently improving welding process.</a:t>
            </a:r>
            <a:endParaRPr lang="en-US" sz="1800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 KEK</a:t>
            </a:r>
            <a:endParaRPr lang="en-US" dirty="0"/>
          </a:p>
        </p:txBody>
      </p:sp>
      <p:pic>
        <p:nvPicPr>
          <p:cNvPr id="6146" name="Picture 2" descr="Q:\TD_SCRF\CavityProcessing\Tumbling\Industrial Scale\KEK_OLD_Tumbl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609600"/>
            <a:ext cx="4416425" cy="331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Cooper - SRF 2011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5DD28-04CC-4B0A-8FEA-42F92C9A5AB6}" type="slidenum">
              <a:rPr lang="en-US" smtClean="0"/>
              <a:pPr/>
              <a:t>36</a:t>
            </a:fld>
            <a:r>
              <a:rPr lang="en-US" smtClean="0"/>
              <a:t> /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24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T. Higuchi and K. Saito did work on CBP replacing water with a hydrogen free fluorocarbon (CF-77)*.</a:t>
            </a:r>
          </a:p>
          <a:p>
            <a:r>
              <a:rPr lang="en-US" dirty="0" smtClean="0"/>
              <a:t>When doing CBP with water they found approximately 80 </a:t>
            </a:r>
            <a:r>
              <a:rPr lang="en-US" dirty="0" err="1" smtClean="0"/>
              <a:t>ppm</a:t>
            </a:r>
            <a:r>
              <a:rPr lang="en-US" dirty="0" smtClean="0"/>
              <a:t> of hydrogen in the niobium.</a:t>
            </a:r>
          </a:p>
          <a:p>
            <a:r>
              <a:rPr lang="en-US" dirty="0" smtClean="0"/>
              <a:t>When doing CBP with CF-77 they found approximately 5 </a:t>
            </a:r>
            <a:r>
              <a:rPr lang="en-US" dirty="0" err="1" smtClean="0"/>
              <a:t>ppm</a:t>
            </a:r>
            <a:r>
              <a:rPr lang="en-US" dirty="0" smtClean="0"/>
              <a:t> of hydrogen. Compared to 1 </a:t>
            </a:r>
            <a:r>
              <a:rPr lang="en-US" dirty="0" err="1" smtClean="0"/>
              <a:t>ppm</a:t>
            </a:r>
            <a:r>
              <a:rPr lang="en-US" dirty="0" smtClean="0"/>
              <a:t> hydrogen in annealed niobium.</a:t>
            </a:r>
          </a:p>
          <a:p>
            <a:r>
              <a:rPr lang="en-US" dirty="0" smtClean="0"/>
              <a:t>They were doing 50 micron chemistry after CBP which meant that standard EP put hydrogen back into the niobium.</a:t>
            </a:r>
          </a:p>
          <a:p>
            <a:r>
              <a:rPr lang="en-US" dirty="0" smtClean="0"/>
              <a:t>Our current CBP process requires 20 microns chemistry which is similar to the “light” EP which is not thought to cause substantial hydrogen uptake.</a:t>
            </a:r>
          </a:p>
          <a:p>
            <a:r>
              <a:rPr lang="en-US" dirty="0" smtClean="0"/>
              <a:t>Goal is to </a:t>
            </a:r>
            <a:r>
              <a:rPr lang="en-US" dirty="0" smtClean="0"/>
              <a:t>reduce (</a:t>
            </a:r>
            <a:r>
              <a:rPr lang="en-US" dirty="0" smtClean="0"/>
              <a:t>eliminate) amount of material that must be removed after CBP and use a chemical rinse instead of EP.</a:t>
            </a: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4. Hydrogen free processing by CBP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2995448" y="5696634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200" dirty="0" smtClean="0"/>
              <a:t>*T</a:t>
            </a:r>
            <a:r>
              <a:rPr lang="en-GB" sz="1200" dirty="0"/>
              <a:t>. Higuchi and K. Saito, “Development of Hydrogen-Free EP and Hydrogen Absorption Phenomena”, 11</a:t>
            </a:r>
            <a:r>
              <a:rPr lang="en-GB" sz="1200" baseline="30000" dirty="0"/>
              <a:t>th</a:t>
            </a:r>
            <a:r>
              <a:rPr lang="en-GB" sz="1200" dirty="0"/>
              <a:t> Workshop on RF-</a:t>
            </a:r>
            <a:r>
              <a:rPr lang="en-GB" sz="1200" dirty="0" err="1"/>
              <a:t>Supercond</a:t>
            </a:r>
            <a:r>
              <a:rPr lang="en-GB" sz="1200" dirty="0"/>
              <a:t>. SRF 2003, </a:t>
            </a:r>
            <a:r>
              <a:rPr lang="en-GB" sz="1200" dirty="0" err="1"/>
              <a:t>Lubeck</a:t>
            </a:r>
            <a:r>
              <a:rPr lang="en-GB" sz="1200" dirty="0"/>
              <a:t>, Germany (2003)We015.</a:t>
            </a:r>
            <a:endParaRPr lang="en-US" sz="1200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Cooper - SRF 2011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5DD28-04CC-4B0A-8FEA-42F92C9A5AB6}" type="slidenum">
              <a:rPr lang="en-US" smtClean="0"/>
              <a:pPr/>
              <a:t>37</a:t>
            </a:fld>
            <a:r>
              <a:rPr lang="en-US" smtClean="0"/>
              <a:t> /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45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4. IHEP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0" y="990600"/>
            <a:ext cx="4038600" cy="2514600"/>
          </a:xfrm>
        </p:spPr>
        <p:txBody>
          <a:bodyPr/>
          <a:lstStyle/>
          <a:p>
            <a:r>
              <a:rPr lang="en-US" altLang="zh-CN" sz="2200" dirty="0" smtClean="0">
                <a:solidFill>
                  <a:schemeClr val="bg1"/>
                </a:solidFill>
              </a:rPr>
              <a:t>Made in 2007</a:t>
            </a:r>
          </a:p>
          <a:p>
            <a:r>
              <a:rPr lang="en-US" altLang="zh-CN" sz="2200" dirty="0" smtClean="0">
                <a:solidFill>
                  <a:schemeClr val="bg1"/>
                </a:solidFill>
              </a:rPr>
              <a:t>CBP on two IHEP single cell large grain low loss cavities</a:t>
            </a:r>
          </a:p>
          <a:p>
            <a:r>
              <a:rPr lang="en-US" altLang="zh-CN" sz="2200" dirty="0" smtClean="0">
                <a:solidFill>
                  <a:schemeClr val="bg1"/>
                </a:solidFill>
              </a:rPr>
              <a:t>BCP only</a:t>
            </a:r>
          </a:p>
          <a:p>
            <a:r>
              <a:rPr lang="en-US" altLang="zh-CN" sz="2200" dirty="0" smtClean="0">
                <a:solidFill>
                  <a:schemeClr val="bg1"/>
                </a:solidFill>
              </a:rPr>
              <a:t>40 MV/m (Test at KEK)</a:t>
            </a:r>
          </a:p>
          <a:p>
            <a:endParaRPr lang="zh-CN" altLang="en-US" dirty="0"/>
          </a:p>
        </p:txBody>
      </p:sp>
      <p:pic>
        <p:nvPicPr>
          <p:cNvPr id="5" name="Picture 3" descr="IMG_0420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64"/>
          <a:stretch>
            <a:fillRect/>
          </a:stretch>
        </p:blipFill>
        <p:spPr bwMode="auto">
          <a:xfrm>
            <a:off x="609600" y="3505200"/>
            <a:ext cx="2898324" cy="261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7" descr="DSC0312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8200" y="1371600"/>
            <a:ext cx="2209273" cy="2038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 descr="C:\Documents and Settings\zhai\桌面\Graph1.e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124200"/>
            <a:ext cx="4794574" cy="333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Cooper - SRF 2011</a:t>
            </a:r>
            <a:endParaRPr lang="en-US"/>
          </a:p>
        </p:txBody>
      </p:sp>
      <p:sp>
        <p:nvSpPr>
          <p:cNvPr id="13" name="Slide Number Placeholder 17"/>
          <p:cNvSpPr txBox="1">
            <a:spLocks/>
          </p:cNvSpPr>
          <p:nvPr/>
        </p:nvSpPr>
        <p:spPr>
          <a:xfrm>
            <a:off x="8229600" y="6248400"/>
            <a:ext cx="707232" cy="365125"/>
          </a:xfrm>
          <a:prstGeom prst="rect">
            <a:avLst/>
          </a:prstGeom>
        </p:spPr>
        <p:txBody>
          <a:bodyPr vert="horz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D5DD28-04CC-4B0A-8FEA-42F92C9A5AB6}" type="slidenum">
              <a:rPr kumimoji="0" lang="en-US" sz="1000" b="0" i="0" u="none" strike="noStrike" kern="1200" cap="none" spc="0" normalizeH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r>
              <a:rPr kumimoji="0" lang="en-US" sz="1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/ 42</a:t>
            </a:r>
            <a:endParaRPr kumimoji="0" lang="en-US" sz="1000" b="0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68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标题 1"/>
          <p:cNvSpPr>
            <a:spLocks noGrp="1"/>
          </p:cNvSpPr>
          <p:nvPr>
            <p:ph type="title"/>
          </p:nvPr>
        </p:nvSpPr>
        <p:spPr>
          <a:xfrm>
            <a:off x="374003" y="44624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zh-CN" sz="4000" b="0" dirty="0" smtClean="0">
                <a:solidFill>
                  <a:schemeClr val="bg1"/>
                </a:solidFill>
                <a:effectLst/>
              </a:rPr>
              <a:t>4.IHEP </a:t>
            </a:r>
            <a:endParaRPr lang="zh-CN" altLang="en-US" sz="4000" b="0" dirty="0" smtClean="0">
              <a:solidFill>
                <a:schemeClr val="bg1"/>
              </a:solidFill>
              <a:effectLst/>
            </a:endParaRPr>
          </a:p>
        </p:txBody>
      </p:sp>
      <p:pic>
        <p:nvPicPr>
          <p:cNvPr id="40963" name="Picture 53" descr="J:\Research\12 Project\超导加速组元\1 超导腔\照片\2010-04-23 滚磨抛光\9-cell腔离心滚磨抛光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4400" y="990600"/>
            <a:ext cx="2992958" cy="2244383"/>
          </a:xfrm>
        </p:spPr>
      </p:pic>
      <p:sp>
        <p:nvSpPr>
          <p:cNvPr id="40965" name="矩形 8"/>
          <p:cNvSpPr>
            <a:spLocks noChangeArrowheads="1"/>
          </p:cNvSpPr>
          <p:nvPr/>
        </p:nvSpPr>
        <p:spPr bwMode="auto">
          <a:xfrm>
            <a:off x="685800" y="3276600"/>
            <a:ext cx="7929562" cy="31577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en-US" altLang="zh-CN" sz="2000" dirty="0" smtClean="0">
                <a:solidFill>
                  <a:schemeClr val="bg1"/>
                </a:solidFill>
                <a:cs typeface="Times New Roman" pitchFamily="18" charset="0"/>
              </a:rPr>
              <a:t>Made in 2008. Two separate CBP treatments on </a:t>
            </a:r>
            <a:r>
              <a:rPr lang="en-US" altLang="zh-CN" sz="2000" dirty="0">
                <a:solidFill>
                  <a:schemeClr val="bg1"/>
                </a:solidFill>
                <a:cs typeface="Times New Roman" pitchFamily="18" charset="0"/>
              </a:rPr>
              <a:t>IHEP-01 large grain 9-cell </a:t>
            </a:r>
            <a:r>
              <a:rPr lang="en-US" altLang="zh-CN" sz="2000" dirty="0" smtClean="0">
                <a:solidFill>
                  <a:schemeClr val="bg1"/>
                </a:solidFill>
                <a:cs typeface="Times New Roman" pitchFamily="18" charset="0"/>
              </a:rPr>
              <a:t>cavity (</a:t>
            </a:r>
            <a:r>
              <a:rPr lang="en-US" altLang="zh-CN" sz="2000" i="1" dirty="0" smtClean="0">
                <a:solidFill>
                  <a:schemeClr val="bg1"/>
                </a:solidFill>
                <a:cs typeface="Times New Roman" pitchFamily="18" charset="0"/>
              </a:rPr>
              <a:t>Jiyuan Zhai ’s talk WEIOB06</a:t>
            </a:r>
            <a:r>
              <a:rPr lang="en-US" altLang="zh-CN" sz="2000" dirty="0" smtClean="0">
                <a:solidFill>
                  <a:schemeClr val="bg1"/>
                </a:solidFill>
                <a:cs typeface="Times New Roman" pitchFamily="18" charset="0"/>
              </a:rPr>
              <a:t>)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altLang="zh-CN" dirty="0" smtClean="0">
                <a:solidFill>
                  <a:schemeClr val="bg1"/>
                </a:solidFill>
              </a:rPr>
              <a:t>1</a:t>
            </a:r>
            <a:r>
              <a:rPr lang="en-US" altLang="zh-CN" baseline="30000" dirty="0" smtClean="0">
                <a:solidFill>
                  <a:schemeClr val="bg1"/>
                </a:solidFill>
              </a:rPr>
              <a:t>st</a:t>
            </a:r>
            <a:r>
              <a:rPr lang="en-US" altLang="zh-CN" dirty="0" smtClean="0">
                <a:solidFill>
                  <a:schemeClr val="bg1"/>
                </a:solidFill>
              </a:rPr>
              <a:t> pass in 2009: 190 μm, </a:t>
            </a:r>
            <a:r>
              <a:rPr lang="en-US" altLang="zh-CN" dirty="0">
                <a:solidFill>
                  <a:schemeClr val="bg1"/>
                </a:solidFill>
              </a:rPr>
              <a:t>remove all the </a:t>
            </a:r>
            <a:r>
              <a:rPr lang="en-US" altLang="zh-CN" dirty="0" smtClean="0">
                <a:solidFill>
                  <a:schemeClr val="bg1"/>
                </a:solidFill>
              </a:rPr>
              <a:t>EBW sputtering, 20 MV/m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altLang="zh-CN" dirty="0" smtClean="0">
                <a:solidFill>
                  <a:schemeClr val="bg1"/>
                </a:solidFill>
              </a:rPr>
              <a:t>2</a:t>
            </a:r>
            <a:r>
              <a:rPr lang="en-US" altLang="zh-CN" baseline="30000" dirty="0" smtClean="0">
                <a:solidFill>
                  <a:schemeClr val="bg1"/>
                </a:solidFill>
              </a:rPr>
              <a:t>nd</a:t>
            </a:r>
            <a:r>
              <a:rPr lang="en-US" altLang="zh-CN" dirty="0" smtClean="0">
                <a:solidFill>
                  <a:schemeClr val="bg1"/>
                </a:solidFill>
              </a:rPr>
              <a:t> pass in 2010: 150 μm, remove the quench defect of the 1</a:t>
            </a:r>
            <a:r>
              <a:rPr lang="en-US" altLang="zh-CN" baseline="30000" dirty="0" smtClean="0">
                <a:solidFill>
                  <a:schemeClr val="bg1"/>
                </a:solidFill>
              </a:rPr>
              <a:t>st</a:t>
            </a:r>
            <a:r>
              <a:rPr lang="en-US" altLang="zh-CN" dirty="0" smtClean="0">
                <a:solidFill>
                  <a:schemeClr val="bg1"/>
                </a:solidFill>
              </a:rPr>
              <a:t> test</a:t>
            </a:r>
            <a:endParaRPr lang="en-US" altLang="zh-CN" dirty="0" smtClean="0">
              <a:solidFill>
                <a:schemeClr val="bg1"/>
              </a:solidFill>
              <a:cs typeface="Times New Roman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altLang="zh-CN" sz="2000" dirty="0" smtClean="0">
                <a:solidFill>
                  <a:schemeClr val="bg1"/>
                </a:solidFill>
                <a:cs typeface="Times New Roman" pitchFamily="18" charset="0"/>
              </a:rPr>
              <a:t>Rotation </a:t>
            </a:r>
            <a:r>
              <a:rPr lang="en-US" altLang="zh-CN" sz="2000" dirty="0">
                <a:solidFill>
                  <a:schemeClr val="bg1"/>
                </a:solidFill>
                <a:cs typeface="Times New Roman" pitchFamily="18" charset="0"/>
              </a:rPr>
              <a:t>speed around the cavity </a:t>
            </a:r>
            <a:r>
              <a:rPr lang="en-US" altLang="zh-CN" sz="2000" dirty="0" smtClean="0">
                <a:solidFill>
                  <a:schemeClr val="bg1"/>
                </a:solidFill>
                <a:cs typeface="Times New Roman" pitchFamily="18" charset="0"/>
              </a:rPr>
              <a:t>and the machine axis : 100 </a:t>
            </a:r>
            <a:r>
              <a:rPr lang="en-US" altLang="zh-CN" sz="2000" dirty="0">
                <a:solidFill>
                  <a:schemeClr val="bg1"/>
                </a:solidFill>
                <a:cs typeface="Times New Roman" pitchFamily="18" charset="0"/>
              </a:rPr>
              <a:t>- 150 </a:t>
            </a:r>
            <a:r>
              <a:rPr lang="en-US" altLang="zh-CN" sz="2000" dirty="0" smtClean="0">
                <a:solidFill>
                  <a:schemeClr val="bg1"/>
                </a:solidFill>
                <a:cs typeface="Times New Roman" pitchFamily="18" charset="0"/>
              </a:rPr>
              <a:t>rpm (</a:t>
            </a:r>
            <a:r>
              <a:rPr lang="en-US" altLang="zh-CN" sz="2000" dirty="0">
                <a:solidFill>
                  <a:schemeClr val="bg1"/>
                </a:solidFill>
                <a:cs typeface="Times New Roman" pitchFamily="18" charset="0"/>
              </a:rPr>
              <a:t>adjustable </a:t>
            </a:r>
            <a:r>
              <a:rPr lang="en-US" altLang="zh-CN" sz="2000" dirty="0" smtClean="0">
                <a:solidFill>
                  <a:schemeClr val="bg1"/>
                </a:solidFill>
                <a:cs typeface="Times New Roman" pitchFamily="18" charset="0"/>
              </a:rPr>
              <a:t>independently)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altLang="zh-CN" sz="2000" dirty="0" smtClean="0">
                <a:solidFill>
                  <a:schemeClr val="bg1"/>
                </a:solidFill>
                <a:cs typeface="Times New Roman" pitchFamily="18" charset="0"/>
              </a:rPr>
              <a:t>different </a:t>
            </a:r>
            <a:r>
              <a:rPr lang="en-US" altLang="zh-CN" sz="2000" dirty="0">
                <a:solidFill>
                  <a:schemeClr val="bg1"/>
                </a:solidFill>
                <a:cs typeface="Times New Roman" pitchFamily="18" charset="0"/>
              </a:rPr>
              <a:t>abrasives (</a:t>
            </a:r>
            <a:r>
              <a:rPr lang="en-US" altLang="zh-CN" sz="2000" dirty="0" err="1">
                <a:solidFill>
                  <a:schemeClr val="bg1"/>
                </a:solidFill>
                <a:cs typeface="Times New Roman" pitchFamily="18" charset="0"/>
              </a:rPr>
              <a:t>SiC</a:t>
            </a:r>
            <a:r>
              <a:rPr lang="en-US" altLang="zh-CN" sz="2000" dirty="0">
                <a:solidFill>
                  <a:schemeClr val="bg1"/>
                </a:solidFill>
                <a:cs typeface="Times New Roman" pitchFamily="18" charset="0"/>
              </a:rPr>
              <a:t>, Al</a:t>
            </a:r>
            <a:r>
              <a:rPr lang="en-US" altLang="zh-CN" sz="2000" baseline="-25000" dirty="0">
                <a:solidFill>
                  <a:schemeClr val="bg1"/>
                </a:solidFill>
                <a:cs typeface="Times New Roman" pitchFamily="18" charset="0"/>
              </a:rPr>
              <a:t>2</a:t>
            </a:r>
            <a:r>
              <a:rPr lang="en-US" altLang="zh-CN" sz="2000" dirty="0">
                <a:solidFill>
                  <a:schemeClr val="bg1"/>
                </a:solidFill>
                <a:cs typeface="Times New Roman" pitchFamily="18" charset="0"/>
              </a:rPr>
              <a:t>O</a:t>
            </a:r>
            <a:r>
              <a:rPr lang="en-US" altLang="zh-CN" sz="2000" baseline="-25000" dirty="0">
                <a:solidFill>
                  <a:schemeClr val="bg1"/>
                </a:solidFill>
                <a:cs typeface="Times New Roman" pitchFamily="18" charset="0"/>
              </a:rPr>
              <a:t>3</a:t>
            </a:r>
            <a:r>
              <a:rPr lang="en-US" altLang="zh-CN" sz="2000" dirty="0">
                <a:solidFill>
                  <a:schemeClr val="bg1"/>
                </a:solidFill>
                <a:cs typeface="Times New Roman" pitchFamily="18" charset="0"/>
              </a:rPr>
              <a:t>), </a:t>
            </a:r>
            <a:r>
              <a:rPr lang="en-US" altLang="zh-CN" sz="2000" dirty="0" smtClean="0">
                <a:solidFill>
                  <a:schemeClr val="bg1"/>
                </a:solidFill>
                <a:cs typeface="Times New Roman" pitchFamily="18" charset="0"/>
              </a:rPr>
              <a:t>binders </a:t>
            </a:r>
            <a:r>
              <a:rPr lang="en-US" altLang="zh-CN" sz="2000" dirty="0">
                <a:solidFill>
                  <a:schemeClr val="bg1"/>
                </a:solidFill>
                <a:cs typeface="Times New Roman" pitchFamily="18" charset="0"/>
              </a:rPr>
              <a:t>(ceramic and plastic), stone shapes and filling amount. </a:t>
            </a:r>
          </a:p>
        </p:txBody>
      </p:sp>
      <p:pic>
        <p:nvPicPr>
          <p:cNvPr id="6" name="Picture 2" descr="G:\Research\12 Project\超导加速组元\1 超导腔\照片\2010-04-09 化学抛光装置配酸槽换热器安装，原有研磨石子，原有急救用品清单\DSC021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2438400"/>
            <a:ext cx="3121421" cy="67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C:\Documents and Settings\zhai\桌面\图片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914400"/>
            <a:ext cx="2237232" cy="147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Cooper - SRF 2011</a:t>
            </a:r>
            <a:endParaRPr lang="en-US"/>
          </a:p>
        </p:txBody>
      </p:sp>
      <p:sp>
        <p:nvSpPr>
          <p:cNvPr id="12" name="Slide Number Placeholder 17"/>
          <p:cNvSpPr txBox="1">
            <a:spLocks/>
          </p:cNvSpPr>
          <p:nvPr/>
        </p:nvSpPr>
        <p:spPr>
          <a:xfrm>
            <a:off x="8229600" y="6324600"/>
            <a:ext cx="707232" cy="365125"/>
          </a:xfrm>
          <a:prstGeom prst="rect">
            <a:avLst/>
          </a:prstGeom>
        </p:spPr>
        <p:txBody>
          <a:bodyPr vert="horz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D5DD28-04CC-4B0A-8FEA-42F92C9A5AB6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/ 42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24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Documents and Settings\ccooper\Desktop\Tumbling Paper\9CellTumbling 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209800"/>
            <a:ext cx="7467600" cy="42291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66800"/>
            <a:ext cx="7924800" cy="11430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800" dirty="0" smtClean="0"/>
              <a:t>Centrifugal Barrel Polishing(CBP) is an </a:t>
            </a:r>
            <a:r>
              <a:rPr lang="en-US" sz="1800" b="1" i="1" dirty="0" smtClean="0"/>
              <a:t>alternative</a:t>
            </a:r>
            <a:r>
              <a:rPr lang="en-US" sz="1800" b="1" dirty="0" smtClean="0"/>
              <a:t> </a:t>
            </a:r>
            <a:r>
              <a:rPr lang="en-US" sz="1800" dirty="0" smtClean="0"/>
              <a:t>processing technique that polishes the inside of superconducting </a:t>
            </a:r>
            <a:r>
              <a:rPr lang="en-US" sz="1800" dirty="0" err="1" smtClean="0"/>
              <a:t>rf</a:t>
            </a:r>
            <a:r>
              <a:rPr lang="en-US" sz="1800" dirty="0" smtClean="0"/>
              <a:t> cavities by rotating the cavities at high speeds while filled with an abrasive media.</a:t>
            </a: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077200" cy="808038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1. What is Centrifugal Barrel Polishing?</a:t>
            </a:r>
            <a:endParaRPr lang="en-US" sz="3600" dirty="0"/>
          </a:p>
        </p:txBody>
      </p:sp>
      <p:pic>
        <p:nvPicPr>
          <p:cNvPr id="7" name="Picture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4191000"/>
            <a:ext cx="3810000" cy="2259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8" name="Curved Right Arrow 7"/>
          <p:cNvSpPr/>
          <p:nvPr/>
        </p:nvSpPr>
        <p:spPr>
          <a:xfrm rot="3360039">
            <a:off x="7372042" y="4252520"/>
            <a:ext cx="759164" cy="4572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urved Right Arrow 8"/>
          <p:cNvSpPr/>
          <p:nvPr/>
        </p:nvSpPr>
        <p:spPr>
          <a:xfrm rot="14118884">
            <a:off x="5194865" y="6261665"/>
            <a:ext cx="457200" cy="4572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rot="10800000" flipV="1">
            <a:off x="5029200" y="6248400"/>
            <a:ext cx="76200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0800000" flipV="1">
            <a:off x="7273649" y="4191001"/>
            <a:ext cx="76200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086600" y="5562600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Main Shaft up to 115 RPM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14600" y="4185302"/>
            <a:ext cx="1981200" cy="230832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Individual Barrels </a:t>
            </a:r>
            <a:r>
              <a:rPr lang="en-US" dirty="0" smtClean="0">
                <a:solidFill>
                  <a:schemeClr val="bg1"/>
                </a:solidFill>
              </a:rPr>
              <a:t>rotate 115 </a:t>
            </a:r>
            <a:r>
              <a:rPr lang="en-US" dirty="0" smtClean="0">
                <a:solidFill>
                  <a:schemeClr val="bg1"/>
                </a:solidFill>
              </a:rPr>
              <a:t>RPM in opposite direction to main shaft</a:t>
            </a: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rot="10800000" flipV="1">
            <a:off x="4191000" y="5542506"/>
            <a:ext cx="76200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urved Right Arrow 21"/>
          <p:cNvSpPr/>
          <p:nvPr/>
        </p:nvSpPr>
        <p:spPr>
          <a:xfrm rot="14118884">
            <a:off x="4376760" y="5575865"/>
            <a:ext cx="457200" cy="4572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Cooper - SRF 2011</a:t>
            </a:r>
            <a:endParaRPr lang="en-US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5DD28-04CC-4B0A-8FEA-42F92C9A5AB6}" type="slidenum">
              <a:rPr lang="en-US" smtClean="0"/>
              <a:pPr/>
              <a:t>4</a:t>
            </a:fld>
            <a:r>
              <a:rPr lang="en-US" smtClean="0"/>
              <a:t> /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95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7" grpId="0"/>
      <p:bldP spid="18" grpId="0" animBg="1"/>
      <p:bldP spid="2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5. Summary</a:t>
            </a:r>
            <a:endParaRPr lang="en-US" sz="320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Many </a:t>
            </a:r>
            <a:r>
              <a:rPr lang="en-US" dirty="0" smtClean="0"/>
              <a:t>people are </a:t>
            </a:r>
            <a:r>
              <a:rPr lang="en-US" dirty="0" smtClean="0"/>
              <a:t>interested in and currently working on CBP.</a:t>
            </a:r>
          </a:p>
          <a:p>
            <a:r>
              <a:rPr lang="en-US" dirty="0" smtClean="0"/>
              <a:t>CBP is promising because:</a:t>
            </a:r>
          </a:p>
          <a:p>
            <a:pPr lvl="1"/>
            <a:r>
              <a:rPr lang="en-US" dirty="0" smtClean="0"/>
              <a:t>Reduction of acid usage.</a:t>
            </a:r>
          </a:p>
          <a:p>
            <a:pPr lvl="1"/>
            <a:r>
              <a:rPr lang="en-US" dirty="0" smtClean="0"/>
              <a:t>Possibility of increased cavity yield because of more homogeneous </a:t>
            </a:r>
            <a:r>
              <a:rPr lang="en-US" dirty="0" smtClean="0"/>
              <a:t>surface.</a:t>
            </a:r>
            <a:endParaRPr lang="en-US" dirty="0" smtClean="0"/>
          </a:p>
          <a:p>
            <a:pPr lvl="1"/>
            <a:r>
              <a:rPr lang="en-US" dirty="0" smtClean="0"/>
              <a:t>Possibility of increased quality factor.</a:t>
            </a:r>
          </a:p>
          <a:p>
            <a:pPr lvl="1"/>
            <a:r>
              <a:rPr lang="en-US" dirty="0" smtClean="0"/>
              <a:t>Possibility of increased accelerating gradient for alternate cavity shapes. 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Cooper - SRF 2011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5DD28-04CC-4B0A-8FEA-42F92C9A5AB6}" type="slidenum">
              <a:rPr lang="en-US" smtClean="0"/>
              <a:pPr/>
              <a:t>40</a:t>
            </a:fld>
            <a:r>
              <a:rPr lang="en-US" smtClean="0"/>
              <a:t> / 42</a:t>
            </a:r>
            <a:endParaRPr lang="en-US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>
                <a:solidFill>
                  <a:schemeClr val="bg1"/>
                </a:solidFill>
                <a:effectLst/>
              </a:rPr>
              <a:t>6. Future Work</a:t>
            </a:r>
            <a:endParaRPr lang="en-US" b="0" dirty="0">
              <a:solidFill>
                <a:schemeClr val="bg1"/>
              </a:solidFill>
              <a:effectLst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1219200"/>
            <a:ext cx="80772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Coupon cavity work to do precise process tuning.</a:t>
            </a:r>
          </a:p>
          <a:p>
            <a:pPr lvl="1" indent="-4572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Help determine what is a “good” SRF </a:t>
            </a:r>
            <a:r>
              <a:rPr lang="en-US" sz="2400" dirty="0" smtClean="0">
                <a:solidFill>
                  <a:schemeClr val="bg1"/>
                </a:solidFill>
              </a:rPr>
              <a:t>surface.</a:t>
            </a:r>
            <a:endParaRPr lang="en-US" sz="2400" dirty="0" smtClean="0">
              <a:solidFill>
                <a:schemeClr val="bg1"/>
              </a:solidFill>
            </a:endParaRPr>
          </a:p>
          <a:p>
            <a:pPr marL="457200" indent="-4572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Examine various new media to minimize post CBP chemistry.</a:t>
            </a:r>
          </a:p>
          <a:p>
            <a:pPr marL="457200" indent="-4572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Develop 650 MHz tooling and machine.</a:t>
            </a:r>
          </a:p>
          <a:p>
            <a:pPr marL="457200" indent="-4572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Decouple effect of heat treatment and CBP see if quality factor is improved by improved surface geometry.</a:t>
            </a:r>
          </a:p>
          <a:p>
            <a:pPr marL="457200" indent="-4572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See if CBP is needed for maximum performance of reentrant cavities.</a:t>
            </a:r>
          </a:p>
          <a:p>
            <a:pPr marL="457200" indent="-4572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Thin film deposition on mirror like finish cavities.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Cooper - SRF 2011</a:t>
            </a:r>
            <a:endParaRPr lang="en-US"/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305800" y="6407944"/>
            <a:ext cx="707232" cy="365125"/>
          </a:xfrm>
        </p:spPr>
        <p:txBody>
          <a:bodyPr/>
          <a:lstStyle/>
          <a:p>
            <a:fld id="{57D5DD28-04CC-4B0A-8FEA-42F92C9A5AB6}" type="slidenum">
              <a:rPr lang="en-US" smtClean="0">
                <a:solidFill>
                  <a:schemeClr val="bg1"/>
                </a:solidFill>
              </a:rPr>
              <a:pPr/>
              <a:t>41</a:t>
            </a:fld>
            <a:r>
              <a:rPr lang="en-US" dirty="0" smtClean="0">
                <a:solidFill>
                  <a:schemeClr val="bg1"/>
                </a:solidFill>
              </a:rPr>
              <a:t> / 42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Joint Argonne/Fermi Cavity Processing Facilities</a:t>
            </a:r>
          </a:p>
          <a:p>
            <a:r>
              <a:rPr lang="en-US" dirty="0" smtClean="0"/>
              <a:t>Fermilab Technical Division </a:t>
            </a:r>
            <a:r>
              <a:rPr lang="en-US" dirty="0" smtClean="0"/>
              <a:t>SRF Development </a:t>
            </a:r>
            <a:r>
              <a:rPr lang="en-US" dirty="0" smtClean="0"/>
              <a:t>Department (Mark Champion) &amp; SC Materials </a:t>
            </a:r>
            <a:r>
              <a:rPr lang="en-US" dirty="0" smtClean="0"/>
              <a:t>Department (</a:t>
            </a:r>
            <a:r>
              <a:rPr lang="en-US" dirty="0" smtClean="0"/>
              <a:t>Lance Cooley</a:t>
            </a:r>
            <a:r>
              <a:rPr lang="en-US" dirty="0" smtClean="0"/>
              <a:t>)</a:t>
            </a:r>
            <a:endParaRPr lang="en-US" dirty="0" smtClean="0"/>
          </a:p>
          <a:p>
            <a:r>
              <a:rPr lang="en-US" dirty="0" smtClean="0"/>
              <a:t>Joe </a:t>
            </a:r>
            <a:r>
              <a:rPr lang="en-US" dirty="0" err="1" smtClean="0"/>
              <a:t>Ozelis</a:t>
            </a:r>
            <a:endParaRPr lang="en-US" dirty="0" smtClean="0"/>
          </a:p>
          <a:p>
            <a:r>
              <a:rPr lang="en-US" dirty="0" smtClean="0"/>
              <a:t>Camille Ginsburg</a:t>
            </a:r>
          </a:p>
          <a:p>
            <a:r>
              <a:rPr lang="en-US" dirty="0" smtClean="0"/>
              <a:t>Dave Burk &amp; George </a:t>
            </a:r>
            <a:r>
              <a:rPr lang="en-US" dirty="0" err="1" smtClean="0"/>
              <a:t>Steuer</a:t>
            </a:r>
            <a:endParaRPr lang="en-US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7. Acknowledgements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Cooper - SRF 2011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5DD28-04CC-4B0A-8FEA-42F92C9A5AB6}" type="slidenum">
              <a:rPr lang="en-US" smtClean="0"/>
              <a:pPr/>
              <a:t>42</a:t>
            </a:fld>
            <a:r>
              <a:rPr lang="en-US" smtClean="0"/>
              <a:t> / 42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Creates a more uniform surface.</a:t>
            </a:r>
          </a:p>
          <a:p>
            <a:pPr lvl="1"/>
            <a:r>
              <a:rPr lang="en-US" dirty="0" smtClean="0"/>
              <a:t>Can increase accelerating gradient by removing surface defects.</a:t>
            </a:r>
          </a:p>
          <a:p>
            <a:pPr lvl="1"/>
            <a:r>
              <a:rPr lang="en-US" b="1" dirty="0" smtClean="0"/>
              <a:t>Remove artifacts of the Electron-beam welding process.</a:t>
            </a:r>
          </a:p>
          <a:p>
            <a:pPr lvl="1"/>
            <a:r>
              <a:rPr lang="en-US" dirty="0" smtClean="0"/>
              <a:t>Remove pits, bumps, scratches (Including some defects that can not be removed by chemistry).</a:t>
            </a:r>
          </a:p>
          <a:p>
            <a:pPr lvl="2"/>
            <a:r>
              <a:rPr lang="en-US" dirty="0" smtClean="0"/>
              <a:t>Make QC of sheets prior to forming easier</a:t>
            </a:r>
          </a:p>
          <a:p>
            <a:pPr lvl="1"/>
            <a:r>
              <a:rPr lang="en-US" dirty="0" smtClean="0"/>
              <a:t>Good quality control of surface roughness before chemistry.</a:t>
            </a:r>
          </a:p>
          <a:p>
            <a:r>
              <a:rPr lang="en-US" dirty="0" smtClean="0"/>
              <a:t>Can yield surface finishes(Ra) on the order of 10s of nanometers.  Best by EP alone is around 100 nanometers.</a:t>
            </a:r>
          </a:p>
          <a:p>
            <a:pPr lvl="1"/>
            <a:r>
              <a:rPr lang="en-US" dirty="0" smtClean="0"/>
              <a:t>Both accelerating gradient and quality factor may be increased </a:t>
            </a:r>
          </a:p>
          <a:p>
            <a:pPr lvl="1"/>
            <a:r>
              <a:rPr lang="en-US" dirty="0" smtClean="0"/>
              <a:t>Smoothest surfaces in general produced by mechanical polishing. Chemical purity recovered by chemistry. (Optics, Microchips)</a:t>
            </a:r>
          </a:p>
          <a:p>
            <a:r>
              <a:rPr lang="en-US" dirty="0" smtClean="0"/>
              <a:t>Environmentally friendly.</a:t>
            </a:r>
          </a:p>
          <a:p>
            <a:pPr lvl="1"/>
            <a:r>
              <a:rPr lang="en-US" dirty="0" smtClean="0"/>
              <a:t>Most likely will still require a small amount of chemistry (on the order of 5-10 microns compared to 120 microns for EP).</a:t>
            </a:r>
          </a:p>
          <a:p>
            <a:r>
              <a:rPr lang="en-US" dirty="0" smtClean="0"/>
              <a:t>Possibly remove electropolishing process.</a:t>
            </a:r>
          </a:p>
          <a:p>
            <a:r>
              <a:rPr lang="en-US" dirty="0" smtClean="0"/>
              <a:t>Easily transferable to industry.</a:t>
            </a:r>
          </a:p>
          <a:p>
            <a:r>
              <a:rPr lang="en-US" dirty="0" smtClean="0"/>
              <a:t>Could provide a better substrate for thin film deposition.</a:t>
            </a:r>
          </a:p>
          <a:p>
            <a:r>
              <a:rPr lang="en-US" dirty="0" smtClean="0"/>
              <a:t>Should be a repeatable process that could increase cavity yield.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1. Why do Centrifugal Barrel Polishing? </a:t>
            </a:r>
            <a:endParaRPr lang="en-US" sz="36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Cooper - SRF 2011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5DD28-04CC-4B0A-8FEA-42F92C9A5AB6}" type="slidenum">
              <a:rPr lang="en-US" smtClean="0"/>
              <a:pPr/>
              <a:t>5</a:t>
            </a:fld>
            <a:r>
              <a:rPr lang="en-US" smtClean="0"/>
              <a:t> /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26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1. Current Yield </a:t>
            </a:r>
            <a:r>
              <a:rPr lang="en-US" sz="4400" dirty="0" smtClean="0"/>
              <a:t/>
            </a:r>
            <a:br>
              <a:rPr lang="en-US" sz="4400" dirty="0" smtClean="0"/>
            </a:b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828800"/>
            <a:ext cx="4130675" cy="3899917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9775" y="1828801"/>
            <a:ext cx="4186635" cy="390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343400" y="5943600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From Camille Ginsburg- ALCPG Meeting – Eugene, Oregon Mar. 2011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303495" y="2312895"/>
            <a:ext cx="374904" cy="2093976"/>
          </a:xfrm>
          <a:prstGeom prst="rect">
            <a:avLst/>
          </a:prstGeom>
          <a:solidFill>
            <a:srgbClr val="FFFF00">
              <a:alpha val="57000"/>
            </a:srgbClr>
          </a:solidFill>
          <a:ln w="190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810435" y="2312895"/>
            <a:ext cx="374904" cy="1261872"/>
          </a:xfrm>
          <a:prstGeom prst="rect">
            <a:avLst/>
          </a:prstGeom>
          <a:solidFill>
            <a:srgbClr val="FFFF00">
              <a:alpha val="57000"/>
            </a:srgbClr>
          </a:solidFill>
          <a:ln w="190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552765" y="2329567"/>
            <a:ext cx="374904" cy="1207008"/>
          </a:xfrm>
          <a:prstGeom prst="rect">
            <a:avLst/>
          </a:prstGeom>
          <a:solidFill>
            <a:srgbClr val="FFFF00">
              <a:alpha val="57000"/>
            </a:srgbClr>
          </a:solidFill>
          <a:ln w="190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059705" y="2321859"/>
            <a:ext cx="374904" cy="758952"/>
          </a:xfrm>
          <a:prstGeom prst="rect">
            <a:avLst/>
          </a:prstGeom>
          <a:solidFill>
            <a:srgbClr val="FFFF00">
              <a:alpha val="57000"/>
            </a:srgbClr>
          </a:solidFill>
          <a:ln w="190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3429000" cy="762000"/>
          </a:xfrm>
        </p:spPr>
        <p:txBody>
          <a:bodyPr>
            <a:normAutofit fontScale="85000" lnSpcReduction="20000"/>
          </a:bodyPr>
          <a:lstStyle/>
          <a:p>
            <a:pPr marL="0" lvl="0" indent="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kern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1st-pass cavity yield </a:t>
            </a:r>
          </a:p>
          <a:p>
            <a:pPr marL="0" lvl="0" indent="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kern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at &gt;35 MV/m is (29 +- 8) %</a:t>
            </a:r>
          </a:p>
          <a:p>
            <a:pPr marL="0" lvl="0" indent="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	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95800" y="914400"/>
            <a:ext cx="33826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2nd-pass cavity yield 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at &gt;35 MV/m is (56 +- 10) %</a:t>
            </a:r>
            <a:endParaRPr lang="en-US" sz="2000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1891555" y="1864660"/>
            <a:ext cx="2667000" cy="457200"/>
          </a:xfrm>
          <a:prstGeom prst="rect">
            <a:avLst/>
          </a:prstGeom>
        </p:spPr>
        <p:txBody>
          <a:bodyPr vert="horz">
            <a:normAutofit fontScale="2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90% Yield desired for economic feasibility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	</a:t>
            </a:r>
            <a:endParaRPr kumimoji="0" lang="en-US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6194620" y="1869140"/>
            <a:ext cx="2667000" cy="457200"/>
          </a:xfrm>
          <a:prstGeom prst="rect">
            <a:avLst/>
          </a:prstGeom>
        </p:spPr>
        <p:txBody>
          <a:bodyPr vert="horz">
            <a:normAutofit fontScale="2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90% Yield desired for economic feasibility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	</a:t>
            </a:r>
            <a:endParaRPr kumimoji="0" lang="en-US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Cooper - SRF 2011</a:t>
            </a: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5DD28-04CC-4B0A-8FEA-42F92C9A5AB6}" type="slidenum">
              <a:rPr lang="en-US" smtClean="0"/>
              <a:pPr/>
              <a:t>6</a:t>
            </a:fld>
            <a:r>
              <a:rPr lang="en-US" smtClean="0"/>
              <a:t> /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63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1000" y="838200"/>
            <a:ext cx="8229600" cy="2011362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2. How CBP is Done and Incorporated into Baseline Processing.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6" name="Picture 7" descr="SRF2011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124200"/>
            <a:ext cx="2743200" cy="248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Cooper - SRF 2011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5DD28-04CC-4B0A-8FEA-42F92C9A5AB6}" type="slidenum">
              <a:rPr lang="en-US" smtClean="0"/>
              <a:pPr/>
              <a:t>7</a:t>
            </a:fld>
            <a:r>
              <a:rPr lang="en-US" smtClean="0"/>
              <a:t> / 42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609600"/>
          </a:xfrm>
        </p:spPr>
        <p:txBody>
          <a:bodyPr>
            <a:noAutofit/>
          </a:bodyPr>
          <a:lstStyle/>
          <a:p>
            <a:r>
              <a:rPr lang="en-US" sz="2800" dirty="0" smtClean="0"/>
              <a:t>2. How CBP fits into Baseline Process</a:t>
            </a:r>
            <a:endParaRPr lang="en-US" sz="2800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414380018"/>
              </p:ext>
            </p:extLst>
          </p:nvPr>
        </p:nvGraphicFramePr>
        <p:xfrm>
          <a:off x="-1295400" y="1524000"/>
          <a:ext cx="60960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1" name="Curved Left Arrow 30"/>
          <p:cNvSpPr/>
          <p:nvPr/>
        </p:nvSpPr>
        <p:spPr>
          <a:xfrm rot="10800000">
            <a:off x="533400" y="3429000"/>
            <a:ext cx="457200" cy="29718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81662" y="902251"/>
            <a:ext cx="1885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Baseline Cavity Process Path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9" name="Diagram 18"/>
          <p:cNvGraphicFramePr/>
          <p:nvPr>
            <p:extLst>
              <p:ext uri="{D42A27DB-BD31-4B8C-83A1-F6EECF244321}">
                <p14:modId xmlns:p14="http://schemas.microsoft.com/office/powerpoint/2010/main" val="2781421948"/>
              </p:ext>
            </p:extLst>
          </p:nvPr>
        </p:nvGraphicFramePr>
        <p:xfrm>
          <a:off x="1295400" y="1600200"/>
          <a:ext cx="60960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cxnSp>
        <p:nvCxnSpPr>
          <p:cNvPr id="21" name="Straight Arrow Connector 20"/>
          <p:cNvCxnSpPr/>
          <p:nvPr/>
        </p:nvCxnSpPr>
        <p:spPr>
          <a:xfrm>
            <a:off x="2667000" y="1219200"/>
            <a:ext cx="6858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453582" y="914400"/>
            <a:ext cx="2032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Proposed CBP Process Path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3" name="Diagram 22"/>
          <p:cNvGraphicFramePr/>
          <p:nvPr>
            <p:extLst>
              <p:ext uri="{D42A27DB-BD31-4B8C-83A1-F6EECF244321}">
                <p14:modId xmlns:p14="http://schemas.microsoft.com/office/powerpoint/2010/main" val="2118155376"/>
              </p:ext>
            </p:extLst>
          </p:nvPr>
        </p:nvGraphicFramePr>
        <p:xfrm>
          <a:off x="3962400" y="1600200"/>
          <a:ext cx="60960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5791200" y="91440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Proposed “Hydrogen Free” CBP Process Path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5257800" y="1219200"/>
            <a:ext cx="4572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Double Bracket 16"/>
          <p:cNvSpPr/>
          <p:nvPr/>
        </p:nvSpPr>
        <p:spPr>
          <a:xfrm>
            <a:off x="838200" y="1557868"/>
            <a:ext cx="1828800" cy="2743200"/>
          </a:xfrm>
          <a:prstGeom prst="bracketPair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uble Bracket 17"/>
          <p:cNvSpPr/>
          <p:nvPr/>
        </p:nvSpPr>
        <p:spPr>
          <a:xfrm>
            <a:off x="3420533" y="1566335"/>
            <a:ext cx="1828800" cy="2438400"/>
          </a:xfrm>
          <a:prstGeom prst="bracketPair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uble Bracket 19"/>
          <p:cNvSpPr/>
          <p:nvPr/>
        </p:nvSpPr>
        <p:spPr>
          <a:xfrm>
            <a:off x="5867400" y="1524000"/>
            <a:ext cx="2286000" cy="1600200"/>
          </a:xfrm>
          <a:prstGeom prst="bracketPair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590800" y="2514600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800 C for 2 hours – Hydrogen Contamination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590800" y="32766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20 Micron EP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590800" y="55626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48 Hour, 120 C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590800" y="3810000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For Sulfur Precipitate Removal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590800" y="44196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1200 psi, Ultrapure Water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590800" y="49530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Class 10 Clean-room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7" name="Date Placeholder 13"/>
          <p:cNvSpPr txBox="1">
            <a:spLocks/>
          </p:cNvSpPr>
          <p:nvPr/>
        </p:nvSpPr>
        <p:spPr>
          <a:xfrm>
            <a:off x="4419600" y="6553200"/>
            <a:ext cx="3139440" cy="293230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l" defTabSz="914400" rtl="0" eaLnBrk="1" latinLnBrk="0" hangingPunct="1"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Cooper Jefferson Lab Seminar – 4/2011</a:t>
            </a:r>
            <a:endParaRPr lang="en-US" dirty="0"/>
          </a:p>
        </p:txBody>
      </p:sp>
      <p:sp>
        <p:nvSpPr>
          <p:cNvPr id="32" name="Footer Placeholder 3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Cooper - SRF 2011</a:t>
            </a:r>
            <a:endParaRPr lang="en-US"/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5DD28-04CC-4B0A-8FEA-42F92C9A5AB6}" type="slidenum">
              <a:rPr lang="en-US" smtClean="0"/>
              <a:pPr/>
              <a:t>8</a:t>
            </a:fld>
            <a:r>
              <a:rPr lang="en-US" smtClean="0"/>
              <a:t> /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94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>
        <p:bldAsOne/>
      </p:bldGraphic>
      <p:bldP spid="22" grpId="0"/>
      <p:bldGraphic spid="23" grpId="0">
        <p:bldAsOne/>
      </p:bldGraphic>
      <p:bldP spid="24" grpId="0"/>
      <p:bldP spid="18" grpId="0" animBg="1"/>
      <p:bldP spid="20" grpId="0" animBg="1"/>
      <p:bldP spid="29" grpId="0"/>
      <p:bldP spid="30" grpId="0"/>
      <p:bldP spid="37" grpId="0"/>
      <p:bldP spid="38" grpId="0"/>
      <p:bldP spid="39" grpId="0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0" y="1295400"/>
            <a:ext cx="7924800" cy="44196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Put a 4-bar frame around cavity.</a:t>
            </a:r>
          </a:p>
          <a:p>
            <a:r>
              <a:rPr lang="en-US" dirty="0" smtClean="0"/>
              <a:t>Install plugs to protect end groups.</a:t>
            </a:r>
          </a:p>
          <a:p>
            <a:r>
              <a:rPr lang="en-US" dirty="0" smtClean="0"/>
              <a:t>Attach end cap, fill with media, attach other end cap.</a:t>
            </a:r>
          </a:p>
          <a:p>
            <a:r>
              <a:rPr lang="en-US" dirty="0" smtClean="0"/>
              <a:t>Put cavity in CBP machine.</a:t>
            </a:r>
          </a:p>
          <a:p>
            <a:r>
              <a:rPr lang="en-US" dirty="0" smtClean="0"/>
              <a:t>Run process.</a:t>
            </a:r>
          </a:p>
          <a:p>
            <a:r>
              <a:rPr lang="en-US" dirty="0" smtClean="0"/>
              <a:t>Remove cavity from machine.</a:t>
            </a:r>
          </a:p>
          <a:p>
            <a:r>
              <a:rPr lang="en-US" dirty="0" smtClean="0"/>
              <a:t>Drain spent media.</a:t>
            </a:r>
          </a:p>
          <a:p>
            <a:pPr lvl="1"/>
            <a:r>
              <a:rPr lang="en-US" dirty="0" smtClean="0"/>
              <a:t>Remove end group plugs.</a:t>
            </a:r>
          </a:p>
          <a:p>
            <a:r>
              <a:rPr lang="en-US" dirty="0" smtClean="0"/>
              <a:t>Rinse.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How CBP is Done</a:t>
            </a:r>
            <a:endParaRPr lang="en-US" dirty="0"/>
          </a:p>
        </p:txBody>
      </p:sp>
      <p:sp>
        <p:nvSpPr>
          <p:cNvPr id="4" name="Curved Left Arrow 3"/>
          <p:cNvSpPr/>
          <p:nvPr/>
        </p:nvSpPr>
        <p:spPr>
          <a:xfrm rot="10800000">
            <a:off x="381000" y="1905000"/>
            <a:ext cx="381000" cy="32766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-297096" y="3312387"/>
            <a:ext cx="1099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Repeat</a:t>
            </a:r>
            <a:endParaRPr lang="en-US" dirty="0"/>
          </a:p>
        </p:txBody>
      </p:sp>
      <p:pic>
        <p:nvPicPr>
          <p:cNvPr id="8" name="Picture 2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5029200"/>
            <a:ext cx="1143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5029200"/>
            <a:ext cx="1143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5029200"/>
            <a:ext cx="1143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5029200"/>
            <a:ext cx="8382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Cooper - SRF 2011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5DD28-04CC-4B0A-8FEA-42F92C9A5AB6}" type="slidenum">
              <a:rPr lang="en-US" smtClean="0"/>
              <a:pPr/>
              <a:t>9</a:t>
            </a:fld>
            <a:r>
              <a:rPr lang="en-US" smtClean="0"/>
              <a:t> / 42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3401</TotalTime>
  <Words>2713</Words>
  <Application>Microsoft Office PowerPoint</Application>
  <PresentationFormat>On-screen Show (4:3)</PresentationFormat>
  <Paragraphs>388</Paragraphs>
  <Slides>42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44" baseType="lpstr">
      <vt:lpstr>Concourse</vt:lpstr>
      <vt:lpstr>1_Concourse</vt:lpstr>
      <vt:lpstr>CENTRIFUGAL Barrel Polishing of Cavities Worldwide</vt:lpstr>
      <vt:lpstr> Layout</vt:lpstr>
      <vt:lpstr>1. Introduction to CBP</vt:lpstr>
      <vt:lpstr>1. What is Centrifugal Barrel Polishing?</vt:lpstr>
      <vt:lpstr>1. Why do Centrifugal Barrel Polishing? </vt:lpstr>
      <vt:lpstr>1. Current Yield  </vt:lpstr>
      <vt:lpstr>2. How CBP is Done and Incorporated into Baseline Processing. </vt:lpstr>
      <vt:lpstr>2. How CBP fits into Baseline Process</vt:lpstr>
      <vt:lpstr>2. How CBP is Done</vt:lpstr>
      <vt:lpstr>2. Single Cell Cavity Preparation</vt:lpstr>
      <vt:lpstr>2. Single Cell Cavity Preparation</vt:lpstr>
      <vt:lpstr>2. 9-Cell Cavity Preparation</vt:lpstr>
      <vt:lpstr>2.   9-Cell Cavity Preparation - Plugs</vt:lpstr>
      <vt:lpstr>2.CBP of 650 MHz Geometry</vt:lpstr>
      <vt:lpstr>3. Recent Results from CBP at Fermilab &amp; Future Work That Needs to be Done</vt:lpstr>
      <vt:lpstr>3. CBP to an intermediate finish</vt:lpstr>
      <vt:lpstr>3.  CBP of Single Cell 1.3GHz ACC004 with 2 Completely Different Sets of Media </vt:lpstr>
      <vt:lpstr>3. CPB of a Cavity to a Mirror Like Surface</vt:lpstr>
      <vt:lpstr>3.       Mirror Finish</vt:lpstr>
      <vt:lpstr>3. Cavity Improved Results after CBP compared to EP – ACC002</vt:lpstr>
      <vt:lpstr>3. How much chemistry needed to remove artifacts of CBP with Mirror Finish?</vt:lpstr>
      <vt:lpstr>3. Transition from intermediate to fine polishing is key.</vt:lpstr>
      <vt:lpstr>3. Results – Pit Repair – Nine Cell</vt:lpstr>
      <vt:lpstr>3. 9-Cell Cavity Results – All Repairs</vt:lpstr>
      <vt:lpstr>3. Does Centrifugal Barrel Polishing Affect Q-Slope ?</vt:lpstr>
      <vt:lpstr>3. Results of NR-6 – Single Cell</vt:lpstr>
      <vt:lpstr>3. Summary of Recent CBP Results</vt:lpstr>
      <vt:lpstr>4. Centrifugal Barrel Polishing by Facility</vt:lpstr>
      <vt:lpstr>4. Fermilab</vt:lpstr>
      <vt:lpstr>4. Cornell</vt:lpstr>
      <vt:lpstr>4. Jefferson Lab</vt:lpstr>
      <vt:lpstr>4. Jefferson Lab</vt:lpstr>
      <vt:lpstr>4. RRCAT</vt:lpstr>
      <vt:lpstr>4. RRCAT</vt:lpstr>
      <vt:lpstr>4. DESY</vt:lpstr>
      <vt:lpstr>4. KEK</vt:lpstr>
      <vt:lpstr>4. Hydrogen free processing by CBP</vt:lpstr>
      <vt:lpstr>4. IHEP</vt:lpstr>
      <vt:lpstr>4.IHEP </vt:lpstr>
      <vt:lpstr>5. Summary</vt:lpstr>
      <vt:lpstr>6. Future Work</vt:lpstr>
      <vt:lpstr>7. Acknowledgements</vt:lpstr>
    </vt:vector>
  </TitlesOfParts>
  <Company>Fermi National Accelerator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CENTRIFUGAL Barrel Polishing of Cavities Worldwide</dc:title>
  <dc:creator>Charlie Cooper x2538 14153N</dc:creator>
  <cp:lastModifiedBy>Mark Champion</cp:lastModifiedBy>
  <cp:revision>152</cp:revision>
  <dcterms:created xsi:type="dcterms:W3CDTF">2011-07-22T14:40:01Z</dcterms:created>
  <dcterms:modified xsi:type="dcterms:W3CDTF">2011-07-26T22:54:41Z</dcterms:modified>
</cp:coreProperties>
</file>