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2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87401-2DA4-B047-9252-3F6E49F4C848}" type="datetimeFigureOut">
              <a:rPr lang="en-US" smtClean="0"/>
              <a:t>7/25/11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9E978-5BB5-7744-9A54-95BC38A345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87401-2DA4-B047-9252-3F6E49F4C848}" type="datetimeFigureOut">
              <a:rPr lang="en-US" smtClean="0"/>
              <a:t>7/25/11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9E978-5BB5-7744-9A54-95BC38A345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87401-2DA4-B047-9252-3F6E49F4C848}" type="datetimeFigureOut">
              <a:rPr lang="en-US" smtClean="0"/>
              <a:t>7/25/11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9E978-5BB5-7744-9A54-95BC38A345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87401-2DA4-B047-9252-3F6E49F4C848}" type="datetimeFigureOut">
              <a:rPr lang="en-US" smtClean="0"/>
              <a:t>7/25/11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9E978-5BB5-7744-9A54-95BC38A345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87401-2DA4-B047-9252-3F6E49F4C848}" type="datetimeFigureOut">
              <a:rPr lang="en-US" smtClean="0"/>
              <a:t>7/25/11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9E978-5BB5-7744-9A54-95BC38A345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87401-2DA4-B047-9252-3F6E49F4C848}" type="datetimeFigureOut">
              <a:rPr lang="en-US" smtClean="0"/>
              <a:t>7/25/11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9E978-5BB5-7744-9A54-95BC38A345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87401-2DA4-B047-9252-3F6E49F4C848}" type="datetimeFigureOut">
              <a:rPr lang="en-US" smtClean="0"/>
              <a:t>7/25/11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9E978-5BB5-7744-9A54-95BC38A345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87401-2DA4-B047-9252-3F6E49F4C848}" type="datetimeFigureOut">
              <a:rPr lang="en-US" smtClean="0"/>
              <a:t>7/25/11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9E978-5BB5-7744-9A54-95BC38A345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87401-2DA4-B047-9252-3F6E49F4C848}" type="datetimeFigureOut">
              <a:rPr lang="en-US" smtClean="0"/>
              <a:t>7/25/11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9E978-5BB5-7744-9A54-95BC38A345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87401-2DA4-B047-9252-3F6E49F4C848}" type="datetimeFigureOut">
              <a:rPr lang="en-US" smtClean="0"/>
              <a:t>7/25/11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9E978-5BB5-7744-9A54-95BC38A345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87401-2DA4-B047-9252-3F6E49F4C848}" type="datetimeFigureOut">
              <a:rPr lang="en-US" smtClean="0"/>
              <a:t>7/25/11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9E978-5BB5-7744-9A54-95BC38A345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87401-2DA4-B047-9252-3F6E49F4C848}" type="datetimeFigureOut">
              <a:rPr lang="en-US" smtClean="0"/>
              <a:t>7/25/11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9E978-5BB5-7744-9A54-95BC38A3453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683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Understanding of Thermal and </a:t>
            </a:r>
            <a:br>
              <a:rPr lang="en-US" sz="3200" dirty="0" smtClean="0"/>
            </a:br>
            <a:r>
              <a:rPr lang="en-US" sz="3200" dirty="0" smtClean="0"/>
              <a:t>Magneto-Thermal Quench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R.L. Geng, 7/23/2011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SRF2011 Tutorial @ ANL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08BE1-93DD-7547-9090-0AAB87ECAAFC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/>
          <a:srcRect l="4277" r="2851"/>
          <a:stretch>
            <a:fillRect/>
          </a:stretch>
        </p:blipFill>
        <p:spPr bwMode="auto">
          <a:xfrm>
            <a:off x="28497" y="1502140"/>
            <a:ext cx="3927624" cy="4069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58" descr="C:\Work\Presentations\SRF2011\Dual mode excitation\pictures\PKU2_3pi9_and_4pi9_mixing.png"/>
          <p:cNvPicPr>
            <a:picLocks noChangeAspect="1" noChangeArrowheads="1"/>
          </p:cNvPicPr>
          <p:nvPr/>
        </p:nvPicPr>
        <p:blipFill>
          <a:blip r:embed="rId3"/>
          <a:srcRect l="4681" r="14044"/>
          <a:stretch>
            <a:fillRect/>
          </a:stretch>
        </p:blipFill>
        <p:spPr bwMode="auto">
          <a:xfrm>
            <a:off x="4316964" y="1286239"/>
            <a:ext cx="4794862" cy="4518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1384300" y="1502140"/>
            <a:ext cx="1890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Experimental data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rot="16200000" flipH="1">
            <a:off x="799211" y="2653411"/>
            <a:ext cx="1824232" cy="26035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316964" y="4164568"/>
            <a:ext cx="1890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Experimental data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>
            <a:stCxn id="22" idx="3"/>
          </p:cNvCxnSpPr>
          <p:nvPr/>
        </p:nvCxnSpPr>
        <p:spPr>
          <a:xfrm flipV="1">
            <a:off x="6207288" y="3518416"/>
            <a:ext cx="787400" cy="83081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25774" y="5435408"/>
            <a:ext cx="206502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Thermal breakdown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542274" y="5765800"/>
            <a:ext cx="2983960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Magneto-Thermal breakdown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13521" y="5867400"/>
            <a:ext cx="2279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Courtesy H. </a:t>
            </a:r>
            <a:r>
              <a:rPr lang="en-US" dirty="0" err="1" smtClean="0"/>
              <a:t>Padamsee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855156" y="6352143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Courtesy G. </a:t>
            </a:r>
            <a:r>
              <a:rPr lang="en-US" dirty="0" err="1" smtClean="0"/>
              <a:t>Eremeev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41</Words>
  <Application>Microsoft Macintosh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Understanding of Thermal and  Magneto-Thermal Quench</vt:lpstr>
    </vt:vector>
  </TitlesOfParts>
  <Company>Jefferson Lab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of Thermal and  Magneto-Thermal Quench</dc:title>
  <dc:creator>Rongli Geng</dc:creator>
  <cp:lastModifiedBy>Rongli Geng</cp:lastModifiedBy>
  <cp:revision>1</cp:revision>
  <dcterms:created xsi:type="dcterms:W3CDTF">2011-07-25T21:56:00Z</dcterms:created>
  <dcterms:modified xsi:type="dcterms:W3CDTF">2011-07-25T21:57:05Z</dcterms:modified>
</cp:coreProperties>
</file>