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81" r:id="rId9"/>
    <p:sldId id="280" r:id="rId10"/>
    <p:sldId id="279" r:id="rId11"/>
    <p:sldId id="267" r:id="rId12"/>
    <p:sldId id="276" r:id="rId13"/>
    <p:sldId id="262" r:id="rId14"/>
    <p:sldId id="263" r:id="rId15"/>
    <p:sldId id="269" r:id="rId16"/>
    <p:sldId id="268" r:id="rId17"/>
    <p:sldId id="277" r:id="rId18"/>
    <p:sldId id="264" r:id="rId19"/>
    <p:sldId id="278" r:id="rId20"/>
    <p:sldId id="266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qguo\Desktop\mypapers\SRF2011\hemisphere\HEMISP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0.16073516545725919"/>
          <c:y val="9.7043010752688175E-2"/>
          <c:w val="0.74245123771293298"/>
          <c:h val="0.71938193209719792"/>
        </c:manualLayout>
      </c:layout>
      <c:scatterChart>
        <c:scatterStyle val="smoothMarker"/>
        <c:ser>
          <c:idx val="0"/>
          <c:order val="0"/>
          <c:tx>
            <c:v>H filed(relative)</c:v>
          </c:tx>
          <c:marker>
            <c:symbol val="none"/>
          </c:marker>
          <c:xVal>
            <c:numRef>
              <c:f>HEMISP5!$I$4:$I$484</c:f>
              <c:numCache>
                <c:formatCode>0.00E+00</c:formatCode>
                <c:ptCount val="481"/>
                <c:pt idx="0" formatCode="General">
                  <c:v>0</c:v>
                </c:pt>
                <c:pt idx="1">
                  <c:v>2.4130000000000009E-4</c:v>
                </c:pt>
                <c:pt idx="2">
                  <c:v>4.8260000000000018E-4</c:v>
                </c:pt>
                <c:pt idx="3">
                  <c:v>7.2390000000000084E-4</c:v>
                </c:pt>
                <c:pt idx="4">
                  <c:v>9.6520000000000134E-4</c:v>
                </c:pt>
                <c:pt idx="5">
                  <c:v>1.2064999999999999E-3</c:v>
                </c:pt>
                <c:pt idx="6">
                  <c:v>1.4478000000000006E-3</c:v>
                </c:pt>
                <c:pt idx="7">
                  <c:v>1.6891000000000013E-3</c:v>
                </c:pt>
                <c:pt idx="8">
                  <c:v>1.9304000000000005E-3</c:v>
                </c:pt>
                <c:pt idx="9">
                  <c:v>2.1716999999999999E-3</c:v>
                </c:pt>
                <c:pt idx="10">
                  <c:v>2.4129999999999998E-3</c:v>
                </c:pt>
                <c:pt idx="11">
                  <c:v>2.6543000000000018E-3</c:v>
                </c:pt>
                <c:pt idx="12">
                  <c:v>2.8956000000000012E-3</c:v>
                </c:pt>
                <c:pt idx="13">
                  <c:v>3.1369000000000011E-3</c:v>
                </c:pt>
                <c:pt idx="14">
                  <c:v>3.3782000000000013E-3</c:v>
                </c:pt>
                <c:pt idx="15">
                  <c:v>3.6195000000000012E-3</c:v>
                </c:pt>
                <c:pt idx="16">
                  <c:v>3.8608000000000015E-3</c:v>
                </c:pt>
                <c:pt idx="17">
                  <c:v>4.1021E-3</c:v>
                </c:pt>
                <c:pt idx="18">
                  <c:v>4.3434000000000025E-3</c:v>
                </c:pt>
                <c:pt idx="19">
                  <c:v>4.5847000000000014E-3</c:v>
                </c:pt>
                <c:pt idx="20">
                  <c:v>4.8259999999999996E-3</c:v>
                </c:pt>
                <c:pt idx="21">
                  <c:v>5.0672999999999994E-3</c:v>
                </c:pt>
                <c:pt idx="22">
                  <c:v>5.3086000000000036E-3</c:v>
                </c:pt>
                <c:pt idx="23">
                  <c:v>5.5499000000000043E-3</c:v>
                </c:pt>
                <c:pt idx="24">
                  <c:v>5.791200000000005E-3</c:v>
                </c:pt>
                <c:pt idx="25">
                  <c:v>6.0325000000000031E-3</c:v>
                </c:pt>
                <c:pt idx="26">
                  <c:v>6.2738000000000047E-3</c:v>
                </c:pt>
                <c:pt idx="27">
                  <c:v>6.515100000000002E-3</c:v>
                </c:pt>
                <c:pt idx="28">
                  <c:v>6.7564000000000035E-3</c:v>
                </c:pt>
                <c:pt idx="29">
                  <c:v>6.9977000000000034E-3</c:v>
                </c:pt>
                <c:pt idx="30">
                  <c:v>7.2390000000000032E-3</c:v>
                </c:pt>
                <c:pt idx="31">
                  <c:v>7.480300000000004E-3</c:v>
                </c:pt>
                <c:pt idx="32">
                  <c:v>7.7216000000000021E-3</c:v>
                </c:pt>
                <c:pt idx="33">
                  <c:v>7.9629000000000019E-3</c:v>
                </c:pt>
                <c:pt idx="34">
                  <c:v>8.2042000000000018E-3</c:v>
                </c:pt>
                <c:pt idx="35">
                  <c:v>8.4455000000000086E-3</c:v>
                </c:pt>
                <c:pt idx="36">
                  <c:v>8.6868000000000049E-3</c:v>
                </c:pt>
                <c:pt idx="37">
                  <c:v>8.928100000000003E-3</c:v>
                </c:pt>
                <c:pt idx="38">
                  <c:v>9.1694000000000046E-3</c:v>
                </c:pt>
                <c:pt idx="39">
                  <c:v>9.4107000000000062E-3</c:v>
                </c:pt>
                <c:pt idx="40">
                  <c:v>9.6520000000000043E-3</c:v>
                </c:pt>
                <c:pt idx="41">
                  <c:v>9.8933000000000059E-3</c:v>
                </c:pt>
                <c:pt idx="42">
                  <c:v>1.0134599999999995E-2</c:v>
                </c:pt>
                <c:pt idx="43">
                  <c:v>1.0375899999999993E-2</c:v>
                </c:pt>
                <c:pt idx="44">
                  <c:v>1.0617199999999993E-2</c:v>
                </c:pt>
                <c:pt idx="45">
                  <c:v>1.0858499999999991E-2</c:v>
                </c:pt>
                <c:pt idx="46">
                  <c:v>1.1099799999999991E-2</c:v>
                </c:pt>
                <c:pt idx="47">
                  <c:v>1.1341099999999998E-2</c:v>
                </c:pt>
                <c:pt idx="48">
                  <c:v>1.1582399999999998E-2</c:v>
                </c:pt>
                <c:pt idx="49">
                  <c:v>1.1823699999999998E-2</c:v>
                </c:pt>
                <c:pt idx="50">
                  <c:v>1.2064999999999989E-2</c:v>
                </c:pt>
                <c:pt idx="51">
                  <c:v>1.2306299999999989E-2</c:v>
                </c:pt>
                <c:pt idx="52">
                  <c:v>1.2547599999999994E-2</c:v>
                </c:pt>
                <c:pt idx="53">
                  <c:v>1.2788899999999992E-2</c:v>
                </c:pt>
                <c:pt idx="54">
                  <c:v>1.3030199999999994E-2</c:v>
                </c:pt>
                <c:pt idx="55">
                  <c:v>1.3271499999999992E-2</c:v>
                </c:pt>
                <c:pt idx="56">
                  <c:v>1.3512799999999991E-2</c:v>
                </c:pt>
                <c:pt idx="57">
                  <c:v>1.3754099999999991E-2</c:v>
                </c:pt>
                <c:pt idx="58">
                  <c:v>1.3995399999999989E-2</c:v>
                </c:pt>
                <c:pt idx="59">
                  <c:v>1.4236699999999981E-2</c:v>
                </c:pt>
                <c:pt idx="60">
                  <c:v>1.4477999999999979E-2</c:v>
                </c:pt>
                <c:pt idx="61">
                  <c:v>1.4719299999999986E-2</c:v>
                </c:pt>
                <c:pt idx="62">
                  <c:v>1.4960599999999991E-2</c:v>
                </c:pt>
                <c:pt idx="63">
                  <c:v>1.520189999999999E-2</c:v>
                </c:pt>
                <c:pt idx="64">
                  <c:v>1.5443199999999989E-2</c:v>
                </c:pt>
                <c:pt idx="65">
                  <c:v>1.5684499999999997E-2</c:v>
                </c:pt>
                <c:pt idx="66">
                  <c:v>1.5925799999999997E-2</c:v>
                </c:pt>
                <c:pt idx="67">
                  <c:v>1.6167099999999997E-2</c:v>
                </c:pt>
                <c:pt idx="68">
                  <c:v>1.64084E-2</c:v>
                </c:pt>
                <c:pt idx="69">
                  <c:v>1.66497E-2</c:v>
                </c:pt>
                <c:pt idx="70">
                  <c:v>1.6891000000000003E-2</c:v>
                </c:pt>
                <c:pt idx="71">
                  <c:v>1.7132300000000003E-2</c:v>
                </c:pt>
                <c:pt idx="72">
                  <c:v>1.737360000000001E-2</c:v>
                </c:pt>
                <c:pt idx="73">
                  <c:v>1.761490000000001E-2</c:v>
                </c:pt>
                <c:pt idx="74">
                  <c:v>1.785620000000001E-2</c:v>
                </c:pt>
                <c:pt idx="75">
                  <c:v>1.8097500000000009E-2</c:v>
                </c:pt>
                <c:pt idx="76">
                  <c:v>1.8338800000000009E-2</c:v>
                </c:pt>
                <c:pt idx="77">
                  <c:v>1.858010000000002E-2</c:v>
                </c:pt>
                <c:pt idx="78">
                  <c:v>1.8821400000000019E-2</c:v>
                </c:pt>
                <c:pt idx="79">
                  <c:v>1.9062700000000012E-2</c:v>
                </c:pt>
                <c:pt idx="80">
                  <c:v>1.9304000000000016E-2</c:v>
                </c:pt>
                <c:pt idx="81">
                  <c:v>1.9545300000000015E-2</c:v>
                </c:pt>
                <c:pt idx="82">
                  <c:v>1.9786600000000019E-2</c:v>
                </c:pt>
                <c:pt idx="83">
                  <c:v>2.0027900000000022E-2</c:v>
                </c:pt>
                <c:pt idx="84">
                  <c:v>2.0269200000000022E-2</c:v>
                </c:pt>
                <c:pt idx="85">
                  <c:v>2.0510500000000008E-2</c:v>
                </c:pt>
                <c:pt idx="86">
                  <c:v>2.0751800000000022E-2</c:v>
                </c:pt>
                <c:pt idx="87">
                  <c:v>2.0993100000000025E-2</c:v>
                </c:pt>
                <c:pt idx="88">
                  <c:v>2.1234400000000025E-2</c:v>
                </c:pt>
                <c:pt idx="89">
                  <c:v>2.1475700000000045E-2</c:v>
                </c:pt>
                <c:pt idx="90">
                  <c:v>2.1717000000000031E-2</c:v>
                </c:pt>
                <c:pt idx="91">
                  <c:v>2.1958300000000035E-2</c:v>
                </c:pt>
                <c:pt idx="92">
                  <c:v>2.2199600000000035E-2</c:v>
                </c:pt>
                <c:pt idx="93">
                  <c:v>2.2440900000000048E-2</c:v>
                </c:pt>
                <c:pt idx="94">
                  <c:v>2.2682200000000052E-2</c:v>
                </c:pt>
                <c:pt idx="95">
                  <c:v>2.2923500000000038E-2</c:v>
                </c:pt>
                <c:pt idx="96">
                  <c:v>2.3164800000000031E-2</c:v>
                </c:pt>
                <c:pt idx="97">
                  <c:v>2.3406100000000044E-2</c:v>
                </c:pt>
                <c:pt idx="98">
                  <c:v>2.3647400000000044E-2</c:v>
                </c:pt>
                <c:pt idx="99">
                  <c:v>2.3888700000000044E-2</c:v>
                </c:pt>
                <c:pt idx="100">
                  <c:v>2.4130000000000044E-2</c:v>
                </c:pt>
                <c:pt idx="101">
                  <c:v>2.4160480000000019E-2</c:v>
                </c:pt>
                <c:pt idx="102">
                  <c:v>2.4190960000000032E-2</c:v>
                </c:pt>
                <c:pt idx="103">
                  <c:v>2.4221440000000042E-2</c:v>
                </c:pt>
                <c:pt idx="104">
                  <c:v>2.4251920000000045E-2</c:v>
                </c:pt>
                <c:pt idx="105">
                  <c:v>2.4282400000000041E-2</c:v>
                </c:pt>
                <c:pt idx="106">
                  <c:v>2.4312880000000026E-2</c:v>
                </c:pt>
                <c:pt idx="107">
                  <c:v>2.4343360000000046E-2</c:v>
                </c:pt>
                <c:pt idx="108">
                  <c:v>2.4373840000000046E-2</c:v>
                </c:pt>
                <c:pt idx="109">
                  <c:v>2.4404320000000038E-2</c:v>
                </c:pt>
                <c:pt idx="110">
                  <c:v>2.4434800000000045E-2</c:v>
                </c:pt>
                <c:pt idx="111">
                  <c:v>2.4465280000000037E-2</c:v>
                </c:pt>
                <c:pt idx="112">
                  <c:v>2.4495760000000043E-2</c:v>
                </c:pt>
                <c:pt idx="113">
                  <c:v>2.4526240000000032E-2</c:v>
                </c:pt>
                <c:pt idx="114">
                  <c:v>2.4556720000000021E-2</c:v>
                </c:pt>
                <c:pt idx="115">
                  <c:v>2.4587200000000042E-2</c:v>
                </c:pt>
                <c:pt idx="116">
                  <c:v>2.4617680000000034E-2</c:v>
                </c:pt>
                <c:pt idx="117">
                  <c:v>2.464816000000004E-2</c:v>
                </c:pt>
                <c:pt idx="118">
                  <c:v>2.467864000000004E-2</c:v>
                </c:pt>
                <c:pt idx="119">
                  <c:v>2.4709120000000029E-2</c:v>
                </c:pt>
                <c:pt idx="120">
                  <c:v>2.4739600000000032E-2</c:v>
                </c:pt>
                <c:pt idx="121">
                  <c:v>2.4770080000000028E-2</c:v>
                </c:pt>
                <c:pt idx="122">
                  <c:v>2.480056000000003E-2</c:v>
                </c:pt>
                <c:pt idx="123">
                  <c:v>2.4831040000000051E-2</c:v>
                </c:pt>
                <c:pt idx="124">
                  <c:v>2.4861520000000015E-2</c:v>
                </c:pt>
                <c:pt idx="125">
                  <c:v>2.4892000000000025E-2</c:v>
                </c:pt>
                <c:pt idx="126">
                  <c:v>2.492248E-2</c:v>
                </c:pt>
                <c:pt idx="127">
                  <c:v>2.4952960000000024E-2</c:v>
                </c:pt>
                <c:pt idx="128">
                  <c:v>2.4983440000000016E-2</c:v>
                </c:pt>
                <c:pt idx="129">
                  <c:v>2.5013920000000023E-2</c:v>
                </c:pt>
                <c:pt idx="130">
                  <c:v>2.5044400000000012E-2</c:v>
                </c:pt>
                <c:pt idx="131">
                  <c:v>2.5074880000000022E-2</c:v>
                </c:pt>
                <c:pt idx="132">
                  <c:v>2.5105360000000024E-2</c:v>
                </c:pt>
                <c:pt idx="133">
                  <c:v>2.5135840000000034E-2</c:v>
                </c:pt>
                <c:pt idx="134">
                  <c:v>2.5166320000000009E-2</c:v>
                </c:pt>
                <c:pt idx="135">
                  <c:v>2.5196800000000012E-2</c:v>
                </c:pt>
                <c:pt idx="136">
                  <c:v>2.5227280000000012E-2</c:v>
                </c:pt>
                <c:pt idx="137">
                  <c:v>2.5257760000000021E-2</c:v>
                </c:pt>
                <c:pt idx="138">
                  <c:v>2.5288240000000028E-2</c:v>
                </c:pt>
                <c:pt idx="139">
                  <c:v>2.5318720000000003E-2</c:v>
                </c:pt>
                <c:pt idx="140">
                  <c:v>2.534920000000002E-2</c:v>
                </c:pt>
                <c:pt idx="141">
                  <c:v>2.5379680000000012E-2</c:v>
                </c:pt>
                <c:pt idx="142">
                  <c:v>2.5410160000000018E-2</c:v>
                </c:pt>
                <c:pt idx="143">
                  <c:v>2.5440640000000018E-2</c:v>
                </c:pt>
                <c:pt idx="144">
                  <c:v>2.5471120000000031E-2</c:v>
                </c:pt>
                <c:pt idx="145">
                  <c:v>2.5501600000000017E-2</c:v>
                </c:pt>
                <c:pt idx="146">
                  <c:v>2.5532080000000002E-2</c:v>
                </c:pt>
                <c:pt idx="147">
                  <c:v>2.5562559999999991E-2</c:v>
                </c:pt>
                <c:pt idx="148">
                  <c:v>2.5593040000000015E-2</c:v>
                </c:pt>
                <c:pt idx="149">
                  <c:v>2.5623520000000011E-2</c:v>
                </c:pt>
                <c:pt idx="150">
                  <c:v>2.5654000000000014E-2</c:v>
                </c:pt>
                <c:pt idx="151">
                  <c:v>2.5707191724208184E-2</c:v>
                </c:pt>
                <c:pt idx="152">
                  <c:v>2.576038266764798E-2</c:v>
                </c:pt>
                <c:pt idx="153">
                  <c:v>2.5813573091034138E-2</c:v>
                </c:pt>
                <c:pt idx="154">
                  <c:v>2.5866766389523944E-2</c:v>
                </c:pt>
                <c:pt idx="155">
                  <c:v>2.5919958610595421E-2</c:v>
                </c:pt>
                <c:pt idx="156">
                  <c:v>2.597315186116695E-2</c:v>
                </c:pt>
                <c:pt idx="157">
                  <c:v>2.6026343093470971E-2</c:v>
                </c:pt>
                <c:pt idx="158">
                  <c:v>2.6079530830311164E-2</c:v>
                </c:pt>
                <c:pt idx="159">
                  <c:v>2.6132727132935258E-2</c:v>
                </c:pt>
                <c:pt idx="160">
                  <c:v>2.6185915724814244E-2</c:v>
                </c:pt>
                <c:pt idx="161">
                  <c:v>2.6239104686460003E-2</c:v>
                </c:pt>
                <c:pt idx="162">
                  <c:v>2.6292294216427696E-2</c:v>
                </c:pt>
                <c:pt idx="163">
                  <c:v>2.6345488318794744E-2</c:v>
                </c:pt>
                <c:pt idx="164">
                  <c:v>2.6398678961855732E-2</c:v>
                </c:pt>
                <c:pt idx="165">
                  <c:v>2.6451878938382203E-2</c:v>
                </c:pt>
                <c:pt idx="166">
                  <c:v>2.6505069600549103E-2</c:v>
                </c:pt>
                <c:pt idx="167">
                  <c:v>2.6558253343117785E-2</c:v>
                </c:pt>
                <c:pt idx="168">
                  <c:v>2.6611456861378117E-2</c:v>
                </c:pt>
                <c:pt idx="169">
                  <c:v>2.6664630613904516E-2</c:v>
                </c:pt>
                <c:pt idx="170">
                  <c:v>2.6717831759089008E-2</c:v>
                </c:pt>
                <c:pt idx="171">
                  <c:v>2.6771014777294506E-2</c:v>
                </c:pt>
                <c:pt idx="172">
                  <c:v>2.682422575515905E-2</c:v>
                </c:pt>
                <c:pt idx="173">
                  <c:v>2.6877399779831581E-2</c:v>
                </c:pt>
                <c:pt idx="174">
                  <c:v>2.6930590393549576E-2</c:v>
                </c:pt>
                <c:pt idx="175">
                  <c:v>2.6983783932941829E-2</c:v>
                </c:pt>
                <c:pt idx="176">
                  <c:v>2.7036992918965469E-2</c:v>
                </c:pt>
                <c:pt idx="177">
                  <c:v>2.7090182256283141E-2</c:v>
                </c:pt>
                <c:pt idx="178">
                  <c:v>2.7143367795510544E-2</c:v>
                </c:pt>
                <c:pt idx="179">
                  <c:v>2.7196566932761103E-2</c:v>
                </c:pt>
                <c:pt idx="180">
                  <c:v>2.7249747364919755E-2</c:v>
                </c:pt>
                <c:pt idx="181">
                  <c:v>2.7526099364919718E-2</c:v>
                </c:pt>
                <c:pt idx="182">
                  <c:v>2.7802197364919744E-2</c:v>
                </c:pt>
                <c:pt idx="183">
                  <c:v>2.8078549364919721E-2</c:v>
                </c:pt>
                <c:pt idx="184">
                  <c:v>2.835464736491972E-2</c:v>
                </c:pt>
                <c:pt idx="185">
                  <c:v>2.8630999364919731E-2</c:v>
                </c:pt>
                <c:pt idx="186">
                  <c:v>2.8907351364919724E-2</c:v>
                </c:pt>
                <c:pt idx="187">
                  <c:v>2.918344936491972E-2</c:v>
                </c:pt>
                <c:pt idx="188">
                  <c:v>2.9459801364919731E-2</c:v>
                </c:pt>
                <c:pt idx="189">
                  <c:v>2.9735899364919723E-2</c:v>
                </c:pt>
                <c:pt idx="190">
                  <c:v>3.001225136491972E-2</c:v>
                </c:pt>
                <c:pt idx="191">
                  <c:v>3.0288603364919731E-2</c:v>
                </c:pt>
                <c:pt idx="192">
                  <c:v>3.0564701364919712E-2</c:v>
                </c:pt>
                <c:pt idx="193">
                  <c:v>3.0841053364919737E-2</c:v>
                </c:pt>
                <c:pt idx="194">
                  <c:v>3.1117151364919722E-2</c:v>
                </c:pt>
                <c:pt idx="195">
                  <c:v>3.1393503364919736E-2</c:v>
                </c:pt>
                <c:pt idx="196">
                  <c:v>3.1669855364919737E-2</c:v>
                </c:pt>
                <c:pt idx="197">
                  <c:v>3.1945953364919726E-2</c:v>
                </c:pt>
                <c:pt idx="198">
                  <c:v>3.2222305364919747E-2</c:v>
                </c:pt>
                <c:pt idx="199">
                  <c:v>3.2498403364919722E-2</c:v>
                </c:pt>
                <c:pt idx="200">
                  <c:v>3.2774755364919722E-2</c:v>
                </c:pt>
                <c:pt idx="201">
                  <c:v>3.3051107364919736E-2</c:v>
                </c:pt>
                <c:pt idx="202">
                  <c:v>3.3327205364919725E-2</c:v>
                </c:pt>
                <c:pt idx="203">
                  <c:v>3.3603557364919726E-2</c:v>
                </c:pt>
                <c:pt idx="204">
                  <c:v>3.3879655364919735E-2</c:v>
                </c:pt>
                <c:pt idx="205">
                  <c:v>3.4156007364919722E-2</c:v>
                </c:pt>
                <c:pt idx="206">
                  <c:v>3.4432359364919722E-2</c:v>
                </c:pt>
                <c:pt idx="207">
                  <c:v>3.4708457364919711E-2</c:v>
                </c:pt>
                <c:pt idx="208">
                  <c:v>3.4984809364919718E-2</c:v>
                </c:pt>
                <c:pt idx="209">
                  <c:v>3.5260907364919727E-2</c:v>
                </c:pt>
                <c:pt idx="210">
                  <c:v>3.5537259364919721E-2</c:v>
                </c:pt>
                <c:pt idx="211">
                  <c:v>3.5813611364919722E-2</c:v>
                </c:pt>
                <c:pt idx="212">
                  <c:v>3.6089709364919731E-2</c:v>
                </c:pt>
                <c:pt idx="213">
                  <c:v>3.6366061364919697E-2</c:v>
                </c:pt>
                <c:pt idx="214">
                  <c:v>3.6642159364919713E-2</c:v>
                </c:pt>
                <c:pt idx="215">
                  <c:v>3.6918511364919714E-2</c:v>
                </c:pt>
                <c:pt idx="216">
                  <c:v>3.7194863364919714E-2</c:v>
                </c:pt>
                <c:pt idx="217">
                  <c:v>3.747096136491973E-2</c:v>
                </c:pt>
                <c:pt idx="218">
                  <c:v>3.7747313364919731E-2</c:v>
                </c:pt>
                <c:pt idx="219">
                  <c:v>3.8023411364919692E-2</c:v>
                </c:pt>
                <c:pt idx="220">
                  <c:v>3.8299763364919692E-2</c:v>
                </c:pt>
                <c:pt idx="221">
                  <c:v>3.8576115364919721E-2</c:v>
                </c:pt>
                <c:pt idx="222">
                  <c:v>3.8852213364919709E-2</c:v>
                </c:pt>
                <c:pt idx="223">
                  <c:v>3.9128565364919689E-2</c:v>
                </c:pt>
                <c:pt idx="224">
                  <c:v>3.9404663364919705E-2</c:v>
                </c:pt>
                <c:pt idx="225">
                  <c:v>3.9681015364919726E-2</c:v>
                </c:pt>
                <c:pt idx="226">
                  <c:v>3.9957367364919706E-2</c:v>
                </c:pt>
                <c:pt idx="227">
                  <c:v>4.0233465364919681E-2</c:v>
                </c:pt>
                <c:pt idx="228">
                  <c:v>4.0509817364919681E-2</c:v>
                </c:pt>
                <c:pt idx="229">
                  <c:v>4.0785915364919684E-2</c:v>
                </c:pt>
                <c:pt idx="230">
                  <c:v>4.1062267364919705E-2</c:v>
                </c:pt>
                <c:pt idx="231">
                  <c:v>4.1338619364919713E-2</c:v>
                </c:pt>
                <c:pt idx="232">
                  <c:v>4.161471736491968E-2</c:v>
                </c:pt>
                <c:pt idx="233">
                  <c:v>4.1891069364919681E-2</c:v>
                </c:pt>
                <c:pt idx="234">
                  <c:v>4.2167167364919683E-2</c:v>
                </c:pt>
                <c:pt idx="235">
                  <c:v>4.2443519364919684E-2</c:v>
                </c:pt>
                <c:pt idx="236">
                  <c:v>4.2719871364919705E-2</c:v>
                </c:pt>
                <c:pt idx="237">
                  <c:v>4.2995969364919694E-2</c:v>
                </c:pt>
                <c:pt idx="238">
                  <c:v>4.327232136491968E-2</c:v>
                </c:pt>
                <c:pt idx="239">
                  <c:v>4.3548419364919676E-2</c:v>
                </c:pt>
                <c:pt idx="240">
                  <c:v>4.3824771364919683E-2</c:v>
                </c:pt>
                <c:pt idx="241">
                  <c:v>4.4101123364919684E-2</c:v>
                </c:pt>
                <c:pt idx="242">
                  <c:v>4.4377221364919721E-2</c:v>
                </c:pt>
                <c:pt idx="243">
                  <c:v>4.4653573364919673E-2</c:v>
                </c:pt>
                <c:pt idx="244">
                  <c:v>4.4929671364919696E-2</c:v>
                </c:pt>
                <c:pt idx="245">
                  <c:v>4.5206023364919697E-2</c:v>
                </c:pt>
                <c:pt idx="246">
                  <c:v>4.5482375364919683E-2</c:v>
                </c:pt>
                <c:pt idx="247">
                  <c:v>4.57584733649197E-2</c:v>
                </c:pt>
                <c:pt idx="248">
                  <c:v>4.6034825364919672E-2</c:v>
                </c:pt>
                <c:pt idx="249">
                  <c:v>4.6310923364919702E-2</c:v>
                </c:pt>
                <c:pt idx="250">
                  <c:v>4.6587275364919668E-2</c:v>
                </c:pt>
                <c:pt idx="251">
                  <c:v>4.686362736491971E-2</c:v>
                </c:pt>
                <c:pt idx="252">
                  <c:v>4.7139725364919664E-2</c:v>
                </c:pt>
                <c:pt idx="253">
                  <c:v>4.7416077364919727E-2</c:v>
                </c:pt>
                <c:pt idx="254">
                  <c:v>4.7692175364919674E-2</c:v>
                </c:pt>
                <c:pt idx="255">
                  <c:v>4.7968527364919702E-2</c:v>
                </c:pt>
                <c:pt idx="256">
                  <c:v>4.8244879364919648E-2</c:v>
                </c:pt>
                <c:pt idx="257">
                  <c:v>4.8520977364919664E-2</c:v>
                </c:pt>
                <c:pt idx="258">
                  <c:v>4.8797329364919699E-2</c:v>
                </c:pt>
                <c:pt idx="259">
                  <c:v>4.9073427364919701E-2</c:v>
                </c:pt>
                <c:pt idx="260">
                  <c:v>4.9349779364919674E-2</c:v>
                </c:pt>
                <c:pt idx="261">
                  <c:v>4.9626131364919703E-2</c:v>
                </c:pt>
                <c:pt idx="262">
                  <c:v>4.9902229364919712E-2</c:v>
                </c:pt>
                <c:pt idx="263">
                  <c:v>5.0178581364919664E-2</c:v>
                </c:pt>
                <c:pt idx="264">
                  <c:v>5.0454679364919687E-2</c:v>
                </c:pt>
                <c:pt idx="265">
                  <c:v>5.0731031364919715E-2</c:v>
                </c:pt>
                <c:pt idx="266">
                  <c:v>5.1007383364919674E-2</c:v>
                </c:pt>
                <c:pt idx="267">
                  <c:v>5.1283481364919691E-2</c:v>
                </c:pt>
                <c:pt idx="268">
                  <c:v>5.1559833364919656E-2</c:v>
                </c:pt>
                <c:pt idx="269">
                  <c:v>5.1835931364919693E-2</c:v>
                </c:pt>
                <c:pt idx="270">
                  <c:v>5.2112283364919708E-2</c:v>
                </c:pt>
                <c:pt idx="271">
                  <c:v>5.2388635364919701E-2</c:v>
                </c:pt>
                <c:pt idx="272">
                  <c:v>5.2664733364919697E-2</c:v>
                </c:pt>
                <c:pt idx="273">
                  <c:v>5.2941085364919663E-2</c:v>
                </c:pt>
                <c:pt idx="274">
                  <c:v>5.3217183364919672E-2</c:v>
                </c:pt>
                <c:pt idx="275">
                  <c:v>5.3493535364919693E-2</c:v>
                </c:pt>
                <c:pt idx="276">
                  <c:v>5.376988736491968E-2</c:v>
                </c:pt>
                <c:pt idx="277">
                  <c:v>5.4045985364919683E-2</c:v>
                </c:pt>
                <c:pt idx="278">
                  <c:v>5.4322337364919711E-2</c:v>
                </c:pt>
                <c:pt idx="279">
                  <c:v>5.4598435364919706E-2</c:v>
                </c:pt>
                <c:pt idx="280">
                  <c:v>5.4872247364919691E-2</c:v>
                </c:pt>
                <c:pt idx="281">
                  <c:v>5.5209654495352957E-2</c:v>
                </c:pt>
                <c:pt idx="282">
                  <c:v>5.5547068114473713E-2</c:v>
                </c:pt>
                <c:pt idx="283">
                  <c:v>5.58844753405126E-2</c:v>
                </c:pt>
                <c:pt idx="284">
                  <c:v>5.6221890016052857E-2</c:v>
                </c:pt>
                <c:pt idx="285">
                  <c:v>5.655927402061911E-2</c:v>
                </c:pt>
                <c:pt idx="286">
                  <c:v>5.6896669900001799E-2</c:v>
                </c:pt>
                <c:pt idx="287">
                  <c:v>5.7234086696975432E-2</c:v>
                </c:pt>
                <c:pt idx="288">
                  <c:v>5.7571494625714315E-2</c:v>
                </c:pt>
                <c:pt idx="289">
                  <c:v>5.7908899518969909E-2</c:v>
                </c:pt>
                <c:pt idx="290">
                  <c:v>5.8246288709497697E-2</c:v>
                </c:pt>
                <c:pt idx="291">
                  <c:v>5.858371285729283E-2</c:v>
                </c:pt>
                <c:pt idx="292">
                  <c:v>5.8921097684122299E-2</c:v>
                </c:pt>
                <c:pt idx="293">
                  <c:v>5.9258522259252419E-2</c:v>
                </c:pt>
                <c:pt idx="294">
                  <c:v>5.9595934241633446E-2</c:v>
                </c:pt>
                <c:pt idx="295">
                  <c:v>5.9933346243135191E-2</c:v>
                </c:pt>
                <c:pt idx="296">
                  <c:v>6.0270720918697888E-2</c:v>
                </c:pt>
                <c:pt idx="297">
                  <c:v>6.0608118705469699E-2</c:v>
                </c:pt>
                <c:pt idx="298">
                  <c:v>6.0945531067399097E-2</c:v>
                </c:pt>
                <c:pt idx="299">
                  <c:v>6.1282971856005647E-2</c:v>
                </c:pt>
                <c:pt idx="300">
                  <c:v>6.1620379585885267E-2</c:v>
                </c:pt>
                <c:pt idx="301">
                  <c:v>6.1957791928693898E-2</c:v>
                </c:pt>
                <c:pt idx="302">
                  <c:v>6.2295172107797461E-2</c:v>
                </c:pt>
                <c:pt idx="303">
                  <c:v>6.2632557798001184E-2</c:v>
                </c:pt>
                <c:pt idx="304">
                  <c:v>6.2969971233562766E-2</c:v>
                </c:pt>
                <c:pt idx="305">
                  <c:v>6.3307392819248187E-2</c:v>
                </c:pt>
                <c:pt idx="306">
                  <c:v>6.3644786215662219E-2</c:v>
                </c:pt>
                <c:pt idx="307">
                  <c:v>6.398222807972237E-2</c:v>
                </c:pt>
                <c:pt idx="308">
                  <c:v>6.4319579784968314E-2</c:v>
                </c:pt>
                <c:pt idx="309">
                  <c:v>6.4657009224223183E-2</c:v>
                </c:pt>
                <c:pt idx="310">
                  <c:v>6.4994415433017566E-2</c:v>
                </c:pt>
                <c:pt idx="311">
                  <c:v>6.5331811659459768E-2</c:v>
                </c:pt>
                <c:pt idx="312">
                  <c:v>6.5669211152833973E-2</c:v>
                </c:pt>
                <c:pt idx="313">
                  <c:v>6.6006602829229516E-2</c:v>
                </c:pt>
                <c:pt idx="314">
                  <c:v>6.6344050217721412E-2</c:v>
                </c:pt>
                <c:pt idx="315">
                  <c:v>6.6681417799550155E-2</c:v>
                </c:pt>
                <c:pt idx="316">
                  <c:v>6.7018846834419984E-2</c:v>
                </c:pt>
                <c:pt idx="317">
                  <c:v>6.7356219915124707E-2</c:v>
                </c:pt>
                <c:pt idx="318">
                  <c:v>6.7693660429370431E-2</c:v>
                </c:pt>
                <c:pt idx="319">
                  <c:v>6.8031078909905729E-2</c:v>
                </c:pt>
                <c:pt idx="320">
                  <c:v>6.8368429413190129E-2</c:v>
                </c:pt>
                <c:pt idx="321">
                  <c:v>6.8705868959045915E-2</c:v>
                </c:pt>
                <c:pt idx="322">
                  <c:v>6.9043303752772012E-2</c:v>
                </c:pt>
                <c:pt idx="323">
                  <c:v>6.9380659392810531E-2</c:v>
                </c:pt>
                <c:pt idx="324">
                  <c:v>6.971812621407987E-2</c:v>
                </c:pt>
                <c:pt idx="325">
                  <c:v>7.0055491110022808E-2</c:v>
                </c:pt>
                <c:pt idx="326">
                  <c:v>7.0392881573125926E-2</c:v>
                </c:pt>
                <c:pt idx="327">
                  <c:v>7.0730264387319164E-2</c:v>
                </c:pt>
                <c:pt idx="328">
                  <c:v>7.1067677273158519E-2</c:v>
                </c:pt>
                <c:pt idx="329">
                  <c:v>7.1405110839407579E-2</c:v>
                </c:pt>
                <c:pt idx="330">
                  <c:v>7.1742532482453811E-2</c:v>
                </c:pt>
                <c:pt idx="331">
                  <c:v>7.2079903028389583E-2</c:v>
                </c:pt>
                <c:pt idx="332">
                  <c:v>7.2417288887825934E-2</c:v>
                </c:pt>
                <c:pt idx="333">
                  <c:v>7.2754704507926773E-2</c:v>
                </c:pt>
                <c:pt idx="334">
                  <c:v>7.3092164332033943E-2</c:v>
                </c:pt>
                <c:pt idx="335">
                  <c:v>7.3429530445185839E-2</c:v>
                </c:pt>
                <c:pt idx="336">
                  <c:v>7.3766922251610939E-2</c:v>
                </c:pt>
                <c:pt idx="337">
                  <c:v>7.4104377398435728E-2</c:v>
                </c:pt>
                <c:pt idx="338">
                  <c:v>7.4441754117279713E-2</c:v>
                </c:pt>
                <c:pt idx="339">
                  <c:v>7.477915355328929E-2</c:v>
                </c:pt>
                <c:pt idx="340">
                  <c:v>7.5116636142495058E-2</c:v>
                </c:pt>
                <c:pt idx="341">
                  <c:v>7.5454033642442131E-2</c:v>
                </c:pt>
                <c:pt idx="342">
                  <c:v>7.5791358312558094E-2</c:v>
                </c:pt>
                <c:pt idx="343">
                  <c:v>7.612876264364879E-2</c:v>
                </c:pt>
                <c:pt idx="344">
                  <c:v>7.6466216762858433E-2</c:v>
                </c:pt>
                <c:pt idx="345">
                  <c:v>7.6803615223667521E-2</c:v>
                </c:pt>
                <c:pt idx="346">
                  <c:v>7.714097044775807E-2</c:v>
                </c:pt>
                <c:pt idx="347">
                  <c:v>7.7478396101261504E-2</c:v>
                </c:pt>
                <c:pt idx="348">
                  <c:v>7.7815885506507004E-2</c:v>
                </c:pt>
                <c:pt idx="349">
                  <c:v>7.8153201500097844E-2</c:v>
                </c:pt>
                <c:pt idx="350">
                  <c:v>7.8490631383888926E-2</c:v>
                </c:pt>
                <c:pt idx="351">
                  <c:v>7.8827995806524678E-2</c:v>
                </c:pt>
                <c:pt idx="352">
                  <c:v>7.9165416557608198E-2</c:v>
                </c:pt>
                <c:pt idx="353">
                  <c:v>7.9502799413870895E-2</c:v>
                </c:pt>
                <c:pt idx="354">
                  <c:v>7.9840243934525781E-2</c:v>
                </c:pt>
                <c:pt idx="355">
                  <c:v>8.0177762533154048E-2</c:v>
                </c:pt>
                <c:pt idx="356">
                  <c:v>8.0515153038325668E-2</c:v>
                </c:pt>
                <c:pt idx="357">
                  <c:v>8.0852566967202472E-2</c:v>
                </c:pt>
                <c:pt idx="358">
                  <c:v>8.1189956420659348E-2</c:v>
                </c:pt>
                <c:pt idx="359">
                  <c:v>8.1527399316195834E-2</c:v>
                </c:pt>
                <c:pt idx="360">
                  <c:v>8.1864771081232565E-2</c:v>
                </c:pt>
                <c:pt idx="361">
                  <c:v>8.2202153172594786E-2</c:v>
                </c:pt>
                <c:pt idx="362">
                  <c:v>8.2539425100184471E-2</c:v>
                </c:pt>
                <c:pt idx="363">
                  <c:v>8.2876876503607214E-2</c:v>
                </c:pt>
                <c:pt idx="364">
                  <c:v>8.3214373023921068E-2</c:v>
                </c:pt>
                <c:pt idx="365">
                  <c:v>8.3551807602552305E-2</c:v>
                </c:pt>
                <c:pt idx="366">
                  <c:v>8.3889105544277448E-2</c:v>
                </c:pt>
                <c:pt idx="367">
                  <c:v>8.422642911561512E-2</c:v>
                </c:pt>
                <c:pt idx="368">
                  <c:v>8.4563995975659251E-2</c:v>
                </c:pt>
                <c:pt idx="369">
                  <c:v>8.4901413250646665E-2</c:v>
                </c:pt>
                <c:pt idx="370">
                  <c:v>8.5238743994101723E-2</c:v>
                </c:pt>
                <c:pt idx="371">
                  <c:v>8.557615562848335E-2</c:v>
                </c:pt>
                <c:pt idx="372">
                  <c:v>8.591346275118901E-2</c:v>
                </c:pt>
                <c:pt idx="373">
                  <c:v>8.6251078534575976E-2</c:v>
                </c:pt>
                <c:pt idx="374">
                  <c:v>8.6588460339100198E-2</c:v>
                </c:pt>
                <c:pt idx="375">
                  <c:v>8.6925818335211152E-2</c:v>
                </c:pt>
                <c:pt idx="376">
                  <c:v>8.7263130717740972E-2</c:v>
                </c:pt>
                <c:pt idx="377">
                  <c:v>8.7600608121464599E-2</c:v>
                </c:pt>
                <c:pt idx="378">
                  <c:v>8.7937906541371957E-2</c:v>
                </c:pt>
                <c:pt idx="379">
                  <c:v>8.8275397900313204E-2</c:v>
                </c:pt>
                <c:pt idx="380">
                  <c:v>8.8612762111633894E-2</c:v>
                </c:pt>
                <c:pt idx="381">
                  <c:v>8.8950322855761529E-2</c:v>
                </c:pt>
                <c:pt idx="382">
                  <c:v>8.9287590192413044E-2</c:v>
                </c:pt>
                <c:pt idx="383">
                  <c:v>8.9624916919501127E-2</c:v>
                </c:pt>
                <c:pt idx="384">
                  <c:v>8.9962334194488652E-2</c:v>
                </c:pt>
                <c:pt idx="385">
                  <c:v>9.0299840846156429E-2</c:v>
                </c:pt>
                <c:pt idx="386">
                  <c:v>9.0637289190588527E-2</c:v>
                </c:pt>
                <c:pt idx="387">
                  <c:v>9.0974671951238845E-2</c:v>
                </c:pt>
                <c:pt idx="388">
                  <c:v>9.1312195901968193E-2</c:v>
                </c:pt>
                <c:pt idx="389">
                  <c:v>9.1649331987874227E-2</c:v>
                </c:pt>
                <c:pt idx="390">
                  <c:v>9.1986812354740224E-2</c:v>
                </c:pt>
                <c:pt idx="391">
                  <c:v>9.2324291574586451E-2</c:v>
                </c:pt>
                <c:pt idx="392">
                  <c:v>9.2661783411435744E-2</c:v>
                </c:pt>
                <c:pt idx="393">
                  <c:v>9.2998942460343056E-2</c:v>
                </c:pt>
                <c:pt idx="394">
                  <c:v>9.3336500815410714E-2</c:v>
                </c:pt>
                <c:pt idx="395">
                  <c:v>9.3673753996276421E-2</c:v>
                </c:pt>
                <c:pt idx="396">
                  <c:v>9.4011433885265894E-2</c:v>
                </c:pt>
                <c:pt idx="397">
                  <c:v>9.4348649473897248E-2</c:v>
                </c:pt>
                <c:pt idx="398">
                  <c:v>9.4686147045592278E-2</c:v>
                </c:pt>
                <c:pt idx="399">
                  <c:v>9.502339487005973E-2</c:v>
                </c:pt>
                <c:pt idx="400">
                  <c:v>9.5360765487707347E-2</c:v>
                </c:pt>
                <c:pt idx="401">
                  <c:v>9.5698272617261729E-2</c:v>
                </c:pt>
                <c:pt idx="402">
                  <c:v>9.6035737785799158E-2</c:v>
                </c:pt>
                <c:pt idx="403">
                  <c:v>9.6373200946958934E-2</c:v>
                </c:pt>
                <c:pt idx="404">
                  <c:v>9.6710647570696764E-2</c:v>
                </c:pt>
                <c:pt idx="405">
                  <c:v>9.70479268627856E-2</c:v>
                </c:pt>
                <c:pt idx="406">
                  <c:v>9.7385249286570316E-2</c:v>
                </c:pt>
                <c:pt idx="407">
                  <c:v>9.7722593417570155E-2</c:v>
                </c:pt>
                <c:pt idx="408">
                  <c:v>9.8060169260165558E-2</c:v>
                </c:pt>
                <c:pt idx="409">
                  <c:v>9.839763366398914E-2</c:v>
                </c:pt>
                <c:pt idx="410">
                  <c:v>9.8735000743829585E-2</c:v>
                </c:pt>
                <c:pt idx="411">
                  <c:v>9.9072284626693694E-2</c:v>
                </c:pt>
                <c:pt idx="412">
                  <c:v>9.9409652949551661E-2</c:v>
                </c:pt>
                <c:pt idx="413">
                  <c:v>9.9747168394223595E-2</c:v>
                </c:pt>
                <c:pt idx="414">
                  <c:v>0.10008443840892979</c:v>
                </c:pt>
                <c:pt idx="415">
                  <c:v>0.10042203536913528</c:v>
                </c:pt>
                <c:pt idx="416">
                  <c:v>0.10075926368028965</c:v>
                </c:pt>
                <c:pt idx="417">
                  <c:v>0.10109684649853136</c:v>
                </c:pt>
                <c:pt idx="418">
                  <c:v>0.10143423537832437</c:v>
                </c:pt>
                <c:pt idx="419">
                  <c:v>0.10177165160168067</c:v>
                </c:pt>
                <c:pt idx="420">
                  <c:v>0.10210896637501256</c:v>
                </c:pt>
                <c:pt idx="421">
                  <c:v>0.10244647971703036</c:v>
                </c:pt>
                <c:pt idx="422">
                  <c:v>0.10278385109960447</c:v>
                </c:pt>
                <c:pt idx="423">
                  <c:v>0.10312130546639801</c:v>
                </c:pt>
                <c:pt idx="424">
                  <c:v>0.1034587193952746</c:v>
                </c:pt>
                <c:pt idx="425">
                  <c:v>0.10379616773970687</c:v>
                </c:pt>
                <c:pt idx="426">
                  <c:v>0.10413339040709442</c:v>
                </c:pt>
                <c:pt idx="427">
                  <c:v>0.10447096825639736</c:v>
                </c:pt>
                <c:pt idx="428">
                  <c:v>0.10480826619812245</c:v>
                </c:pt>
                <c:pt idx="429">
                  <c:v>0.10514573050635673</c:v>
                </c:pt>
                <c:pt idx="430">
                  <c:v>0.10548302730044165</c:v>
                </c:pt>
                <c:pt idx="431">
                  <c:v>0.10582051913729108</c:v>
                </c:pt>
                <c:pt idx="432">
                  <c:v>0.10615799979091141</c:v>
                </c:pt>
                <c:pt idx="433">
                  <c:v>0.10649535654396669</c:v>
                </c:pt>
                <c:pt idx="434">
                  <c:v>0.10683272830900342</c:v>
                </c:pt>
                <c:pt idx="435">
                  <c:v>0.10717012751459822</c:v>
                </c:pt>
                <c:pt idx="436">
                  <c:v>0.10750751265503454</c:v>
                </c:pt>
                <c:pt idx="437">
                  <c:v>0.10784492924550609</c:v>
                </c:pt>
                <c:pt idx="438">
                  <c:v>0.10818231647027321</c:v>
                </c:pt>
                <c:pt idx="439">
                  <c:v>0.10851973862191878</c:v>
                </c:pt>
                <c:pt idx="440">
                  <c:v>0.10885713790495588</c:v>
                </c:pt>
                <c:pt idx="441">
                  <c:v>0.10919457514501918</c:v>
                </c:pt>
                <c:pt idx="442">
                  <c:v>0.10953197277881785</c:v>
                </c:pt>
                <c:pt idx="443">
                  <c:v>0.10986932294264526</c:v>
                </c:pt>
                <c:pt idx="444">
                  <c:v>0.11020672685306773</c:v>
                </c:pt>
                <c:pt idx="445">
                  <c:v>0.11054411140740319</c:v>
                </c:pt>
                <c:pt idx="446">
                  <c:v>0.11088157480180184</c:v>
                </c:pt>
                <c:pt idx="447">
                  <c:v>0.11121900068952596</c:v>
                </c:pt>
                <c:pt idx="448">
                  <c:v>0.11155638044888744</c:v>
                </c:pt>
                <c:pt idx="449">
                  <c:v>0.11189375178939068</c:v>
                </c:pt>
                <c:pt idx="450">
                  <c:v>0.11223120644296063</c:v>
                </c:pt>
                <c:pt idx="451">
                  <c:v>0.11256863345876585</c:v>
                </c:pt>
                <c:pt idx="452">
                  <c:v>0.11290602370100922</c:v>
                </c:pt>
                <c:pt idx="453">
                  <c:v>0.11324341487927653</c:v>
                </c:pt>
                <c:pt idx="454">
                  <c:v>0.11358077415764246</c:v>
                </c:pt>
                <c:pt idx="455">
                  <c:v>0.11391823227258464</c:v>
                </c:pt>
                <c:pt idx="456">
                  <c:v>0.11425559367655708</c:v>
                </c:pt>
                <c:pt idx="457">
                  <c:v>0.11459300793144205</c:v>
                </c:pt>
                <c:pt idx="458">
                  <c:v>0.11493044499943048</c:v>
                </c:pt>
                <c:pt idx="459">
                  <c:v>0.11526787122366736</c:v>
                </c:pt>
                <c:pt idx="460">
                  <c:v>0.11560527652994153</c:v>
                </c:pt>
                <c:pt idx="461">
                  <c:v>0.11594269862709432</c:v>
                </c:pt>
                <c:pt idx="462">
                  <c:v>0.11628002097915695</c:v>
                </c:pt>
                <c:pt idx="463">
                  <c:v>0.11661744594911742</c:v>
                </c:pt>
                <c:pt idx="464">
                  <c:v>0.11695485668577336</c:v>
                </c:pt>
                <c:pt idx="465">
                  <c:v>0.11729226671877932</c:v>
                </c:pt>
                <c:pt idx="466">
                  <c:v>0.11762968957787383</c:v>
                </c:pt>
                <c:pt idx="467">
                  <c:v>0.11796703984401649</c:v>
                </c:pt>
                <c:pt idx="468">
                  <c:v>0.11830448029325696</c:v>
                </c:pt>
                <c:pt idx="469">
                  <c:v>0.11864185370765855</c:v>
                </c:pt>
                <c:pt idx="470">
                  <c:v>0.11897931664035891</c:v>
                </c:pt>
                <c:pt idx="471">
                  <c:v>0.11931671781929319</c:v>
                </c:pt>
                <c:pt idx="472">
                  <c:v>0.11965411606498423</c:v>
                </c:pt>
                <c:pt idx="473">
                  <c:v>0.11999152454058522</c:v>
                </c:pt>
                <c:pt idx="474">
                  <c:v>0.12032895640805209</c:v>
                </c:pt>
                <c:pt idx="475">
                  <c:v>0.12066633796493927</c:v>
                </c:pt>
                <c:pt idx="476">
                  <c:v>0.12100372139583222</c:v>
                </c:pt>
                <c:pt idx="477">
                  <c:v>0.12134111970366847</c:v>
                </c:pt>
                <c:pt idx="478">
                  <c:v>0.12167854588966528</c:v>
                </c:pt>
                <c:pt idx="479">
                  <c:v>0.12201596340270342</c:v>
                </c:pt>
                <c:pt idx="480">
                  <c:v>0.12235335551029956</c:v>
                </c:pt>
              </c:numCache>
            </c:numRef>
          </c:xVal>
          <c:yVal>
            <c:numRef>
              <c:f>HEMISP5!$J$4:$J$484</c:f>
              <c:numCache>
                <c:formatCode>0.00E+00</c:formatCode>
                <c:ptCount val="481"/>
                <c:pt idx="0">
                  <c:v>0</c:v>
                </c:pt>
                <c:pt idx="1">
                  <c:v>206.01872679045093</c:v>
                </c:pt>
                <c:pt idx="2">
                  <c:v>411.68408488063682</c:v>
                </c:pt>
                <c:pt idx="3">
                  <c:v>616.99602122015915</c:v>
                </c:pt>
                <c:pt idx="4">
                  <c:v>823.04190981432316</c:v>
                </c:pt>
                <c:pt idx="5">
                  <c:v>1025.0506631299743</c:v>
                </c:pt>
                <c:pt idx="6">
                  <c:v>1225.9936339522551</c:v>
                </c:pt>
                <c:pt idx="7">
                  <c:v>1426.3275862068958</c:v>
                </c:pt>
                <c:pt idx="8">
                  <c:v>1625.9811671087541</c:v>
                </c:pt>
                <c:pt idx="9">
                  <c:v>1820.4137931034491</c:v>
                </c:pt>
                <c:pt idx="10">
                  <c:v>2013.2344827586201</c:v>
                </c:pt>
                <c:pt idx="11">
                  <c:v>2206.7167108753329</c:v>
                </c:pt>
                <c:pt idx="12">
                  <c:v>2392.2424403183009</c:v>
                </c:pt>
                <c:pt idx="13">
                  <c:v>2575.1206896551703</c:v>
                </c:pt>
                <c:pt idx="14">
                  <c:v>2755.9177718832916</c:v>
                </c:pt>
                <c:pt idx="15">
                  <c:v>2934.5915119363417</c:v>
                </c:pt>
                <c:pt idx="16">
                  <c:v>3105.2519893899203</c:v>
                </c:pt>
                <c:pt idx="17">
                  <c:v>3272.9336870026527</c:v>
                </c:pt>
                <c:pt idx="18">
                  <c:v>3438.1352785145905</c:v>
                </c:pt>
                <c:pt idx="19">
                  <c:v>3597.4137931034506</c:v>
                </c:pt>
                <c:pt idx="20">
                  <c:v>3749.9416445623342</c:v>
                </c:pt>
                <c:pt idx="21">
                  <c:v>3899.2148541114057</c:v>
                </c:pt>
                <c:pt idx="22">
                  <c:v>4046.0344827586191</c:v>
                </c:pt>
                <c:pt idx="23">
                  <c:v>4181.5888594164435</c:v>
                </c:pt>
                <c:pt idx="24">
                  <c:v>4313.2148541114057</c:v>
                </c:pt>
                <c:pt idx="25">
                  <c:v>4441.3793103448252</c:v>
                </c:pt>
                <c:pt idx="26">
                  <c:v>4563.2864721485385</c:v>
                </c:pt>
                <c:pt idx="27">
                  <c:v>4675.7957559681672</c:v>
                </c:pt>
                <c:pt idx="28">
                  <c:v>4784.318302387268</c:v>
                </c:pt>
                <c:pt idx="29">
                  <c:v>4889.2625994695018</c:v>
                </c:pt>
                <c:pt idx="30">
                  <c:v>4983.4774535808992</c:v>
                </c:pt>
                <c:pt idx="31">
                  <c:v>5071.2970822281122</c:v>
                </c:pt>
                <c:pt idx="32">
                  <c:v>5155.1485411140584</c:v>
                </c:pt>
                <c:pt idx="33">
                  <c:v>5233.6790450928384</c:v>
                </c:pt>
                <c:pt idx="34">
                  <c:v>5300.0238726790449</c:v>
                </c:pt>
                <c:pt idx="35">
                  <c:v>5362.1697612732132</c:v>
                </c:pt>
                <c:pt idx="36">
                  <c:v>5420.4668435013291</c:v>
                </c:pt>
                <c:pt idx="37">
                  <c:v>5469.1777188328888</c:v>
                </c:pt>
                <c:pt idx="38">
                  <c:v>5509.3023872679041</c:v>
                </c:pt>
                <c:pt idx="39">
                  <c:v>5545.4986737400504</c:v>
                </c:pt>
                <c:pt idx="40">
                  <c:v>5560.7082228116724</c:v>
                </c:pt>
                <c:pt idx="41">
                  <c:v>5596.5119363395224</c:v>
                </c:pt>
                <c:pt idx="42">
                  <c:v>5610.7745358090187</c:v>
                </c:pt>
                <c:pt idx="43">
                  <c:v>5621.4880636604794</c:v>
                </c:pt>
                <c:pt idx="44">
                  <c:v>5624.7931034482763</c:v>
                </c:pt>
                <c:pt idx="45">
                  <c:v>5617.5968169761272</c:v>
                </c:pt>
                <c:pt idx="46">
                  <c:v>5607.1591511936367</c:v>
                </c:pt>
                <c:pt idx="47">
                  <c:v>5593.6870026525203</c:v>
                </c:pt>
                <c:pt idx="48">
                  <c:v>5568.3289124668454</c:v>
                </c:pt>
                <c:pt idx="49">
                  <c:v>5537.8222811671149</c:v>
                </c:pt>
                <c:pt idx="50">
                  <c:v>5504.8885941644594</c:v>
                </c:pt>
                <c:pt idx="51">
                  <c:v>5466.4907161803685</c:v>
                </c:pt>
                <c:pt idx="52">
                  <c:v>5417.3315649867391</c:v>
                </c:pt>
                <c:pt idx="53">
                  <c:v>5367.1989389920427</c:v>
                </c:pt>
                <c:pt idx="54">
                  <c:v>5316.1458885941647</c:v>
                </c:pt>
                <c:pt idx="55">
                  <c:v>5249.7055702917796</c:v>
                </c:pt>
                <c:pt idx="56">
                  <c:v>5186.0769230769256</c:v>
                </c:pt>
                <c:pt idx="57">
                  <c:v>5126.2970822281122</c:v>
                </c:pt>
                <c:pt idx="58">
                  <c:v>5070.1697612732132</c:v>
                </c:pt>
                <c:pt idx="59">
                  <c:v>4962.1220159151217</c:v>
                </c:pt>
                <c:pt idx="60">
                  <c:v>4909.5092838196315</c:v>
                </c:pt>
                <c:pt idx="61">
                  <c:v>4880.1114058355433</c:v>
                </c:pt>
                <c:pt idx="62">
                  <c:v>4823.7612732095531</c:v>
                </c:pt>
                <c:pt idx="63">
                  <c:v>4730.0318302387268</c:v>
                </c:pt>
                <c:pt idx="64">
                  <c:v>4623.8753315649901</c:v>
                </c:pt>
                <c:pt idx="65">
                  <c:v>4505.8726790450955</c:v>
                </c:pt>
                <c:pt idx="66">
                  <c:v>4363.4084880636601</c:v>
                </c:pt>
                <c:pt idx="67">
                  <c:v>4184.3819628647234</c:v>
                </c:pt>
                <c:pt idx="68">
                  <c:v>4030.7082228116697</c:v>
                </c:pt>
                <c:pt idx="69">
                  <c:v>3901.2917771883303</c:v>
                </c:pt>
                <c:pt idx="70">
                  <c:v>3790.2944297082208</c:v>
                </c:pt>
                <c:pt idx="71">
                  <c:v>3653.3050397877992</c:v>
                </c:pt>
                <c:pt idx="72">
                  <c:v>3522.2679045092841</c:v>
                </c:pt>
                <c:pt idx="73">
                  <c:v>3397.8965517241381</c:v>
                </c:pt>
                <c:pt idx="74">
                  <c:v>3263.2015915119364</c:v>
                </c:pt>
                <c:pt idx="75">
                  <c:v>3131.5278514588845</c:v>
                </c:pt>
                <c:pt idx="76">
                  <c:v>3002.7559681697594</c:v>
                </c:pt>
                <c:pt idx="77">
                  <c:v>2871.1511936339539</c:v>
                </c:pt>
                <c:pt idx="78">
                  <c:v>2738.2891246684349</c:v>
                </c:pt>
                <c:pt idx="79">
                  <c:v>2608.1575596816979</c:v>
                </c:pt>
                <c:pt idx="80">
                  <c:v>2466.9106100795775</c:v>
                </c:pt>
                <c:pt idx="81">
                  <c:v>2347.5190981432361</c:v>
                </c:pt>
                <c:pt idx="82">
                  <c:v>2217.4289124668435</c:v>
                </c:pt>
                <c:pt idx="83">
                  <c:v>2090.2167108753329</c:v>
                </c:pt>
                <c:pt idx="84">
                  <c:v>1963.4339522546418</c:v>
                </c:pt>
                <c:pt idx="85">
                  <c:v>1834.8010610079575</c:v>
                </c:pt>
                <c:pt idx="86">
                  <c:v>1709.1554376657825</c:v>
                </c:pt>
                <c:pt idx="87">
                  <c:v>1586.3941644562328</c:v>
                </c:pt>
                <c:pt idx="88">
                  <c:v>1463.6007957559682</c:v>
                </c:pt>
                <c:pt idx="89">
                  <c:v>1340.3275862068958</c:v>
                </c:pt>
                <c:pt idx="90">
                  <c:v>1219.4395225464191</c:v>
                </c:pt>
                <c:pt idx="91">
                  <c:v>1104.5965517241393</c:v>
                </c:pt>
                <c:pt idx="92">
                  <c:v>984.11618037135304</c:v>
                </c:pt>
                <c:pt idx="93">
                  <c:v>864.07506631299759</c:v>
                </c:pt>
                <c:pt idx="94">
                  <c:v>744.45888594164455</c:v>
                </c:pt>
                <c:pt idx="95">
                  <c:v>632.25649867374011</c:v>
                </c:pt>
                <c:pt idx="96">
                  <c:v>511.10238726790453</c:v>
                </c:pt>
                <c:pt idx="97">
                  <c:v>387.21777188328895</c:v>
                </c:pt>
                <c:pt idx="98">
                  <c:v>260.68625994694935</c:v>
                </c:pt>
                <c:pt idx="99">
                  <c:v>130.87201591511945</c:v>
                </c:pt>
                <c:pt idx="100">
                  <c:v>0</c:v>
                </c:pt>
                <c:pt idx="101">
                  <c:v>16.6965649867374</c:v>
                </c:pt>
                <c:pt idx="102">
                  <c:v>33.393129973474821</c:v>
                </c:pt>
                <c:pt idx="103">
                  <c:v>50.089708222811673</c:v>
                </c:pt>
                <c:pt idx="104">
                  <c:v>66.786259946949627</c:v>
                </c:pt>
                <c:pt idx="105">
                  <c:v>83.482838196286352</c:v>
                </c:pt>
                <c:pt idx="106">
                  <c:v>100.17938992042433</c:v>
                </c:pt>
                <c:pt idx="107">
                  <c:v>116.87596816976122</c:v>
                </c:pt>
                <c:pt idx="108">
                  <c:v>133.5725198938992</c:v>
                </c:pt>
                <c:pt idx="109">
                  <c:v>150.26909814323608</c:v>
                </c:pt>
                <c:pt idx="110">
                  <c:v>166.96564986737411</c:v>
                </c:pt>
                <c:pt idx="111">
                  <c:v>183.66222811671093</c:v>
                </c:pt>
                <c:pt idx="112">
                  <c:v>200.35877984084883</c:v>
                </c:pt>
                <c:pt idx="113">
                  <c:v>217.05535809018568</c:v>
                </c:pt>
                <c:pt idx="114">
                  <c:v>233.75190981432368</c:v>
                </c:pt>
                <c:pt idx="115">
                  <c:v>250.44848806366056</c:v>
                </c:pt>
                <c:pt idx="116">
                  <c:v>267.14509283819632</c:v>
                </c:pt>
                <c:pt idx="117">
                  <c:v>309.3856763925728</c:v>
                </c:pt>
                <c:pt idx="118">
                  <c:v>327.58488063660496</c:v>
                </c:pt>
                <c:pt idx="119">
                  <c:v>345.783819628647</c:v>
                </c:pt>
                <c:pt idx="120">
                  <c:v>363.98302387267876</c:v>
                </c:pt>
                <c:pt idx="121">
                  <c:v>382.18222811671114</c:v>
                </c:pt>
                <c:pt idx="122">
                  <c:v>400.38143236074268</c:v>
                </c:pt>
                <c:pt idx="123">
                  <c:v>418.5806366047745</c:v>
                </c:pt>
                <c:pt idx="124">
                  <c:v>436.77957559681698</c:v>
                </c:pt>
                <c:pt idx="125">
                  <c:v>454.97877984084869</c:v>
                </c:pt>
                <c:pt idx="126">
                  <c:v>473.17798408488085</c:v>
                </c:pt>
                <c:pt idx="127">
                  <c:v>491.3771883289125</c:v>
                </c:pt>
                <c:pt idx="128">
                  <c:v>509.57639257294414</c:v>
                </c:pt>
                <c:pt idx="129">
                  <c:v>527.77533156498737</c:v>
                </c:pt>
                <c:pt idx="130">
                  <c:v>545.97453580901856</c:v>
                </c:pt>
                <c:pt idx="131">
                  <c:v>564.17374005305112</c:v>
                </c:pt>
                <c:pt idx="132">
                  <c:v>582.37294429708254</c:v>
                </c:pt>
                <c:pt idx="133">
                  <c:v>600.57214854111442</c:v>
                </c:pt>
                <c:pt idx="134">
                  <c:v>522.81220159151167</c:v>
                </c:pt>
                <c:pt idx="135">
                  <c:v>538.0355437665786</c:v>
                </c:pt>
                <c:pt idx="136">
                  <c:v>553.26312997347441</c:v>
                </c:pt>
                <c:pt idx="137">
                  <c:v>568.49416445623342</c:v>
                </c:pt>
                <c:pt idx="138">
                  <c:v>583.72917771883328</c:v>
                </c:pt>
                <c:pt idx="139">
                  <c:v>598.96710875331519</c:v>
                </c:pt>
                <c:pt idx="140">
                  <c:v>614.20822281167113</c:v>
                </c:pt>
                <c:pt idx="141">
                  <c:v>629.45198938992007</c:v>
                </c:pt>
                <c:pt idx="142">
                  <c:v>644.69840848806359</c:v>
                </c:pt>
                <c:pt idx="143">
                  <c:v>659.94748010610078</c:v>
                </c:pt>
                <c:pt idx="144">
                  <c:v>675.19867374005344</c:v>
                </c:pt>
                <c:pt idx="145">
                  <c:v>690.45172413793068</c:v>
                </c:pt>
                <c:pt idx="146">
                  <c:v>705.70689655172453</c:v>
                </c:pt>
                <c:pt idx="147">
                  <c:v>720.96419098143201</c:v>
                </c:pt>
                <c:pt idx="148">
                  <c:v>736.22281167108792</c:v>
                </c:pt>
                <c:pt idx="149">
                  <c:v>751.48328912466843</c:v>
                </c:pt>
                <c:pt idx="150">
                  <c:v>766.74535809018573</c:v>
                </c:pt>
                <c:pt idx="151">
                  <c:v>645.21856763925769</c:v>
                </c:pt>
                <c:pt idx="152">
                  <c:v>661.55835543766614</c:v>
                </c:pt>
                <c:pt idx="153">
                  <c:v>676.98381962864767</c:v>
                </c:pt>
                <c:pt idx="154">
                  <c:v>691.44615384615349</c:v>
                </c:pt>
                <c:pt idx="155">
                  <c:v>704.9021220159143</c:v>
                </c:pt>
                <c:pt idx="156">
                  <c:v>717.31273209549045</c:v>
                </c:pt>
                <c:pt idx="157">
                  <c:v>728.64376657824982</c:v>
                </c:pt>
                <c:pt idx="158">
                  <c:v>738.86578249336822</c:v>
                </c:pt>
                <c:pt idx="159">
                  <c:v>747.95278514588847</c:v>
                </c:pt>
                <c:pt idx="160">
                  <c:v>755.88408488063658</c:v>
                </c:pt>
                <c:pt idx="161">
                  <c:v>662.19734748010603</c:v>
                </c:pt>
                <c:pt idx="162">
                  <c:v>646.85994694960254</c:v>
                </c:pt>
                <c:pt idx="163">
                  <c:v>630.08488063660548</c:v>
                </c:pt>
                <c:pt idx="164">
                  <c:v>611.89973474801093</c:v>
                </c:pt>
                <c:pt idx="165">
                  <c:v>592.3358090185676</c:v>
                </c:pt>
                <c:pt idx="166">
                  <c:v>571.42997347480105</c:v>
                </c:pt>
                <c:pt idx="167">
                  <c:v>549.22360742705564</c:v>
                </c:pt>
                <c:pt idx="168">
                  <c:v>525.76339522546414</c:v>
                </c:pt>
                <c:pt idx="169">
                  <c:v>501.10132625994697</c:v>
                </c:pt>
                <c:pt idx="170">
                  <c:v>475.29522546419065</c:v>
                </c:pt>
                <c:pt idx="171">
                  <c:v>443.35676392572947</c:v>
                </c:pt>
                <c:pt idx="172">
                  <c:v>410.48567639257266</c:v>
                </c:pt>
                <c:pt idx="173">
                  <c:v>376.86206896551727</c:v>
                </c:pt>
                <c:pt idx="174">
                  <c:v>342.52254641909815</c:v>
                </c:pt>
                <c:pt idx="175">
                  <c:v>307.50742705570292</c:v>
                </c:pt>
                <c:pt idx="176">
                  <c:v>271.86206896551727</c:v>
                </c:pt>
                <c:pt idx="177">
                  <c:v>235.6390450928381</c:v>
                </c:pt>
                <c:pt idx="178">
                  <c:v>198.90161803713536</c:v>
                </c:pt>
                <c:pt idx="179">
                  <c:v>161.73384615384612</c:v>
                </c:pt>
                <c:pt idx="180">
                  <c:v>163.42095490716179</c:v>
                </c:pt>
                <c:pt idx="181">
                  <c:v>187.52549071618037</c:v>
                </c:pt>
                <c:pt idx="182">
                  <c:v>523.20583554376697</c:v>
                </c:pt>
                <c:pt idx="183">
                  <c:v>653.5275862068969</c:v>
                </c:pt>
                <c:pt idx="184">
                  <c:v>763.39018567639312</c:v>
                </c:pt>
                <c:pt idx="185">
                  <c:v>848.50530503978803</c:v>
                </c:pt>
                <c:pt idx="186">
                  <c:v>935.95411140583508</c:v>
                </c:pt>
                <c:pt idx="187">
                  <c:v>1010.8262599469492</c:v>
                </c:pt>
                <c:pt idx="188">
                  <c:v>1070.702652519893</c:v>
                </c:pt>
                <c:pt idx="189">
                  <c:v>1128.1350132626001</c:v>
                </c:pt>
                <c:pt idx="190">
                  <c:v>1176.3649867373997</c:v>
                </c:pt>
                <c:pt idx="191">
                  <c:v>1215.663129973474</c:v>
                </c:pt>
                <c:pt idx="192">
                  <c:v>1247.1660477453579</c:v>
                </c:pt>
                <c:pt idx="193">
                  <c:v>1273.3782493368692</c:v>
                </c:pt>
                <c:pt idx="194">
                  <c:v>1292.5262599469504</c:v>
                </c:pt>
                <c:pt idx="195">
                  <c:v>1304.3493368700254</c:v>
                </c:pt>
                <c:pt idx="196">
                  <c:v>1311.7474801061007</c:v>
                </c:pt>
                <c:pt idx="197">
                  <c:v>1313.4376657824951</c:v>
                </c:pt>
                <c:pt idx="198">
                  <c:v>1308.4981432360742</c:v>
                </c:pt>
                <c:pt idx="199">
                  <c:v>1299.7546419098144</c:v>
                </c:pt>
                <c:pt idx="200">
                  <c:v>1286.4363395225464</c:v>
                </c:pt>
                <c:pt idx="201">
                  <c:v>1267.3907161803709</c:v>
                </c:pt>
                <c:pt idx="202">
                  <c:v>1244.97400530504</c:v>
                </c:pt>
                <c:pt idx="203">
                  <c:v>1219.0018567639261</c:v>
                </c:pt>
                <c:pt idx="204">
                  <c:v>1188.3702917771884</c:v>
                </c:pt>
                <c:pt idx="205">
                  <c:v>1154.6684350132618</c:v>
                </c:pt>
                <c:pt idx="206">
                  <c:v>1118.3575596816988</c:v>
                </c:pt>
                <c:pt idx="207">
                  <c:v>1078.5676392572943</c:v>
                </c:pt>
                <c:pt idx="208">
                  <c:v>1035.9236074270561</c:v>
                </c:pt>
                <c:pt idx="209">
                  <c:v>991.55596816976117</c:v>
                </c:pt>
                <c:pt idx="210">
                  <c:v>945.50795755968204</c:v>
                </c:pt>
                <c:pt idx="211">
                  <c:v>895.65331564986775</c:v>
                </c:pt>
                <c:pt idx="212">
                  <c:v>845.46153846153811</c:v>
                </c:pt>
                <c:pt idx="213">
                  <c:v>794.39310344827572</c:v>
                </c:pt>
                <c:pt idx="214">
                  <c:v>740.54270557029201</c:v>
                </c:pt>
                <c:pt idx="215">
                  <c:v>686.67931034482797</c:v>
                </c:pt>
                <c:pt idx="216">
                  <c:v>632.67851458885991</c:v>
                </c:pt>
                <c:pt idx="217">
                  <c:v>576.95835543766611</c:v>
                </c:pt>
                <c:pt idx="218">
                  <c:v>521.46206896551689</c:v>
                </c:pt>
                <c:pt idx="219">
                  <c:v>466.49442970822247</c:v>
                </c:pt>
                <c:pt idx="220">
                  <c:v>410.850928381963</c:v>
                </c:pt>
                <c:pt idx="221">
                  <c:v>355.61220159151202</c:v>
                </c:pt>
                <c:pt idx="222">
                  <c:v>301.48541114058338</c:v>
                </c:pt>
                <c:pt idx="223">
                  <c:v>247.6571352785146</c:v>
                </c:pt>
                <c:pt idx="224">
                  <c:v>194.38599469496015</c:v>
                </c:pt>
                <c:pt idx="225">
                  <c:v>142.71941644562347</c:v>
                </c:pt>
                <c:pt idx="226">
                  <c:v>92.622254641909805</c:v>
                </c:pt>
                <c:pt idx="227">
                  <c:v>42.411352785145887</c:v>
                </c:pt>
                <c:pt idx="228">
                  <c:v>5.3907055702917743</c:v>
                </c:pt>
                <c:pt idx="229">
                  <c:v>51.234854111405838</c:v>
                </c:pt>
                <c:pt idx="230">
                  <c:v>96.379787798408415</c:v>
                </c:pt>
                <c:pt idx="231">
                  <c:v>139.14827586206889</c:v>
                </c:pt>
                <c:pt idx="232">
                  <c:v>179.66816976127319</c:v>
                </c:pt>
                <c:pt idx="233">
                  <c:v>218.80026525198937</c:v>
                </c:pt>
                <c:pt idx="234">
                  <c:v>255.6152254641909</c:v>
                </c:pt>
                <c:pt idx="235">
                  <c:v>289.98992042440318</c:v>
                </c:pt>
                <c:pt idx="236">
                  <c:v>322.43607427055679</c:v>
                </c:pt>
                <c:pt idx="237">
                  <c:v>352.63368700265249</c:v>
                </c:pt>
                <c:pt idx="238">
                  <c:v>380.2965517241376</c:v>
                </c:pt>
                <c:pt idx="239">
                  <c:v>405.65464190981453</c:v>
                </c:pt>
                <c:pt idx="240">
                  <c:v>428.82679045092829</c:v>
                </c:pt>
                <c:pt idx="241">
                  <c:v>449.46366047745374</c:v>
                </c:pt>
                <c:pt idx="242">
                  <c:v>467.59071618037126</c:v>
                </c:pt>
                <c:pt idx="243">
                  <c:v>483.57904509283838</c:v>
                </c:pt>
                <c:pt idx="244">
                  <c:v>497.11883289124671</c:v>
                </c:pt>
                <c:pt idx="245">
                  <c:v>508.25676392572939</c:v>
                </c:pt>
                <c:pt idx="246">
                  <c:v>516.99814323607472</c:v>
                </c:pt>
                <c:pt idx="247">
                  <c:v>523.59734748010601</c:v>
                </c:pt>
                <c:pt idx="248">
                  <c:v>527.95570291777221</c:v>
                </c:pt>
                <c:pt idx="249">
                  <c:v>529.85862068965491</c:v>
                </c:pt>
                <c:pt idx="250">
                  <c:v>529.88196286472146</c:v>
                </c:pt>
                <c:pt idx="251">
                  <c:v>527.89204244031839</c:v>
                </c:pt>
                <c:pt idx="252">
                  <c:v>523.53156498673741</c:v>
                </c:pt>
                <c:pt idx="253">
                  <c:v>517.5265251989382</c:v>
                </c:pt>
                <c:pt idx="254">
                  <c:v>509.79124668435031</c:v>
                </c:pt>
                <c:pt idx="255">
                  <c:v>499.90159151193626</c:v>
                </c:pt>
                <c:pt idx="256">
                  <c:v>488.57082228116712</c:v>
                </c:pt>
                <c:pt idx="257">
                  <c:v>475.83607427055699</c:v>
                </c:pt>
                <c:pt idx="258">
                  <c:v>461.27745358090181</c:v>
                </c:pt>
                <c:pt idx="259">
                  <c:v>445.44801061007939</c:v>
                </c:pt>
                <c:pt idx="260">
                  <c:v>428.57135278514568</c:v>
                </c:pt>
                <c:pt idx="261">
                  <c:v>410.29496021220154</c:v>
                </c:pt>
                <c:pt idx="262">
                  <c:v>390.88647214854115</c:v>
                </c:pt>
                <c:pt idx="263">
                  <c:v>370.80689655172415</c:v>
                </c:pt>
                <c:pt idx="264">
                  <c:v>350.0676392572941</c:v>
                </c:pt>
                <c:pt idx="265">
                  <c:v>327.81591511936358</c:v>
                </c:pt>
                <c:pt idx="266">
                  <c:v>305.5241379310342</c:v>
                </c:pt>
                <c:pt idx="267">
                  <c:v>282.95145888594175</c:v>
                </c:pt>
                <c:pt idx="268">
                  <c:v>259.2817506631298</c:v>
                </c:pt>
                <c:pt idx="269">
                  <c:v>235.79424403183015</c:v>
                </c:pt>
                <c:pt idx="270">
                  <c:v>212.40973474801058</c:v>
                </c:pt>
                <c:pt idx="271">
                  <c:v>188.37795755968179</c:v>
                </c:pt>
                <c:pt idx="272">
                  <c:v>164.72100795755983</c:v>
                </c:pt>
                <c:pt idx="273">
                  <c:v>141.5586472148542</c:v>
                </c:pt>
                <c:pt idx="274">
                  <c:v>118.18758620689651</c:v>
                </c:pt>
                <c:pt idx="275">
                  <c:v>95.414376657824889</c:v>
                </c:pt>
                <c:pt idx="276">
                  <c:v>73.589177718832858</c:v>
                </c:pt>
                <c:pt idx="277">
                  <c:v>59.088594164456225</c:v>
                </c:pt>
                <c:pt idx="278">
                  <c:v>38.762281167108753</c:v>
                </c:pt>
                <c:pt idx="279">
                  <c:v>18.551103448275864</c:v>
                </c:pt>
                <c:pt idx="280">
                  <c:v>3.9837267904509299</c:v>
                </c:pt>
                <c:pt idx="281">
                  <c:v>21.682488063660475</c:v>
                </c:pt>
                <c:pt idx="282">
                  <c:v>46.908143236074309</c:v>
                </c:pt>
                <c:pt idx="283">
                  <c:v>69.456233421750667</c:v>
                </c:pt>
                <c:pt idx="284">
                  <c:v>96.200185676392593</c:v>
                </c:pt>
                <c:pt idx="285">
                  <c:v>122.96334217506627</c:v>
                </c:pt>
                <c:pt idx="286">
                  <c:v>147.10848806366047</c:v>
                </c:pt>
                <c:pt idx="287">
                  <c:v>175.245649867374</c:v>
                </c:pt>
                <c:pt idx="288">
                  <c:v>201.39108753315651</c:v>
                </c:pt>
                <c:pt idx="289">
                  <c:v>228.05151193633961</c:v>
                </c:pt>
                <c:pt idx="290">
                  <c:v>257.07901856763908</c:v>
                </c:pt>
                <c:pt idx="291">
                  <c:v>284.67639257294411</c:v>
                </c:pt>
                <c:pt idx="292">
                  <c:v>312.77347480106096</c:v>
                </c:pt>
                <c:pt idx="293">
                  <c:v>342.1912466843504</c:v>
                </c:pt>
                <c:pt idx="294">
                  <c:v>369.78408488063678</c:v>
                </c:pt>
                <c:pt idx="295">
                  <c:v>399.21618037135266</c:v>
                </c:pt>
                <c:pt idx="296">
                  <c:v>428.73183023872679</c:v>
                </c:pt>
                <c:pt idx="297">
                  <c:v>457.07082228116707</c:v>
                </c:pt>
                <c:pt idx="298">
                  <c:v>484.78408488063678</c:v>
                </c:pt>
                <c:pt idx="299">
                  <c:v>514.30954907161811</c:v>
                </c:pt>
                <c:pt idx="300">
                  <c:v>541.40265251989399</c:v>
                </c:pt>
                <c:pt idx="301">
                  <c:v>570.83501326259943</c:v>
                </c:pt>
                <c:pt idx="302">
                  <c:v>599.65755968169742</c:v>
                </c:pt>
                <c:pt idx="303">
                  <c:v>628.99336870026525</c:v>
                </c:pt>
                <c:pt idx="304">
                  <c:v>655.81777188328874</c:v>
                </c:pt>
                <c:pt idx="305">
                  <c:v>682.45198938992007</c:v>
                </c:pt>
                <c:pt idx="306">
                  <c:v>711.23952254641961</c:v>
                </c:pt>
                <c:pt idx="307">
                  <c:v>740.1631299734745</c:v>
                </c:pt>
                <c:pt idx="308">
                  <c:v>768.88222811671028</c:v>
                </c:pt>
                <c:pt idx="309">
                  <c:v>797.5591511936334</c:v>
                </c:pt>
                <c:pt idx="310">
                  <c:v>823.06047745358092</c:v>
                </c:pt>
                <c:pt idx="311">
                  <c:v>848.70689655172453</c:v>
                </c:pt>
                <c:pt idx="312">
                  <c:v>876.6901856763933</c:v>
                </c:pt>
                <c:pt idx="313">
                  <c:v>904.81856763925725</c:v>
                </c:pt>
                <c:pt idx="314">
                  <c:v>932.61644562334243</c:v>
                </c:pt>
                <c:pt idx="315">
                  <c:v>957.34084880636601</c:v>
                </c:pt>
                <c:pt idx="316">
                  <c:v>984.52095490716226</c:v>
                </c:pt>
                <c:pt idx="317">
                  <c:v>1011.851193633952</c:v>
                </c:pt>
                <c:pt idx="318">
                  <c:v>1038.9628647214861</c:v>
                </c:pt>
                <c:pt idx="319">
                  <c:v>1065.7838196286473</c:v>
                </c:pt>
                <c:pt idx="320">
                  <c:v>1089.0729442970808</c:v>
                </c:pt>
                <c:pt idx="321">
                  <c:v>1115.5978779840857</c:v>
                </c:pt>
                <c:pt idx="322">
                  <c:v>1142.2620689655173</c:v>
                </c:pt>
                <c:pt idx="323">
                  <c:v>1168.2270557029187</c:v>
                </c:pt>
                <c:pt idx="324">
                  <c:v>1190.5790450928378</c:v>
                </c:pt>
                <c:pt idx="325">
                  <c:v>1216.2708222811671</c:v>
                </c:pt>
                <c:pt idx="326">
                  <c:v>1242.1063660477455</c:v>
                </c:pt>
                <c:pt idx="327">
                  <c:v>1267.450928381963</c:v>
                </c:pt>
                <c:pt idx="328">
                  <c:v>1289.167108753315</c:v>
                </c:pt>
                <c:pt idx="329">
                  <c:v>1314.0570291777187</c:v>
                </c:pt>
                <c:pt idx="330">
                  <c:v>1339.0925729442977</c:v>
                </c:pt>
                <c:pt idx="331">
                  <c:v>1363.3358090185677</c:v>
                </c:pt>
                <c:pt idx="332">
                  <c:v>1387.6954907161798</c:v>
                </c:pt>
                <c:pt idx="333">
                  <c:v>1412.190185676392</c:v>
                </c:pt>
                <c:pt idx="334">
                  <c:v>1435.7124668435008</c:v>
                </c:pt>
                <c:pt idx="335">
                  <c:v>1459.6594164456228</c:v>
                </c:pt>
                <c:pt idx="336">
                  <c:v>1478.9063660477459</c:v>
                </c:pt>
                <c:pt idx="337">
                  <c:v>1502.5970822281161</c:v>
                </c:pt>
                <c:pt idx="338">
                  <c:v>1525.6374005305033</c:v>
                </c:pt>
                <c:pt idx="339">
                  <c:v>1548.66976127321</c:v>
                </c:pt>
                <c:pt idx="340">
                  <c:v>1571.8275862068958</c:v>
                </c:pt>
                <c:pt idx="341">
                  <c:v>1593.5392572944299</c:v>
                </c:pt>
                <c:pt idx="342">
                  <c:v>1616.0172413793098</c:v>
                </c:pt>
                <c:pt idx="343">
                  <c:v>1638.6074270557028</c:v>
                </c:pt>
                <c:pt idx="344">
                  <c:v>1659.7602122015908</c:v>
                </c:pt>
                <c:pt idx="345">
                  <c:v>1681.7647214854112</c:v>
                </c:pt>
                <c:pt idx="346">
                  <c:v>1698.2137931034483</c:v>
                </c:pt>
                <c:pt idx="347">
                  <c:v>1719.9230769230769</c:v>
                </c:pt>
                <c:pt idx="348">
                  <c:v>1740.5320954907161</c:v>
                </c:pt>
                <c:pt idx="349">
                  <c:v>1761.5050397877997</c:v>
                </c:pt>
                <c:pt idx="350">
                  <c:v>1782.5848806366048</c:v>
                </c:pt>
                <c:pt idx="351">
                  <c:v>1801.806631299735</c:v>
                </c:pt>
                <c:pt idx="352">
                  <c:v>1822.1466843501325</c:v>
                </c:pt>
                <c:pt idx="353">
                  <c:v>1842.5814323607426</c:v>
                </c:pt>
                <c:pt idx="354">
                  <c:v>1860.5710875331558</c:v>
                </c:pt>
                <c:pt idx="355">
                  <c:v>1880.2281167108754</c:v>
                </c:pt>
                <c:pt idx="356">
                  <c:v>1899.9708222811671</c:v>
                </c:pt>
                <c:pt idx="357">
                  <c:v>1916.746419098143</c:v>
                </c:pt>
                <c:pt idx="358">
                  <c:v>1935.68275862069</c:v>
                </c:pt>
                <c:pt idx="359">
                  <c:v>1954.6970822281162</c:v>
                </c:pt>
                <c:pt idx="360">
                  <c:v>1970.2578249336868</c:v>
                </c:pt>
                <c:pt idx="361">
                  <c:v>1988.2625994694961</c:v>
                </c:pt>
                <c:pt idx="362">
                  <c:v>2010.2079575596817</c:v>
                </c:pt>
                <c:pt idx="363">
                  <c:v>2028.001061007958</c:v>
                </c:pt>
                <c:pt idx="364">
                  <c:v>2041.6031830238728</c:v>
                </c:pt>
                <c:pt idx="365">
                  <c:v>2058.4342175066322</c:v>
                </c:pt>
                <c:pt idx="366">
                  <c:v>2075.3153846153859</c:v>
                </c:pt>
                <c:pt idx="367">
                  <c:v>2087.7997347480105</c:v>
                </c:pt>
                <c:pt idx="368">
                  <c:v>2103.6275862068965</c:v>
                </c:pt>
                <c:pt idx="369">
                  <c:v>2116.1649867374003</c:v>
                </c:pt>
                <c:pt idx="370">
                  <c:v>2130.7299734748008</c:v>
                </c:pt>
                <c:pt idx="371">
                  <c:v>2145.3641909814337</c:v>
                </c:pt>
                <c:pt idx="372">
                  <c:v>2163.8740053050396</c:v>
                </c:pt>
                <c:pt idx="373">
                  <c:v>2178.1384615384613</c:v>
                </c:pt>
                <c:pt idx="374">
                  <c:v>2187.1161803713544</c:v>
                </c:pt>
                <c:pt idx="375">
                  <c:v>2200.1724137931042</c:v>
                </c:pt>
                <c:pt idx="376">
                  <c:v>2209.0238726790462</c:v>
                </c:pt>
                <c:pt idx="377">
                  <c:v>2220.6061007957546</c:v>
                </c:pt>
                <c:pt idx="378">
                  <c:v>2232.2567639257281</c:v>
                </c:pt>
                <c:pt idx="379">
                  <c:v>2247.4183023872702</c:v>
                </c:pt>
                <c:pt idx="380">
                  <c:v>2253.844827586207</c:v>
                </c:pt>
                <c:pt idx="381">
                  <c:v>2263.4273209549069</c:v>
                </c:pt>
                <c:pt idx="382">
                  <c:v>2273.0753315649872</c:v>
                </c:pt>
                <c:pt idx="383">
                  <c:v>2286.2005305039802</c:v>
                </c:pt>
                <c:pt idx="384">
                  <c:v>2295.2893899204237</c:v>
                </c:pt>
                <c:pt idx="385">
                  <c:v>2297.6623342175071</c:v>
                </c:pt>
                <c:pt idx="386">
                  <c:v>2305.0981432360754</c:v>
                </c:pt>
                <c:pt idx="387">
                  <c:v>2315.9835543766576</c:v>
                </c:pt>
                <c:pt idx="388">
                  <c:v>2322.7960212201588</c:v>
                </c:pt>
                <c:pt idx="389">
                  <c:v>2322.7769230769231</c:v>
                </c:pt>
                <c:pt idx="390">
                  <c:v>2327.8445623342191</c:v>
                </c:pt>
                <c:pt idx="391">
                  <c:v>2336.1655172413816</c:v>
                </c:pt>
                <c:pt idx="392">
                  <c:v>2340.558885941643</c:v>
                </c:pt>
                <c:pt idx="393">
                  <c:v>2337.9509283819643</c:v>
                </c:pt>
                <c:pt idx="394">
                  <c:v>2340.5944297082215</c:v>
                </c:pt>
                <c:pt idx="395">
                  <c:v>2345.7604774535807</c:v>
                </c:pt>
                <c:pt idx="396">
                  <c:v>2347.5514588859428</c:v>
                </c:pt>
                <c:pt idx="397">
                  <c:v>2353.2374005305055</c:v>
                </c:pt>
                <c:pt idx="398">
                  <c:v>2345.9283819628636</c:v>
                </c:pt>
                <c:pt idx="399">
                  <c:v>2345.0554376657824</c:v>
                </c:pt>
                <c:pt idx="400">
                  <c:v>2344.3122015915142</c:v>
                </c:pt>
                <c:pt idx="401">
                  <c:v>2345.2575596816973</c:v>
                </c:pt>
                <c:pt idx="402">
                  <c:v>2347.6095490716166</c:v>
                </c:pt>
                <c:pt idx="403">
                  <c:v>2337.1737400530506</c:v>
                </c:pt>
                <c:pt idx="404">
                  <c:v>2332.6557029177716</c:v>
                </c:pt>
                <c:pt idx="405">
                  <c:v>2328.3063660477455</c:v>
                </c:pt>
                <c:pt idx="406">
                  <c:v>2325.6716180371363</c:v>
                </c:pt>
                <c:pt idx="407">
                  <c:v>2324.0132625994711</c:v>
                </c:pt>
                <c:pt idx="408">
                  <c:v>2317.3687002652518</c:v>
                </c:pt>
                <c:pt idx="409">
                  <c:v>2313.4413793103463</c:v>
                </c:pt>
                <c:pt idx="410">
                  <c:v>2297.7891246684349</c:v>
                </c:pt>
                <c:pt idx="411">
                  <c:v>2288.8461538461561</c:v>
                </c:pt>
                <c:pt idx="412">
                  <c:v>2280.121485411139</c:v>
                </c:pt>
                <c:pt idx="413">
                  <c:v>2272.3302387267904</c:v>
                </c:pt>
                <c:pt idx="414">
                  <c:v>2264.851458885943</c:v>
                </c:pt>
                <c:pt idx="415">
                  <c:v>2256.0389920424414</c:v>
                </c:pt>
                <c:pt idx="416">
                  <c:v>2244.1981432360753</c:v>
                </c:pt>
                <c:pt idx="417">
                  <c:v>2234.119628647215</c:v>
                </c:pt>
                <c:pt idx="418">
                  <c:v>2223.9514588859433</c:v>
                </c:pt>
                <c:pt idx="419">
                  <c:v>2202.851458885943</c:v>
                </c:pt>
                <c:pt idx="420">
                  <c:v>2187.8753315649883</c:v>
                </c:pt>
                <c:pt idx="421">
                  <c:v>2173.1832891246659</c:v>
                </c:pt>
                <c:pt idx="422">
                  <c:v>2159.6485411140561</c:v>
                </c:pt>
                <c:pt idx="423">
                  <c:v>2146.0763925729466</c:v>
                </c:pt>
                <c:pt idx="424">
                  <c:v>2129.5761273209546</c:v>
                </c:pt>
                <c:pt idx="425">
                  <c:v>2113.8055702917786</c:v>
                </c:pt>
                <c:pt idx="426">
                  <c:v>2097.4994694960201</c:v>
                </c:pt>
                <c:pt idx="427">
                  <c:v>2080.6368700265248</c:v>
                </c:pt>
                <c:pt idx="428">
                  <c:v>2062.0281167108751</c:v>
                </c:pt>
                <c:pt idx="429">
                  <c:v>2043.8734748010602</c:v>
                </c:pt>
                <c:pt idx="430">
                  <c:v>2025.2310344827592</c:v>
                </c:pt>
                <c:pt idx="431">
                  <c:v>2006.1265251989389</c:v>
                </c:pt>
                <c:pt idx="432">
                  <c:v>1985.6254641909816</c:v>
                </c:pt>
                <c:pt idx="433">
                  <c:v>1965.3973474801062</c:v>
                </c:pt>
                <c:pt idx="434">
                  <c:v>1944.7705570291787</c:v>
                </c:pt>
                <c:pt idx="435">
                  <c:v>1923.7572944297083</c:v>
                </c:pt>
                <c:pt idx="436">
                  <c:v>1901.6204244031828</c:v>
                </c:pt>
                <c:pt idx="437">
                  <c:v>1879.6389920424399</c:v>
                </c:pt>
                <c:pt idx="438">
                  <c:v>1857.3185676392579</c:v>
                </c:pt>
                <c:pt idx="439">
                  <c:v>1834.6618037135279</c:v>
                </c:pt>
                <c:pt idx="440">
                  <c:v>1811.1917771883291</c:v>
                </c:pt>
                <c:pt idx="441">
                  <c:v>1787.7100795755971</c:v>
                </c:pt>
                <c:pt idx="442">
                  <c:v>1763.9159151193633</c:v>
                </c:pt>
                <c:pt idx="443">
                  <c:v>1739.7816976127331</c:v>
                </c:pt>
                <c:pt idx="444">
                  <c:v>1715.2238726790449</c:v>
                </c:pt>
                <c:pt idx="445">
                  <c:v>1690.385676392573</c:v>
                </c:pt>
                <c:pt idx="446">
                  <c:v>1664.0946949602121</c:v>
                </c:pt>
                <c:pt idx="447">
                  <c:v>1638.8832891246684</c:v>
                </c:pt>
                <c:pt idx="448">
                  <c:v>1613.5740053050399</c:v>
                </c:pt>
                <c:pt idx="449">
                  <c:v>1588.6644562334202</c:v>
                </c:pt>
                <c:pt idx="450">
                  <c:v>1571.2103448275855</c:v>
                </c:pt>
                <c:pt idx="451">
                  <c:v>1544.886737400531</c:v>
                </c:pt>
                <c:pt idx="452">
                  <c:v>1518.6575596816986</c:v>
                </c:pt>
                <c:pt idx="453">
                  <c:v>1492.9225464190984</c:v>
                </c:pt>
                <c:pt idx="454">
                  <c:v>1466.2787798408494</c:v>
                </c:pt>
                <c:pt idx="455">
                  <c:v>1438.8233421750654</c:v>
                </c:pt>
                <c:pt idx="456">
                  <c:v>1412.5167108753308</c:v>
                </c:pt>
                <c:pt idx="457">
                  <c:v>1386.6803713527852</c:v>
                </c:pt>
                <c:pt idx="458">
                  <c:v>1361.211936339522</c:v>
                </c:pt>
                <c:pt idx="459">
                  <c:v>1342.1485411140586</c:v>
                </c:pt>
                <c:pt idx="460">
                  <c:v>1315.5586206896553</c:v>
                </c:pt>
                <c:pt idx="461">
                  <c:v>1288.6217506631301</c:v>
                </c:pt>
                <c:pt idx="462">
                  <c:v>1263.28700265252</c:v>
                </c:pt>
                <c:pt idx="463">
                  <c:v>1237.4466843501334</c:v>
                </c:pt>
                <c:pt idx="464">
                  <c:v>1212.698408488063</c:v>
                </c:pt>
                <c:pt idx="465">
                  <c:v>1193.9591511936351</c:v>
                </c:pt>
                <c:pt idx="466">
                  <c:v>1168.6137931034484</c:v>
                </c:pt>
                <c:pt idx="467">
                  <c:v>1145.1564986737399</c:v>
                </c:pt>
                <c:pt idx="468">
                  <c:v>1120.5970822281161</c:v>
                </c:pt>
                <c:pt idx="469">
                  <c:v>1097.1615384615386</c:v>
                </c:pt>
                <c:pt idx="470">
                  <c:v>1075.2915119363395</c:v>
                </c:pt>
                <c:pt idx="471">
                  <c:v>1053.6546419098138</c:v>
                </c:pt>
                <c:pt idx="472">
                  <c:v>1039.976923076923</c:v>
                </c:pt>
                <c:pt idx="473">
                  <c:v>1021.7586206896551</c:v>
                </c:pt>
                <c:pt idx="474">
                  <c:v>1004.695490716181</c:v>
                </c:pt>
                <c:pt idx="475">
                  <c:v>1001.1875331564987</c:v>
                </c:pt>
                <c:pt idx="476">
                  <c:v>988.85119363395177</c:v>
                </c:pt>
                <c:pt idx="477">
                  <c:v>1002.7108753315655</c:v>
                </c:pt>
                <c:pt idx="478">
                  <c:v>1005.1389920424402</c:v>
                </c:pt>
                <c:pt idx="479">
                  <c:v>1001.0644562334218</c:v>
                </c:pt>
                <c:pt idx="480">
                  <c:v>1002.1312997347476</c:v>
                </c:pt>
              </c:numCache>
            </c:numRef>
          </c:yVal>
          <c:smooth val="1"/>
        </c:ser>
        <c:axId val="71222784"/>
        <c:axId val="71224320"/>
      </c:scatterChart>
      <c:valAx>
        <c:axId val="71222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224320"/>
        <c:crosses val="autoZero"/>
        <c:crossBetween val="midCat"/>
      </c:valAx>
      <c:valAx>
        <c:axId val="71224320"/>
        <c:scaling>
          <c:orientation val="minMax"/>
          <c:min val="0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222784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4CA1-E373-4DA5-A0FC-D255BE24C657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BDB6-8A7C-41C6-8E21-36560F447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BDB6-8A7C-41C6-8E21-36560F4475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Sami Tantawi, Thinfilms for SRF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algn="ctr"/>
            <a:r>
              <a:rPr lang="en-US" smtClean="0"/>
              <a:t>Sami Tantawi, Thinfilms for SRF</a:t>
            </a:r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1" name="Picture 15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4117" name="Picture 21" descr="ar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144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An X-band Testing System for Novel Superconducting RF Materials</a:t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66800" y="2667000"/>
            <a:ext cx="708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Jiquan Guo, Sami </a:t>
            </a:r>
            <a:r>
              <a:rPr lang="en-US" sz="2400" dirty="0" err="1" smtClean="0"/>
              <a:t>Tantawi</a:t>
            </a:r>
            <a:r>
              <a:rPr lang="en-US" sz="2400" dirty="0" smtClean="0"/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/>
              <a:t>Charles </a:t>
            </a:r>
            <a:r>
              <a:rPr lang="en-US" sz="2400" dirty="0" err="1" smtClean="0"/>
              <a:t>Yoneda</a:t>
            </a:r>
            <a:r>
              <a:rPr lang="en-US" sz="2400" dirty="0" smtClean="0"/>
              <a:t>, David Martin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/>
              <a:t>SLAC National Accelerator Laboratory</a:t>
            </a:r>
            <a:endParaRPr lang="en-US" sz="2400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71600" y="42672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July 26, 2011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41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SRF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Cavity Assembly</a:t>
            </a:r>
            <a:endParaRPr lang="en-US" dirty="0"/>
          </a:p>
        </p:txBody>
      </p:sp>
      <p:pic>
        <p:nvPicPr>
          <p:cNvPr id="6" name="Content Placeholder 5" descr="PC04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229100" cy="3171825"/>
          </a:xfrm>
        </p:spPr>
      </p:pic>
      <p:pic>
        <p:nvPicPr>
          <p:cNvPr id="7" name="Content Placeholder 6" descr="PC040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229100" cy="317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High power test flow chart</a:t>
            </a:r>
            <a:endParaRPr lang="en-US" sz="32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591979" y="1066800"/>
            <a:ext cx="7960043" cy="4724400"/>
            <a:chOff x="685800" y="1371600"/>
            <a:chExt cx="7960043" cy="4724400"/>
          </a:xfrm>
        </p:grpSpPr>
        <p:sp>
          <p:nvSpPr>
            <p:cNvPr id="135" name="Rectangle 134"/>
            <p:cNvSpPr/>
            <p:nvPr/>
          </p:nvSpPr>
          <p:spPr>
            <a:xfrm>
              <a:off x="685800" y="4800600"/>
              <a:ext cx="6858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AFG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7"/>
            <p:cNvSpPr txBox="1"/>
            <p:nvPr/>
          </p:nvSpPr>
          <p:spPr>
            <a:xfrm>
              <a:off x="1447800" y="4572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37" name="TextBox 8"/>
            <p:cNvSpPr txBox="1"/>
            <p:nvPr/>
          </p:nvSpPr>
          <p:spPr>
            <a:xfrm>
              <a:off x="1371600" y="5562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Straight Arrow Connector 137"/>
            <p:cNvCxnSpPr>
              <a:stCxn id="197" idx="4"/>
              <a:endCxn id="192" idx="0"/>
            </p:cNvCxnSpPr>
            <p:nvPr/>
          </p:nvCxnSpPr>
          <p:spPr>
            <a:xfrm rot="5400000">
              <a:off x="1943100" y="4572000"/>
              <a:ext cx="4572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2971800" y="4800600"/>
              <a:ext cx="6858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TWT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800600"/>
              <a:ext cx="990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Klystron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124200" y="2286000"/>
              <a:ext cx="1295400" cy="838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Computer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92" idx="6"/>
              <a:endCxn id="139" idx="1"/>
            </p:cNvCxnSpPr>
            <p:nvPr/>
          </p:nvCxnSpPr>
          <p:spPr>
            <a:xfrm>
              <a:off x="2438400" y="5067300"/>
              <a:ext cx="5334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9" idx="3"/>
              <a:endCxn id="140" idx="1"/>
            </p:cNvCxnSpPr>
            <p:nvPr/>
          </p:nvCxnSpPr>
          <p:spPr>
            <a:xfrm>
              <a:off x="3657600" y="5067300"/>
              <a:ext cx="5334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7086600" y="4572000"/>
              <a:ext cx="838200" cy="457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Cavity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5486400" y="48768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486400" y="48768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096000" y="48768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096000" y="48768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410200" y="4800600"/>
              <a:ext cx="4572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6172200" y="5715000"/>
              <a:ext cx="762000" cy="381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Load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6019800" y="4800600"/>
              <a:ext cx="3048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44" idx="1"/>
            </p:cNvCxnSpPr>
            <p:nvPr/>
          </p:nvCxnSpPr>
          <p:spPr>
            <a:xfrm>
              <a:off x="6324600" y="4800600"/>
              <a:ext cx="7620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6553200" y="45720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553200" y="4572000"/>
              <a:ext cx="304800" cy="1524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477000" y="4495800"/>
              <a:ext cx="4572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7543800" y="27432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>
              <a:stCxn id="156" idx="3"/>
              <a:endCxn id="156" idx="7"/>
            </p:cNvCxnSpPr>
            <p:nvPr/>
          </p:nvCxnSpPr>
          <p:spPr>
            <a:xfrm rot="5400000" flipH="1" flipV="1">
              <a:off x="7610755" y="2810155"/>
              <a:ext cx="323290" cy="323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6" idx="1"/>
              <a:endCxn id="156" idx="5"/>
            </p:cNvCxnSpPr>
            <p:nvPr/>
          </p:nvCxnSpPr>
          <p:spPr>
            <a:xfrm rot="16200000" flipH="1">
              <a:off x="7610755" y="2810155"/>
              <a:ext cx="323290" cy="323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6858000" y="27432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>
              <a:stCxn id="159" idx="3"/>
              <a:endCxn id="159" idx="7"/>
            </p:cNvCxnSpPr>
            <p:nvPr/>
          </p:nvCxnSpPr>
          <p:spPr>
            <a:xfrm rot="5400000" flipH="1" flipV="1">
              <a:off x="6924955" y="2810155"/>
              <a:ext cx="323290" cy="323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9" idx="1"/>
              <a:endCxn id="159" idx="5"/>
            </p:cNvCxnSpPr>
            <p:nvPr/>
          </p:nvCxnSpPr>
          <p:spPr>
            <a:xfrm rot="16200000" flipH="1">
              <a:off x="6924955" y="2810155"/>
              <a:ext cx="323290" cy="323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8153400" y="45720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TextBox 89"/>
            <p:cNvSpPr txBox="1"/>
            <p:nvPr/>
          </p:nvSpPr>
          <p:spPr>
            <a:xfrm>
              <a:off x="8153400" y="45720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4" name="Elbow Connector 163"/>
            <p:cNvCxnSpPr>
              <a:stCxn id="162" idx="0"/>
              <a:endCxn id="159" idx="3"/>
            </p:cNvCxnSpPr>
            <p:nvPr/>
          </p:nvCxnSpPr>
          <p:spPr>
            <a:xfrm rot="16200000" flipV="1">
              <a:off x="6934201" y="3124200"/>
              <a:ext cx="1438555" cy="1457045"/>
            </a:xfrm>
            <a:prstGeom prst="bentConnector3">
              <a:avLst>
                <a:gd name="adj1" fmla="val 25244"/>
              </a:avLst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hape 95"/>
            <p:cNvCxnSpPr>
              <a:stCxn id="162" idx="0"/>
              <a:endCxn id="156" idx="3"/>
            </p:cNvCxnSpPr>
            <p:nvPr/>
          </p:nvCxnSpPr>
          <p:spPr>
            <a:xfrm rot="16200000" flipV="1">
              <a:off x="7277101" y="3467100"/>
              <a:ext cx="1438555" cy="771245"/>
            </a:xfrm>
            <a:prstGeom prst="bentConnector3">
              <a:avLst>
                <a:gd name="adj1" fmla="val 25244"/>
              </a:avLst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6934200" y="1828800"/>
              <a:ext cx="11430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Scope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7" name="Elbow Connector 166"/>
            <p:cNvCxnSpPr>
              <a:stCxn id="159" idx="0"/>
            </p:cNvCxnSpPr>
            <p:nvPr/>
          </p:nvCxnSpPr>
          <p:spPr>
            <a:xfrm rot="5400000" flipH="1" flipV="1">
              <a:off x="6896100" y="2552700"/>
              <a:ext cx="3810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lbow Connector 167"/>
            <p:cNvCxnSpPr>
              <a:stCxn id="156" idx="0"/>
            </p:cNvCxnSpPr>
            <p:nvPr/>
          </p:nvCxnSpPr>
          <p:spPr>
            <a:xfrm rot="5400000" flipH="1" flipV="1">
              <a:off x="7581900" y="2552700"/>
              <a:ext cx="3810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lbow Connector 121"/>
            <p:cNvCxnSpPr>
              <a:stCxn id="166" idx="1"/>
              <a:endCxn id="141" idx="0"/>
            </p:cNvCxnSpPr>
            <p:nvPr/>
          </p:nvCxnSpPr>
          <p:spPr>
            <a:xfrm rot="10800000" flipV="1">
              <a:off x="3771900" y="2095500"/>
              <a:ext cx="3162300" cy="190500"/>
            </a:xfrm>
            <a:prstGeom prst="bentConnector2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/>
            <p:cNvSpPr/>
            <p:nvPr/>
          </p:nvSpPr>
          <p:spPr>
            <a:xfrm>
              <a:off x="5638800" y="2438400"/>
              <a:ext cx="10668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PPM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1" name="Shape 124"/>
            <p:cNvCxnSpPr>
              <a:stCxn id="170" idx="1"/>
              <a:endCxn id="141" idx="3"/>
            </p:cNvCxnSpPr>
            <p:nvPr/>
          </p:nvCxnSpPr>
          <p:spPr>
            <a:xfrm rot="10800000">
              <a:off x="4419600" y="2705100"/>
              <a:ext cx="12192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60"/>
            <p:cNvCxnSpPr>
              <a:stCxn id="140" idx="3"/>
              <a:endCxn id="150" idx="0"/>
            </p:cNvCxnSpPr>
            <p:nvPr/>
          </p:nvCxnSpPr>
          <p:spPr>
            <a:xfrm>
              <a:off x="5181600" y="5067300"/>
              <a:ext cx="1371600" cy="647700"/>
            </a:xfrm>
            <a:prstGeom prst="bentConnector2">
              <a:avLst/>
            </a:prstGeom>
            <a:ln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/>
            <p:cNvCxnSpPr/>
            <p:nvPr/>
          </p:nvCxnSpPr>
          <p:spPr>
            <a:xfrm rot="5400000" flipH="1" flipV="1">
              <a:off x="4952206" y="3886200"/>
              <a:ext cx="1829594" cy="7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Elbow Connector 173"/>
            <p:cNvCxnSpPr/>
            <p:nvPr/>
          </p:nvCxnSpPr>
          <p:spPr>
            <a:xfrm rot="5400000" flipH="1" flipV="1">
              <a:off x="5714206" y="3733800"/>
              <a:ext cx="1524794" cy="7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hape 169"/>
            <p:cNvCxnSpPr>
              <a:endCxn id="159" idx="5"/>
            </p:cNvCxnSpPr>
            <p:nvPr/>
          </p:nvCxnSpPr>
          <p:spPr>
            <a:xfrm flipV="1">
              <a:off x="5867400" y="3133445"/>
              <a:ext cx="1380845" cy="447955"/>
            </a:xfrm>
            <a:prstGeom prst="bentConnector2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hape 171"/>
            <p:cNvCxnSpPr/>
            <p:nvPr/>
          </p:nvCxnSpPr>
          <p:spPr>
            <a:xfrm flipV="1">
              <a:off x="6477000" y="3124202"/>
              <a:ext cx="1457045" cy="838198"/>
            </a:xfrm>
            <a:prstGeom prst="bentConnector3">
              <a:avLst>
                <a:gd name="adj1" fmla="val 100206"/>
              </a:avLst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1" idx="2"/>
              <a:endCxn id="197" idx="0"/>
            </p:cNvCxnSpPr>
            <p:nvPr/>
          </p:nvCxnSpPr>
          <p:spPr>
            <a:xfrm rot="5400000">
              <a:off x="2628900" y="2667000"/>
              <a:ext cx="685800" cy="1600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hape 177"/>
            <p:cNvCxnSpPr>
              <a:stCxn id="141" idx="2"/>
              <a:endCxn id="135" idx="0"/>
            </p:cNvCxnSpPr>
            <p:nvPr/>
          </p:nvCxnSpPr>
          <p:spPr>
            <a:xfrm rot="5400000">
              <a:off x="1562100" y="2590800"/>
              <a:ext cx="1676400" cy="2743200"/>
            </a:xfrm>
            <a:prstGeom prst="bentConnector3">
              <a:avLst>
                <a:gd name="adj1" fmla="val 9234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914400" y="2362200"/>
              <a:ext cx="1219200" cy="457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Temperature Monitor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0" name="Elbow Connector 179"/>
            <p:cNvCxnSpPr>
              <a:stCxn id="179" idx="3"/>
              <a:endCxn id="141" idx="1"/>
            </p:cNvCxnSpPr>
            <p:nvPr/>
          </p:nvCxnSpPr>
          <p:spPr>
            <a:xfrm>
              <a:off x="2133600" y="2590800"/>
              <a:ext cx="990600" cy="1143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>
            <a:xfrm>
              <a:off x="838200" y="1371600"/>
              <a:ext cx="1371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Cavity heater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ower supply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Straight Arrow Connector 181"/>
            <p:cNvCxnSpPr>
              <a:stCxn id="179" idx="0"/>
              <a:endCxn id="181" idx="2"/>
            </p:cNvCxnSpPr>
            <p:nvPr/>
          </p:nvCxnSpPr>
          <p:spPr>
            <a:xfrm rot="5400000" flipH="1" flipV="1">
              <a:off x="1295400" y="2133600"/>
              <a:ext cx="4572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220"/>
            <p:cNvSpPr txBox="1"/>
            <p:nvPr/>
          </p:nvSpPr>
          <p:spPr>
            <a:xfrm>
              <a:off x="2667000" y="3505200"/>
              <a:ext cx="1850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Amp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Contr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/Freq FB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221"/>
            <p:cNvSpPr txBox="1"/>
            <p:nvPr/>
          </p:nvSpPr>
          <p:spPr>
            <a:xfrm>
              <a:off x="990600" y="3200400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I/Q control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TextBox 224"/>
            <p:cNvSpPr txBox="1"/>
            <p:nvPr/>
          </p:nvSpPr>
          <p:spPr>
            <a:xfrm>
              <a:off x="5257800" y="403860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FWD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RF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TextBox 225"/>
            <p:cNvSpPr txBox="1"/>
            <p:nvPr/>
          </p:nvSpPr>
          <p:spPr>
            <a:xfrm>
              <a:off x="6019800" y="3886200"/>
              <a:ext cx="5597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REF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RF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TextBox 226"/>
            <p:cNvSpPr txBox="1"/>
            <p:nvPr/>
          </p:nvSpPr>
          <p:spPr>
            <a:xfrm>
              <a:off x="2209800" y="1981200"/>
              <a:ext cx="768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 read/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control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57800" y="5715000"/>
              <a:ext cx="762000" cy="381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Load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9" name="Elbow Connector 188"/>
            <p:cNvCxnSpPr>
              <a:endCxn id="188" idx="0"/>
            </p:cNvCxnSpPr>
            <p:nvPr/>
          </p:nvCxnSpPr>
          <p:spPr>
            <a:xfrm rot="5400000">
              <a:off x="5372100" y="5067300"/>
              <a:ext cx="914400" cy="381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233"/>
            <p:cNvSpPr txBox="1"/>
            <p:nvPr/>
          </p:nvSpPr>
          <p:spPr>
            <a:xfrm>
              <a:off x="4437221" y="2286000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Power trace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TextBox 234"/>
            <p:cNvSpPr txBox="1"/>
            <p:nvPr/>
          </p:nvSpPr>
          <p:spPr>
            <a:xfrm>
              <a:off x="4495800" y="1752600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Amp and phase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1905000" y="4800600"/>
              <a:ext cx="533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3" name="Straight Connector 192"/>
            <p:cNvCxnSpPr>
              <a:stCxn id="192" idx="3"/>
              <a:endCxn id="192" idx="7"/>
            </p:cNvCxnSpPr>
            <p:nvPr/>
          </p:nvCxnSpPr>
          <p:spPr>
            <a:xfrm rot="5400000" flipH="1" flipV="1">
              <a:off x="1983115" y="4878715"/>
              <a:ext cx="377170" cy="377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92" idx="1"/>
              <a:endCxn id="192" idx="5"/>
            </p:cNvCxnSpPr>
            <p:nvPr/>
          </p:nvCxnSpPr>
          <p:spPr>
            <a:xfrm rot="16200000" flipH="1">
              <a:off x="1983115" y="4878715"/>
              <a:ext cx="377170" cy="377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35" idx="3"/>
              <a:endCxn id="192" idx="2"/>
            </p:cNvCxnSpPr>
            <p:nvPr/>
          </p:nvCxnSpPr>
          <p:spPr>
            <a:xfrm>
              <a:off x="1371600" y="5067300"/>
              <a:ext cx="5334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hape 265"/>
            <p:cNvCxnSpPr>
              <a:stCxn id="135" idx="2"/>
              <a:endCxn id="192" idx="4"/>
            </p:cNvCxnSpPr>
            <p:nvPr/>
          </p:nvCxnSpPr>
          <p:spPr>
            <a:xfrm rot="16200000" flipH="1">
              <a:off x="1600200" y="4762500"/>
              <a:ext cx="1588" cy="1143000"/>
            </a:xfrm>
            <a:prstGeom prst="bentConnector3">
              <a:avLst>
                <a:gd name="adj1" fmla="val 14395466"/>
              </a:avLst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1905000" y="3810000"/>
              <a:ext cx="533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8" name="TextBox 278"/>
            <p:cNvSpPr txBox="1"/>
            <p:nvPr/>
          </p:nvSpPr>
          <p:spPr>
            <a:xfrm>
              <a:off x="1905000" y="3886200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Measurement Results: Bulk Cu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0480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reference Cu sample is used to estimate the surface impedance of the cavity body. It uses similar material as the body, and the same annealing process.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7295" y="1600200"/>
          <a:ext cx="4680176" cy="4141788"/>
        </p:xfrm>
        <a:graphic>
          <a:graphicData uri="http://schemas.openxmlformats.org/presentationml/2006/ole">
            <p:oleObj spid="_x0000_s1027" name="KGPlot" r:id="rId3" imgW="6718320" imgH="594360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Measurement Results: FNAL Nb S15-1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FNAL bulk large grain Nb sample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Before baking, the sample showed signs of Hydrogen poisoning. 5 rounds of tests were made in 5 consecutive days, before the baking, with magnetic shielding. On each day the sample is cooled down to 3K, then warmed up to 120-130K on the next morning. Result shows that Q0 drops on every day.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Cleaning/800</a:t>
            </a:r>
            <a:r>
              <a:rPr lang="en-US" sz="1400" dirty="0" smtClean="0">
                <a:latin typeface="Times New Roman"/>
                <a:cs typeface="Times New Roman"/>
              </a:rPr>
              <a:t>̊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 bake removes Hydrogen and improves Q.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6482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3048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148004" y="914400"/>
          <a:ext cx="4271596" cy="4038600"/>
        </p:xfrm>
        <a:graphic>
          <a:graphicData uri="http://schemas.openxmlformats.org/presentationml/2006/ole">
            <p:oleObj spid="_x0000_s2064" name="KGPlot" r:id="rId3" imgW="6858000" imgH="6858000" progId="KGraph_Plot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495800" y="914400"/>
          <a:ext cx="4114800" cy="4114800"/>
        </p:xfrm>
        <a:graphic>
          <a:graphicData uri="http://schemas.openxmlformats.org/presentationml/2006/ole">
            <p:oleObj spid="_x0000_s2065" name="KGPlot" r:id="rId4" imgW="6858000" imgH="685800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Measurement Results: Bulk Nb, high power test</a:t>
            </a:r>
            <a:endParaRPr lang="en-US" sz="28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6482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3048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400" y="914400"/>
          <a:ext cx="4343400" cy="4572000"/>
        </p:xfrm>
        <a:graphic>
          <a:graphicData uri="http://schemas.openxmlformats.org/presentationml/2006/ole">
            <p:oleObj spid="_x0000_s40963" name="KGPlot" r:id="rId3" imgW="6858000" imgH="6858000" progId="KGraph_Plot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216369" y="914400"/>
          <a:ext cx="4445031" cy="4495800"/>
        </p:xfrm>
        <a:graphic>
          <a:graphicData uri="http://schemas.openxmlformats.org/presentationml/2006/ole">
            <p:oleObj spid="_x0000_s40967" name="KGPlot" r:id="rId4" imgW="6807240" imgH="6197400" progId="KGraph_Plot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1800" y="5638800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traces of the high power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Measurement Results: S15-1, high power test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819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FNAL bulk large grain Nb sample</a:t>
            </a:r>
          </a:p>
          <a:p>
            <a:pPr algn="just"/>
            <a:r>
              <a:rPr lang="en-US" sz="1400" dirty="0" smtClean="0"/>
              <a:t>The residual resistivity is causing pulse heating and degrades the quenching field.</a:t>
            </a:r>
          </a:p>
          <a:p>
            <a:pPr algn="just"/>
            <a:r>
              <a:rPr lang="en-US" sz="1400" dirty="0" smtClean="0"/>
              <a:t>Before magnetic shielding and baking, the sample start to quench at ~65mT with temperature rises ~5K.</a:t>
            </a:r>
          </a:p>
          <a:p>
            <a:pPr algn="just"/>
            <a:r>
              <a:rPr lang="en-US" sz="1400" dirty="0" smtClean="0"/>
              <a:t>After shielding and baking, quenching starts at about 120mT.</a:t>
            </a:r>
          </a:p>
          <a:p>
            <a:pPr algn="just"/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6482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304800" y="1219200"/>
            <a:ext cx="4229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81000" y="1143000"/>
          <a:ext cx="4876800" cy="4572000"/>
        </p:xfrm>
        <a:graphic>
          <a:graphicData uri="http://schemas.openxmlformats.org/presentationml/2006/ole">
            <p:oleObj spid="_x0000_s38916" name="KGPlot" r:id="rId3" imgW="6858000" imgH="685800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S19, Bulk CMP Nb</a:t>
            </a:r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609600"/>
          <a:ext cx="4495800" cy="4195763"/>
        </p:xfrm>
        <a:graphic>
          <a:graphicData uri="http://schemas.openxmlformats.org/presentationml/2006/ole">
            <p:oleObj spid="_x0000_s48130" name="KGPlot" r:id="rId3" imgW="6858000" imgH="6400800" progId="KGraph_Plo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800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Before baking, shielding helps to improve Q0. After baking, Q0 becomes quite good; removing the shielding does not make much difference.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Max Q0 is about 333,000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also tested with external H-field after baking, the results are very close.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48200" y="990600"/>
          <a:ext cx="3954198" cy="3657600"/>
        </p:xfrm>
        <a:graphic>
          <a:graphicData uri="http://schemas.openxmlformats.org/presentationml/2006/ole">
            <p:oleObj spid="_x0000_s48131" name="KGPlot" r:id="rId4" imgW="7772400" imgH="6858000" progId="KGraph_Plo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5257800"/>
            <a:ext cx="26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power test after baking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time 170mT was achieved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Measurement results: 300nm MgB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on Sapphire</a:t>
            </a: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92100" y="1367631"/>
          <a:ext cx="4229100" cy="4229100"/>
        </p:xfrm>
        <a:graphic>
          <a:graphicData uri="http://schemas.openxmlformats.org/presentationml/2006/ole">
            <p:oleObj spid="_x0000_s3074" name="KGPlot" r:id="rId3" imgW="6858000" imgH="6858000" progId="KGraph_Plot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73600" y="1367631"/>
          <a:ext cx="4229100" cy="3890169"/>
        </p:xfrm>
        <a:graphic>
          <a:graphicData uri="http://schemas.openxmlformats.org/presentationml/2006/ole">
            <p:oleObj spid="_x0000_s3075" name="KGPlot" r:id="rId4" imgW="6858000" imgH="6858000" progId="KGraph_Plo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5410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300nm MgB2  thin film on Sapphire substrate,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S19-3: 100nm MgB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/20nm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/Nb </a:t>
            </a:r>
            <a:endParaRPr lang="en-US" sz="24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52400" y="1066800"/>
          <a:ext cx="4419600" cy="4419600"/>
        </p:xfrm>
        <a:graphic>
          <a:graphicData uri="http://schemas.openxmlformats.org/presentationml/2006/ole">
            <p:oleObj spid="_x0000_s49154" name="KGPlot" r:id="rId3" imgW="6858000" imgH="6858000" progId="KGraph_Plot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495800" y="1143000"/>
          <a:ext cx="4419600" cy="4419600"/>
        </p:xfrm>
        <a:graphic>
          <a:graphicData uri="http://schemas.openxmlformats.org/presentationml/2006/ole">
            <p:oleObj spid="_x0000_s49155" name="KGPlot" r:id="rId4" imgW="6858000" imgH="685800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610600" cy="48006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Schemes of new SRF material structures have been proposed to enhance quenching field and RF loss.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X-band system at SLAC is demonstrated, which can precisely measure a possible quenching field of more than 400mT.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Nb test results are very sensitive to the sample conditions. We have observed 170mT quenching field with only 1 sample.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100nm MgB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/20nm Al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/Nb showed some improvement in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MgB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films; substrate and film quality still needs to be improved.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measurement needs to be improved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cavity, and possibly 1/4</a:t>
            </a:r>
            <a:r>
              <a:rPr lang="el-GR" sz="2400" dirty="0" smtClean="0">
                <a:latin typeface="Times New Roman"/>
                <a:cs typeface="Times New Roman"/>
              </a:rPr>
              <a:t>λ</a:t>
            </a:r>
            <a:r>
              <a:rPr lang="en-US" sz="2400" dirty="0" smtClean="0">
                <a:latin typeface="Times New Roman"/>
                <a:cs typeface="Times New Roman"/>
              </a:rPr>
              <a:t> mushroom cavity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samples from the SRF community are welcome.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SLAC X-band testing system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RF design</a:t>
            </a:r>
          </a:p>
          <a:p>
            <a:r>
              <a:rPr lang="en-US" dirty="0" smtClean="0"/>
              <a:t>SLAC testing results</a:t>
            </a:r>
          </a:p>
          <a:p>
            <a:pPr lvl="1"/>
            <a:r>
              <a:rPr lang="en-US" dirty="0" smtClean="0"/>
              <a:t>Bulk Niobium</a:t>
            </a:r>
          </a:p>
          <a:p>
            <a:pPr lvl="1"/>
            <a:r>
              <a:rPr lang="en-US" dirty="0" err="1" smtClean="0"/>
              <a:t>Thinfilm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Acknowledgements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We need to thank our colleagues in the SLAC Klystron department for all the support on the tests. </a:t>
            </a:r>
          </a:p>
          <a:p>
            <a:pPr algn="just"/>
            <a:r>
              <a:rPr lang="en-US" sz="2400" dirty="0" smtClean="0"/>
              <a:t>We also need to thank our collaborators providing the cavity preparation, samples, and advices on our work: S. </a:t>
            </a:r>
            <a:r>
              <a:rPr lang="en-US" sz="2400" dirty="0" err="1" smtClean="0"/>
              <a:t>Calatroni</a:t>
            </a:r>
            <a:r>
              <a:rPr lang="en-US" sz="2400" dirty="0" smtClean="0"/>
              <a:t>, L. Cooley, A. </a:t>
            </a:r>
            <a:r>
              <a:rPr lang="en-US" sz="2400" dirty="0" err="1" smtClean="0"/>
              <a:t>Romanenko</a:t>
            </a:r>
            <a:r>
              <a:rPr lang="en-US" sz="2400" dirty="0" smtClean="0"/>
              <a:t>, W. Singer, T. Tajima, A. </a:t>
            </a:r>
            <a:r>
              <a:rPr lang="en-US" sz="2400" dirty="0" err="1" smtClean="0"/>
              <a:t>Valente</a:t>
            </a:r>
            <a:r>
              <a:rPr lang="en-US" sz="2400" dirty="0" smtClean="0"/>
              <a:t>, B. Xiao, and many more.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924800" cy="4953000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Testbed</a:t>
            </a:r>
            <a:r>
              <a:rPr lang="en-US" sz="2800" dirty="0" smtClean="0"/>
              <a:t> for novel SRF materials</a:t>
            </a:r>
          </a:p>
          <a:p>
            <a:r>
              <a:rPr lang="en-US" sz="2400" dirty="0" smtClean="0"/>
              <a:t>Surface </a:t>
            </a:r>
            <a:r>
              <a:rPr lang="en-US" sz="2400" dirty="0" smtClean="0"/>
              <a:t>Resistance: </a:t>
            </a:r>
            <a:endParaRPr lang="en-US" sz="2400" dirty="0" smtClean="0"/>
          </a:p>
          <a:p>
            <a:r>
              <a:rPr lang="en-US" sz="2400" dirty="0" smtClean="0"/>
              <a:t>RF Magnetic Field limits: beyond 200mT</a:t>
            </a:r>
          </a:p>
          <a:p>
            <a:pPr>
              <a:buNone/>
            </a:pPr>
            <a:r>
              <a:rPr lang="en-US" sz="2800" dirty="0" smtClean="0"/>
              <a:t>New superconductors: </a:t>
            </a:r>
            <a:r>
              <a:rPr lang="en-US" sz="2000" dirty="0" smtClean="0">
                <a:solidFill>
                  <a:srgbClr val="C00000"/>
                </a:solidFill>
              </a:rPr>
              <a:t>See </a:t>
            </a:r>
            <a:r>
              <a:rPr lang="en-US" sz="2000" dirty="0" err="1" smtClean="0">
                <a:solidFill>
                  <a:srgbClr val="C00000"/>
                </a:solidFill>
              </a:rPr>
              <a:t>Gurevich</a:t>
            </a:r>
            <a:r>
              <a:rPr lang="en-US" sz="2000" dirty="0" smtClean="0">
                <a:solidFill>
                  <a:srgbClr val="C00000"/>
                </a:solidFill>
              </a:rPr>
              <a:t> and Tajima’s Talks</a:t>
            </a:r>
          </a:p>
          <a:p>
            <a:r>
              <a:rPr lang="en-US" sz="2400" dirty="0" smtClean="0"/>
              <a:t>Large energy gap materials (MgB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Sn, etc) with lower surface resistance, higher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higher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but lower H</a:t>
            </a:r>
            <a:r>
              <a:rPr lang="en-US" sz="2400" baseline="-25000" dirty="0" smtClean="0"/>
              <a:t>c1</a:t>
            </a:r>
            <a:r>
              <a:rPr lang="en-US" sz="2400" dirty="0" smtClean="0"/>
              <a:t> due to shorter </a:t>
            </a:r>
            <a:r>
              <a:rPr lang="el-GR" sz="2400" dirty="0" smtClean="0">
                <a:latin typeface="Times New Roman"/>
                <a:cs typeface="Times New Roman"/>
              </a:rPr>
              <a:t>ξ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Multi-layer S-I-S </a:t>
            </a:r>
            <a:r>
              <a:rPr lang="en-US" sz="2400" dirty="0" err="1" smtClean="0"/>
              <a:t>thinfilm</a:t>
            </a:r>
            <a:r>
              <a:rPr lang="en-US" sz="2400" dirty="0" smtClean="0"/>
              <a:t> to enhance H</a:t>
            </a:r>
            <a:r>
              <a:rPr lang="en-US" sz="2400" baseline="-25000" dirty="0" smtClean="0"/>
              <a:t>c1</a:t>
            </a:r>
          </a:p>
          <a:p>
            <a:pPr>
              <a:buNone/>
            </a:pPr>
            <a:r>
              <a:rPr lang="en-US" sz="2800" dirty="0" smtClean="0"/>
              <a:t>Conventional materials:</a:t>
            </a:r>
          </a:p>
          <a:p>
            <a:r>
              <a:rPr lang="en-US" sz="2400" dirty="0" err="1" smtClean="0"/>
              <a:t>Nb</a:t>
            </a:r>
            <a:r>
              <a:rPr lang="en-US" sz="2400" dirty="0" smtClean="0"/>
              <a:t>: different finishing, processing, </a:t>
            </a:r>
            <a:r>
              <a:rPr lang="en-US" sz="2400" dirty="0" err="1" smtClean="0"/>
              <a:t>thinfilm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NC materials: Cu plated on SS, etc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10400" y="3810000"/>
            <a:ext cx="1687513" cy="1577975"/>
            <a:chOff x="1343025" y="1450975"/>
            <a:chExt cx="1687513" cy="1577975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403347" y="1450975"/>
              <a:ext cx="1431924" cy="1577975"/>
              <a:chOff x="3016" y="846"/>
              <a:chExt cx="981" cy="1135"/>
            </a:xfrm>
          </p:grpSpPr>
          <p:sp>
            <p:nvSpPr>
              <p:cNvPr id="12" name="Rectangle 66"/>
              <p:cNvSpPr>
                <a:spLocks noChangeArrowheads="1"/>
              </p:cNvSpPr>
              <p:nvPr/>
            </p:nvSpPr>
            <p:spPr bwMode="auto">
              <a:xfrm rot="5400000">
                <a:off x="2675" y="1187"/>
                <a:ext cx="1135" cy="45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3" name="Rectangle 68"/>
              <p:cNvSpPr>
                <a:spLocks noChangeArrowheads="1"/>
              </p:cNvSpPr>
              <p:nvPr/>
            </p:nvSpPr>
            <p:spPr bwMode="auto">
              <a:xfrm rot="5400000">
                <a:off x="3091" y="1364"/>
                <a:ext cx="1133" cy="10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4" name="Rectangle 69"/>
              <p:cNvSpPr>
                <a:spLocks noChangeArrowheads="1"/>
              </p:cNvSpPr>
              <p:nvPr/>
            </p:nvSpPr>
            <p:spPr bwMode="auto">
              <a:xfrm rot="5400000">
                <a:off x="2950" y="1324"/>
                <a:ext cx="1133" cy="181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5" name="Rectangle 70"/>
              <p:cNvSpPr>
                <a:spLocks noChangeArrowheads="1"/>
              </p:cNvSpPr>
              <p:nvPr/>
            </p:nvSpPr>
            <p:spPr bwMode="auto">
              <a:xfrm rot="5400000">
                <a:off x="3061" y="1393"/>
                <a:ext cx="1133" cy="44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 rot="5400000">
                <a:off x="3187" y="1364"/>
                <a:ext cx="1133" cy="10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7" name="Rectangle 81"/>
              <p:cNvSpPr>
                <a:spLocks noChangeArrowheads="1"/>
              </p:cNvSpPr>
              <p:nvPr/>
            </p:nvSpPr>
            <p:spPr bwMode="auto">
              <a:xfrm rot="5400000">
                <a:off x="3157" y="1393"/>
                <a:ext cx="1133" cy="44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8" name="Rectangle 82"/>
              <p:cNvSpPr>
                <a:spLocks noChangeArrowheads="1"/>
              </p:cNvSpPr>
              <p:nvPr/>
            </p:nvSpPr>
            <p:spPr bwMode="auto">
              <a:xfrm rot="5400000">
                <a:off x="3283" y="1364"/>
                <a:ext cx="1133" cy="10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9" name="Rectangle 83"/>
              <p:cNvSpPr>
                <a:spLocks noChangeArrowheads="1"/>
              </p:cNvSpPr>
              <p:nvPr/>
            </p:nvSpPr>
            <p:spPr bwMode="auto">
              <a:xfrm rot="5400000">
                <a:off x="3253" y="1393"/>
                <a:ext cx="1133" cy="44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20" name="Rectangle 84"/>
              <p:cNvSpPr>
                <a:spLocks noChangeArrowheads="1"/>
              </p:cNvSpPr>
              <p:nvPr/>
            </p:nvSpPr>
            <p:spPr bwMode="auto">
              <a:xfrm rot="5400000">
                <a:off x="3379" y="1364"/>
                <a:ext cx="1133" cy="10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21" name="Rectangle 85"/>
              <p:cNvSpPr>
                <a:spLocks noChangeArrowheads="1"/>
              </p:cNvSpPr>
              <p:nvPr/>
            </p:nvSpPr>
            <p:spPr bwMode="auto">
              <a:xfrm rot="5400000">
                <a:off x="3349" y="1393"/>
                <a:ext cx="1133" cy="44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Calibri" pitchFamily="34" charset="0"/>
                </a:endParaRPr>
              </a:p>
            </p:txBody>
          </p:sp>
        </p:grp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1844675" y="1766888"/>
              <a:ext cx="1185863" cy="608012"/>
            </a:xfrm>
            <a:custGeom>
              <a:avLst/>
              <a:gdLst>
                <a:gd name="T0" fmla="*/ 1727595222 w 812"/>
                <a:gd name="T1" fmla="*/ 0 h 437"/>
                <a:gd name="T2" fmla="*/ 1475920338 w 812"/>
                <a:gd name="T3" fmla="*/ 0 h 437"/>
                <a:gd name="T4" fmla="*/ 1350083078 w 812"/>
                <a:gd name="T5" fmla="*/ 191644859 h 437"/>
                <a:gd name="T6" fmla="*/ 1241309389 w 812"/>
                <a:gd name="T7" fmla="*/ 228424705 h 437"/>
                <a:gd name="T8" fmla="*/ 1132534240 w 812"/>
                <a:gd name="T9" fmla="*/ 354252545 h 437"/>
                <a:gd name="T10" fmla="*/ 1042956337 w 812"/>
                <a:gd name="T11" fmla="*/ 361995304 h 437"/>
                <a:gd name="T12" fmla="*/ 932048971 w 812"/>
                <a:gd name="T13" fmla="*/ 449106651 h 437"/>
                <a:gd name="T14" fmla="*/ 831805607 w 812"/>
                <a:gd name="T15" fmla="*/ 452978727 h 437"/>
                <a:gd name="T16" fmla="*/ 723030275 w 812"/>
                <a:gd name="T17" fmla="*/ 528475152 h 437"/>
                <a:gd name="T18" fmla="*/ 624920587 w 812"/>
                <a:gd name="T19" fmla="*/ 536217912 h 437"/>
                <a:gd name="T20" fmla="*/ 400972180 w 812"/>
                <a:gd name="T21" fmla="*/ 797551866 h 437"/>
                <a:gd name="T22" fmla="*/ 0 w 812"/>
                <a:gd name="T23" fmla="*/ 828524295 h 4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2"/>
                <a:gd name="T37" fmla="*/ 0 h 437"/>
                <a:gd name="T38" fmla="*/ 812 w 812"/>
                <a:gd name="T39" fmla="*/ 437 h 4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2" h="437">
                  <a:moveTo>
                    <a:pt x="810" y="0"/>
                  </a:moveTo>
                  <a:cubicBezTo>
                    <a:pt x="790" y="0"/>
                    <a:pt x="812" y="1"/>
                    <a:pt x="692" y="0"/>
                  </a:cubicBezTo>
                  <a:cubicBezTo>
                    <a:pt x="648" y="31"/>
                    <a:pt x="651" y="79"/>
                    <a:pt x="633" y="99"/>
                  </a:cubicBezTo>
                  <a:cubicBezTo>
                    <a:pt x="615" y="119"/>
                    <a:pt x="627" y="120"/>
                    <a:pt x="582" y="118"/>
                  </a:cubicBezTo>
                  <a:cubicBezTo>
                    <a:pt x="566" y="130"/>
                    <a:pt x="546" y="172"/>
                    <a:pt x="531" y="183"/>
                  </a:cubicBezTo>
                  <a:cubicBezTo>
                    <a:pt x="516" y="194"/>
                    <a:pt x="537" y="186"/>
                    <a:pt x="489" y="187"/>
                  </a:cubicBezTo>
                  <a:cubicBezTo>
                    <a:pt x="473" y="195"/>
                    <a:pt x="453" y="224"/>
                    <a:pt x="437" y="232"/>
                  </a:cubicBezTo>
                  <a:cubicBezTo>
                    <a:pt x="421" y="240"/>
                    <a:pt x="406" y="227"/>
                    <a:pt x="390" y="234"/>
                  </a:cubicBezTo>
                  <a:cubicBezTo>
                    <a:pt x="373" y="243"/>
                    <a:pt x="370" y="271"/>
                    <a:pt x="339" y="273"/>
                  </a:cubicBezTo>
                  <a:cubicBezTo>
                    <a:pt x="308" y="275"/>
                    <a:pt x="342" y="273"/>
                    <a:pt x="293" y="277"/>
                  </a:cubicBezTo>
                  <a:cubicBezTo>
                    <a:pt x="283" y="331"/>
                    <a:pt x="237" y="387"/>
                    <a:pt x="188" y="412"/>
                  </a:cubicBezTo>
                  <a:cubicBezTo>
                    <a:pt x="139" y="437"/>
                    <a:pt x="40" y="425"/>
                    <a:pt x="0" y="42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6"/>
            <p:cNvSpPr txBox="1">
              <a:spLocks noChangeArrowheads="1"/>
            </p:cNvSpPr>
            <p:nvPr/>
          </p:nvSpPr>
          <p:spPr bwMode="auto">
            <a:xfrm>
              <a:off x="1343025" y="213360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/>
                <a:t>H</a:t>
              </a:r>
              <a:r>
                <a:rPr lang="en-US" sz="1800" i="1" baseline="-25000"/>
                <a:t>Nb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770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Multilayer superconductor-insulator </a:t>
            </a:r>
            <a:r>
              <a:rPr lang="en-US" sz="1600" dirty="0" err="1" smtClean="0"/>
              <a:t>thinfilm</a:t>
            </a:r>
            <a:r>
              <a:rPr lang="en-US" sz="1600" dirty="0" smtClean="0"/>
              <a:t> proposed by A. </a:t>
            </a:r>
            <a:r>
              <a:rPr lang="en-US" sz="1600" dirty="0" err="1" smtClean="0"/>
              <a:t>Gurevich</a:t>
            </a:r>
            <a:endParaRPr lang="en-US" sz="16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505200" y="1524000"/>
          <a:ext cx="1847850" cy="609600"/>
        </p:xfrm>
        <a:graphic>
          <a:graphicData uri="http://schemas.openxmlformats.org/presentationml/2006/ole">
            <p:oleObj spid="_x0000_s39938" name="Equation" r:id="rId3" imgW="1269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SLAC X-band Testing System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00600"/>
          </a:xfrm>
        </p:spPr>
        <p:txBody>
          <a:bodyPr/>
          <a:lstStyle/>
          <a:p>
            <a:r>
              <a:rPr lang="en-US" sz="2200" dirty="0" smtClean="0"/>
              <a:t>f~11.424GHz, compact size and short fill-time</a:t>
            </a:r>
          </a:p>
          <a:p>
            <a:r>
              <a:rPr lang="en-US" sz="2200" dirty="0" smtClean="0"/>
              <a:t>Can easily achieve &gt;400mT with SLAC’s 50MW klystron</a:t>
            </a:r>
          </a:p>
          <a:p>
            <a:r>
              <a:rPr lang="en-US" sz="2200" dirty="0" smtClean="0"/>
              <a:t>Characterize surface impedance by measuring the Qs of a cavity at different H-field level</a:t>
            </a:r>
          </a:p>
          <a:p>
            <a:r>
              <a:rPr lang="en-US" sz="2200" dirty="0" smtClean="0"/>
              <a:t>Capable of low power(NWA) and high power(Klystron) measurements</a:t>
            </a:r>
          </a:p>
          <a:p>
            <a:r>
              <a:rPr lang="en-US" sz="2200" dirty="0" smtClean="0"/>
              <a:t>Interchangeable flat cavity bottom, fits 2-3” diameter samples. Samples can be attached to the cavity with a holder</a:t>
            </a:r>
          </a:p>
          <a:p>
            <a:r>
              <a:rPr lang="en-US" sz="2200" dirty="0" smtClean="0"/>
              <a:t>Cavity design maximizes H-field and has zero E-field on the sample surface</a:t>
            </a:r>
          </a:p>
          <a:p>
            <a:r>
              <a:rPr lang="en-US" sz="2200" dirty="0" smtClean="0"/>
              <a:t>Short pulse (1.6-2µs) at low rep-rate(~1Hz) to reduce pulsed heating, heat load and thermal feedback </a:t>
            </a:r>
          </a:p>
          <a:p>
            <a:r>
              <a:rPr lang="en-US" sz="2200" dirty="0" smtClean="0"/>
              <a:t>A closed-loop Helium refrigerator capable to cool down to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828800" y="990600"/>
            <a:ext cx="2693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Measurement ports:</a:t>
            </a:r>
          </a:p>
          <a:p>
            <a:r>
              <a:rPr lang="en-US" sz="1400" dirty="0" smtClean="0"/>
              <a:t>Forward Power: 2 or 5</a:t>
            </a:r>
          </a:p>
          <a:p>
            <a:r>
              <a:rPr lang="en-US" sz="1400" dirty="0" smtClean="0"/>
              <a:t>Reflected power: 4 or 3</a:t>
            </a:r>
          </a:p>
          <a:p>
            <a:r>
              <a:rPr lang="en-US" sz="1400" dirty="0" smtClean="0"/>
              <a:t>Waveform measured by either a Peak Power Meter or a scope with mixers</a:t>
            </a:r>
          </a:p>
          <a:p>
            <a:r>
              <a:rPr lang="en-US" sz="1400" dirty="0" smtClean="0"/>
              <a:t>Low power NWA measurement: </a:t>
            </a:r>
          </a:p>
          <a:p>
            <a:r>
              <a:rPr lang="en-US" sz="1400" dirty="0" smtClean="0"/>
              <a:t>6, 7, or 3</a:t>
            </a:r>
            <a:endParaRPr lang="en-US" sz="1400" dirty="0"/>
          </a:p>
        </p:txBody>
      </p:sp>
      <p:grpSp>
        <p:nvGrpSpPr>
          <p:cNvPr id="53" name="Content Placeholder 52"/>
          <p:cNvGrpSpPr>
            <a:grpSpLocks noGrp="1" noChangeAspect="1"/>
          </p:cNvGrpSpPr>
          <p:nvPr>
            <p:ph sz="half" idx="2"/>
          </p:nvPr>
        </p:nvGrpSpPr>
        <p:grpSpPr>
          <a:xfrm>
            <a:off x="4673600" y="1219201"/>
            <a:ext cx="4318000" cy="4506018"/>
            <a:chOff x="4495800" y="685800"/>
            <a:chExt cx="4253165" cy="3965678"/>
          </a:xfrm>
        </p:grpSpPr>
        <p:pic>
          <p:nvPicPr>
            <p:cNvPr id="54" name="Picture 53" descr="IMG_0728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685800"/>
              <a:ext cx="2967355" cy="3956685"/>
            </a:xfrm>
            <a:prstGeom prst="rect">
              <a:avLst/>
            </a:prstGeom>
          </p:spPr>
        </p:pic>
        <p:cxnSp>
          <p:nvCxnSpPr>
            <p:cNvPr id="55" name="Straight Arrow Connector 54"/>
            <p:cNvCxnSpPr/>
            <p:nvPr/>
          </p:nvCxnSpPr>
          <p:spPr>
            <a:xfrm rot="10800000" flipV="1">
              <a:off x="6400800" y="2971800"/>
              <a:ext cx="12192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 flipV="1">
              <a:off x="4695949" y="4267200"/>
              <a:ext cx="2847852" cy="1070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467600" y="3048000"/>
              <a:ext cx="914400" cy="27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Cryostat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97959" y="4191000"/>
              <a:ext cx="1351006" cy="4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Waveguide to Klystron/NWA</a:t>
              </a:r>
              <a:endParaRPr lang="en-US" sz="1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2100" y="1219201"/>
            <a:ext cx="4038674" cy="4572000"/>
            <a:chOff x="292100" y="1219200"/>
            <a:chExt cx="4038674" cy="4848999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256707" y="3827387"/>
              <a:ext cx="254457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71799" y="4481244"/>
              <a:ext cx="795621" cy="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978142" y="4418634"/>
              <a:ext cx="254459" cy="8979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978142" y="4418634"/>
              <a:ext cx="254459" cy="8979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69608" y="4083435"/>
              <a:ext cx="17958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47" idx="1"/>
            </p:cNvCxnSpPr>
            <p:nvPr/>
          </p:nvCxnSpPr>
          <p:spPr>
            <a:xfrm>
              <a:off x="1169608" y="4879056"/>
              <a:ext cx="164532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08362" y="4719932"/>
              <a:ext cx="2693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7116" y="4719932"/>
              <a:ext cx="2693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1698152" y="4783544"/>
              <a:ext cx="89791" cy="6361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98152" y="4783544"/>
              <a:ext cx="89791" cy="6361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2136906" y="4783544"/>
              <a:ext cx="89791" cy="6361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6906" y="4783544"/>
              <a:ext cx="89791" cy="6361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252873" y="4656313"/>
              <a:ext cx="1272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983503" y="4656313"/>
              <a:ext cx="1272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814117" y="4656313"/>
              <a:ext cx="1272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544747" y="4656313"/>
              <a:ext cx="1272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970686" y="5099677"/>
              <a:ext cx="89791" cy="57252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977" y="236842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4738" y="338208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4738" y="382738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98673" y="4242559"/>
              <a:ext cx="33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63378" y="3287814"/>
              <a:ext cx="658129" cy="63649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Cavity</a:t>
              </a:r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746210" y="1219200"/>
              <a:ext cx="538740" cy="699758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30" name="Straight Connector 29"/>
            <p:cNvCxnSpPr>
              <a:stCxn id="29" idx="0"/>
            </p:cNvCxnSpPr>
            <p:nvPr/>
          </p:nvCxnSpPr>
          <p:spPr>
            <a:xfrm rot="5400000">
              <a:off x="697508" y="2237031"/>
              <a:ext cx="636146" cy="0"/>
            </a:xfrm>
            <a:prstGeom prst="line">
              <a:avLst/>
            </a:prstGeom>
            <a:ln w="6350">
              <a:solidFill>
                <a:srgbClr val="00206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84294" y="1449047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Klystron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100" y="4209074"/>
              <a:ext cx="792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10dB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01173" y="4896737"/>
              <a:ext cx="542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45dB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37427" y="4879056"/>
              <a:ext cx="653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45dB</a:t>
              </a:r>
              <a:endParaRPr lang="en-US" sz="12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978142" y="3273579"/>
              <a:ext cx="254459" cy="8979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978142" y="3273579"/>
              <a:ext cx="254459" cy="8979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908894" y="3286666"/>
              <a:ext cx="57252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95163" y="3000401"/>
              <a:ext cx="13468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95163" y="3572928"/>
              <a:ext cx="13468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56804" y="424255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14600" y="4648200"/>
              <a:ext cx="31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2100" y="3057967"/>
              <a:ext cx="884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55dB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0" y="46482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7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44001" y="3128690"/>
              <a:ext cx="1096885" cy="9193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4201" y="2819400"/>
              <a:ext cx="1206573" cy="29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Cryostat</a:t>
              </a:r>
              <a:endParaRPr lang="en-US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14935" y="4719932"/>
              <a:ext cx="329065" cy="31824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8" name="Straight Connector 47"/>
            <p:cNvCxnSpPr>
              <a:stCxn id="47" idx="3"/>
              <a:endCxn id="51" idx="3"/>
            </p:cNvCxnSpPr>
            <p:nvPr/>
          </p:nvCxnSpPr>
          <p:spPr>
            <a:xfrm flipV="1">
              <a:off x="3144001" y="4866148"/>
              <a:ext cx="219378" cy="1290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85870" y="5038180"/>
              <a:ext cx="877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Mode converter</a:t>
              </a:r>
              <a:endParaRPr lang="en-US" sz="1200" dirty="0"/>
            </a:p>
          </p:txBody>
        </p:sp>
        <p:cxnSp>
          <p:nvCxnSpPr>
            <p:cNvPr id="50" name="Straight Connector 49"/>
            <p:cNvCxnSpPr>
              <a:stCxn id="51" idx="0"/>
            </p:cNvCxnSpPr>
            <p:nvPr/>
          </p:nvCxnSpPr>
          <p:spPr>
            <a:xfrm rot="5400000" flipH="1" flipV="1">
              <a:off x="3453757" y="4162997"/>
              <a:ext cx="4773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-Shape 50"/>
            <p:cNvSpPr/>
            <p:nvPr/>
          </p:nvSpPr>
          <p:spPr>
            <a:xfrm rot="16200000">
              <a:off x="3264506" y="4500555"/>
              <a:ext cx="636497" cy="438754"/>
            </a:xfrm>
            <a:prstGeom prst="corner">
              <a:avLst>
                <a:gd name="adj1" fmla="val 50000"/>
                <a:gd name="adj2" fmla="val 7841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63378" y="5197304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Bend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7912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Load</a:t>
              </a:r>
              <a:endParaRPr lang="en-US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76400" y="56388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Cavity Design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3886200" cy="49530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High-Q hemispheric cavity under a TE</a:t>
            </a:r>
            <a:r>
              <a:rPr lang="en-US" sz="2000" baseline="-25000" dirty="0" smtClean="0"/>
              <a:t>013</a:t>
            </a:r>
            <a:r>
              <a:rPr lang="en-US" sz="2000" dirty="0" smtClean="0"/>
              <a:t> like mode</a:t>
            </a:r>
          </a:p>
          <a:p>
            <a:endParaRPr lang="en-US" sz="1400" dirty="0" smtClean="0"/>
          </a:p>
          <a:p>
            <a:r>
              <a:rPr lang="en-US" sz="1600" dirty="0" smtClean="0"/>
              <a:t>Zero E-field on all surfaces</a:t>
            </a:r>
          </a:p>
          <a:p>
            <a:r>
              <a:rPr lang="en-US" sz="1600" dirty="0" smtClean="0"/>
              <a:t>Maximize H-field on the samples</a:t>
            </a:r>
          </a:p>
          <a:p>
            <a:r>
              <a:rPr lang="en-US" sz="1600" dirty="0" err="1" smtClean="0"/>
              <a:t>H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 on sample is ~2.5 times of peak on dome</a:t>
            </a:r>
          </a:p>
          <a:p>
            <a:r>
              <a:rPr lang="en-US" sz="1600" dirty="0" smtClean="0"/>
              <a:t>Maximize loss on the sample, 36% of cavity total</a:t>
            </a:r>
          </a:p>
          <a:p>
            <a:r>
              <a:rPr lang="en-US" sz="1600" dirty="0" smtClean="0"/>
              <a:t>No </a:t>
            </a:r>
            <a:r>
              <a:rPr lang="en-US" sz="1600" dirty="0" err="1" smtClean="0"/>
              <a:t>azimuthal</a:t>
            </a:r>
            <a:r>
              <a:rPr lang="en-US" sz="1600" dirty="0" smtClean="0"/>
              <a:t> H, no radial E or current on bottom plate (no </a:t>
            </a:r>
            <a:r>
              <a:rPr lang="en-US" sz="1600" dirty="0" err="1" smtClean="0"/>
              <a:t>searious</a:t>
            </a:r>
            <a:r>
              <a:rPr lang="en-US" sz="1600" dirty="0" smtClean="0"/>
              <a:t> RF leak at the gaps)</a:t>
            </a:r>
          </a:p>
          <a:p>
            <a:r>
              <a:rPr lang="en-US" sz="1600" dirty="0" smtClean="0"/>
              <a:t>Step height at bottom will affect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and geometric factors, which will result in lower accuracy. A quarter wavelength mushroom cavity can mitigate the problem.</a:t>
            </a:r>
          </a:p>
          <a:p>
            <a:pPr>
              <a:buNone/>
            </a:pPr>
            <a:endParaRPr lang="en-US" sz="2000" dirty="0" smtClean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846320" y="3505200"/>
            <a:ext cx="4297680" cy="2913755"/>
            <a:chOff x="228600" y="990599"/>
            <a:chExt cx="4705297" cy="3190112"/>
          </a:xfrm>
        </p:grpSpPr>
        <p:sp>
          <p:nvSpPr>
            <p:cNvPr id="40" name="Rectangle 39"/>
            <p:cNvSpPr/>
            <p:nvPr/>
          </p:nvSpPr>
          <p:spPr>
            <a:xfrm>
              <a:off x="1752600" y="3618862"/>
              <a:ext cx="1679407" cy="1149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1942461" y="3705054"/>
              <a:ext cx="172385" cy="17238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39091" y="3877437"/>
              <a:ext cx="1154334" cy="3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Sample</a:t>
              </a:r>
              <a:endParaRPr lang="en-US" sz="12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590800" y="3810000"/>
              <a:ext cx="775734" cy="179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632002" y="3877440"/>
              <a:ext cx="804160" cy="30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R=0.95”</a:t>
              </a:r>
              <a:endParaRPr lang="en-US" sz="1200" dirty="0"/>
            </a:p>
          </p:txBody>
        </p:sp>
        <p:pic>
          <p:nvPicPr>
            <p:cNvPr id="45" name="Picture 44" descr="H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990600"/>
              <a:ext cx="2359251" cy="2697480"/>
            </a:xfrm>
            <a:prstGeom prst="rect">
              <a:avLst/>
            </a:prstGeom>
          </p:spPr>
        </p:pic>
        <p:pic>
          <p:nvPicPr>
            <p:cNvPr id="46" name="Picture 45" descr="E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800" y="990599"/>
              <a:ext cx="2343097" cy="269748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715000" y="4419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6766" y="4267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4724400" y="1066800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82000" y="2895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1676400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Surface H-field(relative)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endCxn id="40" idx="2"/>
          </p:cNvCxnSpPr>
          <p:nvPr/>
        </p:nvCxnSpPr>
        <p:spPr>
          <a:xfrm rot="16200000" flipH="1">
            <a:off x="4612049" y="3617551"/>
            <a:ext cx="3115160" cy="16712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553200" y="3352800"/>
            <a:ext cx="1905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202641" y="3429000"/>
          <a:ext cx="1930401" cy="914400"/>
        </p:xfrm>
        <a:graphic>
          <a:graphicData uri="http://schemas.openxmlformats.org/presentationml/2006/ole">
            <p:oleObj spid="_x0000_s6145" name="Equation" r:id="rId6" imgW="1422400" imgH="673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Coupling and the mode converter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470900" cy="2285999"/>
          </a:xfrm>
        </p:spPr>
        <p:txBody>
          <a:bodyPr/>
          <a:lstStyle/>
          <a:p>
            <a:r>
              <a:rPr lang="en-US" sz="2000" dirty="0" smtClean="0"/>
              <a:t>High power RF is delivered through WR90 in TE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mode from Klystron</a:t>
            </a:r>
          </a:p>
          <a:p>
            <a:r>
              <a:rPr lang="en-US" sz="2000" dirty="0" smtClean="0"/>
              <a:t>TE</a:t>
            </a:r>
            <a:r>
              <a:rPr lang="en-US" sz="2000" baseline="-25000" dirty="0" smtClean="0"/>
              <a:t>01</a:t>
            </a:r>
            <a:r>
              <a:rPr lang="en-US" sz="2000" dirty="0" smtClean="0"/>
              <a:t> mode in circular waveguide is launched through a compact rectangular to circular waveguide mode converter</a:t>
            </a:r>
          </a:p>
          <a:p>
            <a:r>
              <a:rPr lang="en-US" sz="2000" dirty="0" smtClean="0"/>
              <a:t>RF coupled with circular TE</a:t>
            </a:r>
            <a:r>
              <a:rPr lang="en-US" sz="2000" baseline="-25000" dirty="0" smtClean="0"/>
              <a:t>01</a:t>
            </a:r>
            <a:r>
              <a:rPr lang="en-US" sz="2000" dirty="0" smtClean="0"/>
              <a:t> mode through iris</a:t>
            </a:r>
          </a:p>
          <a:p>
            <a:pPr lvl="1"/>
            <a:r>
              <a:rPr lang="en-US" sz="2000" dirty="0" smtClean="0"/>
              <a:t>Same field symmetry in the waveguide and cavity</a:t>
            </a:r>
          </a:p>
          <a:p>
            <a:pPr lvl="1"/>
            <a:r>
              <a:rPr lang="en-US" sz="2000" dirty="0" smtClean="0"/>
              <a:t>Sensitive to iris radius 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3308273" cy="199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4191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Rect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(WR90)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TE</a:t>
            </a:r>
            <a:r>
              <a:rPr lang="en-US" sz="1600" baseline="-25000" dirty="0" smtClean="0">
                <a:solidFill>
                  <a:srgbClr val="C00000"/>
                </a:solidFill>
              </a:rPr>
              <a:t>10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57200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Circ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TE</a:t>
            </a:r>
            <a:r>
              <a:rPr lang="en-US" sz="1600" baseline="-25000" dirty="0" smtClean="0">
                <a:solidFill>
                  <a:srgbClr val="C00000"/>
                </a:solidFill>
              </a:rPr>
              <a:t>01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8862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Rect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TE</a:t>
            </a:r>
            <a:r>
              <a:rPr lang="en-US" sz="1600" baseline="-25000" dirty="0" smtClean="0">
                <a:solidFill>
                  <a:srgbClr val="C00000"/>
                </a:solidFill>
              </a:rPr>
              <a:t>20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4634952" y="4636623"/>
            <a:ext cx="405825" cy="745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Rectangular TE</a:t>
            </a:r>
            <a:r>
              <a:rPr lang="en-US" baseline="-25000" dirty="0" smtClean="0"/>
              <a:t>10</a:t>
            </a:r>
            <a:r>
              <a:rPr lang="en-US" dirty="0" smtClean="0"/>
              <a:t> to Circular TE</a:t>
            </a:r>
            <a:r>
              <a:rPr lang="en-US" baseline="-25000" dirty="0" smtClean="0"/>
              <a:t>01</a:t>
            </a:r>
            <a:r>
              <a:rPr lang="en-US" dirty="0" smtClean="0"/>
              <a:t> mode converter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Cu vs. </a:t>
            </a:r>
            <a:r>
              <a:rPr lang="en-US" sz="2800" dirty="0" err="1" smtClean="0"/>
              <a:t>Nb</a:t>
            </a:r>
            <a:r>
              <a:rPr lang="en-US" sz="2800" dirty="0" smtClean="0"/>
              <a:t> cavities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038600"/>
          </a:xfrm>
        </p:spPr>
        <p:txBody>
          <a:bodyPr/>
          <a:lstStyle/>
          <a:p>
            <a:r>
              <a:rPr lang="en-US" sz="2000" dirty="0" smtClean="0"/>
              <a:t>Cu cavity body: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no temperature transition</a:t>
            </a:r>
            <a:r>
              <a:rPr lang="en-US" sz="1800" dirty="0" smtClean="0"/>
              <a:t> (great for testing higher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c</a:t>
            </a:r>
            <a:r>
              <a:rPr lang="en-US" sz="1800" dirty="0" smtClean="0"/>
              <a:t> material)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R</a:t>
            </a:r>
            <a:r>
              <a:rPr lang="en-US" sz="1800" baseline="-25000" dirty="0" smtClean="0">
                <a:solidFill>
                  <a:srgbClr val="00B050"/>
                </a:solidFill>
              </a:rPr>
              <a:t>s</a:t>
            </a:r>
            <a:r>
              <a:rPr lang="en-US" sz="1800" dirty="0" smtClean="0">
                <a:solidFill>
                  <a:srgbClr val="00B050"/>
                </a:solidFill>
              </a:rPr>
              <a:t> independent of H-field </a:t>
            </a:r>
            <a:r>
              <a:rPr lang="en-US" sz="1800" dirty="0" smtClean="0"/>
              <a:t>(great for high power testing)</a:t>
            </a:r>
          </a:p>
          <a:p>
            <a:pPr lvl="1"/>
            <a:r>
              <a:rPr lang="en-US" sz="1800" dirty="0" smtClean="0"/>
              <a:t>Higher R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dirty="0" smtClean="0"/>
              <a:t>resulting lower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e</a:t>
            </a:r>
            <a:r>
              <a:rPr lang="en-US" sz="1600" baseline="-25000" dirty="0" smtClean="0"/>
              <a:t> </a:t>
            </a:r>
          </a:p>
          <a:p>
            <a:pPr lvl="2"/>
            <a:r>
              <a:rPr lang="en-US" sz="1600" dirty="0" smtClean="0">
                <a:solidFill>
                  <a:srgbClr val="00B050"/>
                </a:solidFill>
              </a:rPr>
              <a:t>shorter cavity fill-time</a:t>
            </a:r>
            <a:r>
              <a:rPr lang="en-US" sz="1600" dirty="0" smtClean="0"/>
              <a:t>, positive for reducing pulsed heating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Lower accuracy for sample R</a:t>
            </a:r>
            <a:r>
              <a:rPr lang="en-US" sz="1600" baseline="-250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 characterization</a:t>
            </a:r>
            <a:r>
              <a:rPr lang="en-US" sz="1600" dirty="0" smtClean="0"/>
              <a:t>, ~0.1-0.2m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dirty="0" smtClean="0"/>
              <a:t>, </a:t>
            </a:r>
          </a:p>
          <a:p>
            <a:r>
              <a:rPr lang="en-US" sz="2000" dirty="0" err="1" smtClean="0"/>
              <a:t>Nb</a:t>
            </a:r>
            <a:r>
              <a:rPr lang="en-US" sz="2000" dirty="0" smtClean="0"/>
              <a:t> cavity body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More precise R</a:t>
            </a:r>
            <a:r>
              <a:rPr lang="en-US" sz="1800" baseline="-25000" dirty="0" smtClean="0">
                <a:solidFill>
                  <a:srgbClr val="00B050"/>
                </a:solidFill>
              </a:rPr>
              <a:t>s</a:t>
            </a:r>
            <a:r>
              <a:rPr lang="en-US" sz="1800" dirty="0" smtClean="0">
                <a:solidFill>
                  <a:srgbClr val="00B050"/>
                </a:solidFill>
              </a:rPr>
              <a:t> characterization</a:t>
            </a:r>
            <a:r>
              <a:rPr lang="en-US" sz="1800" dirty="0" smtClean="0"/>
              <a:t>(good for low power testing)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1"/>
            <a:r>
              <a:rPr lang="en-US" sz="1800" dirty="0" smtClean="0"/>
              <a:t>Larger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e</a:t>
            </a:r>
            <a:endParaRPr lang="en-US" sz="1800" baseline="-25000" dirty="0" smtClean="0"/>
          </a:p>
          <a:p>
            <a:pPr lvl="1"/>
            <a:r>
              <a:rPr lang="en-US" sz="1800" dirty="0" err="1" smtClean="0"/>
              <a:t>Nb</a:t>
            </a:r>
            <a:r>
              <a:rPr lang="en-US" sz="1800" dirty="0" smtClean="0"/>
              <a:t> sputtered cavity will be prepared by S. </a:t>
            </a:r>
            <a:r>
              <a:rPr lang="en-US" sz="1800" dirty="0" err="1" smtClean="0"/>
              <a:t>Calatroni</a:t>
            </a:r>
            <a:endParaRPr lang="en-US" sz="1800" dirty="0" smtClean="0"/>
          </a:p>
          <a:p>
            <a:pPr lvl="1"/>
            <a:r>
              <a:rPr lang="en-US" sz="1800" dirty="0" smtClean="0"/>
              <a:t>Bulk </a:t>
            </a:r>
            <a:r>
              <a:rPr lang="en-US" sz="1800" dirty="0" err="1" smtClean="0"/>
              <a:t>Nb</a:t>
            </a:r>
            <a:r>
              <a:rPr lang="en-US" sz="1800" dirty="0" smtClean="0"/>
              <a:t> cavity also under design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4942911"/>
          <a:ext cx="4876800" cy="1915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599"/>
                <a:gridCol w="1524000"/>
                <a:gridCol w="1219201"/>
              </a:tblGrid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030A0"/>
                          </a:solidFill>
                        </a:rPr>
                        <a:t>Version of cavity:</a:t>
                      </a:r>
                      <a:endParaRPr lang="en-US" sz="11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030A0"/>
                          </a:solidFill>
                        </a:rPr>
                        <a:t>Cu</a:t>
                      </a:r>
                      <a:endParaRPr lang="en-US" sz="11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030A0"/>
                          </a:solidFill>
                        </a:rPr>
                        <a:t>Nb (smaller iris)</a:t>
                      </a:r>
                      <a:endParaRPr lang="en-US" sz="11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Design Fres@4K</a:t>
                      </a:r>
                      <a:r>
                        <a:rPr lang="en-US" sz="1100" baseline="0" dirty="0" smtClean="0"/>
                        <a:t> (GHz)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11.424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11.424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Q</a:t>
                      </a:r>
                      <a:r>
                        <a:rPr lang="en-US" sz="1100" baseline="-25000" dirty="0" err="1" smtClean="0"/>
                        <a:t>ext</a:t>
                      </a:r>
                      <a:r>
                        <a:rPr lang="en-US" sz="1100" baseline="0" dirty="0" smtClean="0"/>
                        <a:t> @4K (design value)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~350,000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~10,000,000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Q</a:t>
                      </a:r>
                      <a:r>
                        <a:rPr lang="en-US" sz="1100" baseline="-25000" dirty="0" smtClean="0"/>
                        <a:t>0</a:t>
                      </a:r>
                      <a:r>
                        <a:rPr lang="en-US" sz="1100" baseline="0" dirty="0" smtClean="0"/>
                        <a:t> @ 4K (reference sample)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~224,000(measured)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Est.</a:t>
                      </a:r>
                      <a:r>
                        <a:rPr lang="en-US" sz="1100" baseline="0" dirty="0" smtClean="0"/>
                        <a:t> 3 - 35×10</a:t>
                      </a:r>
                      <a:r>
                        <a:rPr lang="en-US" sz="1100" baseline="30000" dirty="0" smtClean="0"/>
                        <a:t>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Q</a:t>
                      </a:r>
                      <a:r>
                        <a:rPr lang="en-US" sz="1100" baseline="-25000" dirty="0" smtClean="0"/>
                        <a:t>0</a:t>
                      </a:r>
                      <a:r>
                        <a:rPr lang="en-US" sz="1100" dirty="0" smtClean="0"/>
                        <a:t> @ 300K (reference sample)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~50,000(measured)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Est. 16,500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Q0 @4K (0 resistivity sample)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~348,000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Filltime</a:t>
                      </a:r>
                      <a:r>
                        <a:rPr lang="en-US" sz="1100" dirty="0" smtClean="0"/>
                        <a:t>(4K with SC sample)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~4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~1ms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Cavity Assembly</a:t>
            </a:r>
            <a:endParaRPr lang="en-US" dirty="0"/>
          </a:p>
        </p:txBody>
      </p:sp>
      <p:pic>
        <p:nvPicPr>
          <p:cNvPr id="56322" name="Picture 2" descr="C:\Users\jqguo\Desktop\mypapers\SRF2011\domecavsimulation\Cryo C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334000" cy="482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1143</Words>
  <Application>Microsoft Office PowerPoint</Application>
  <PresentationFormat>On-screen Show (4:3)</PresentationFormat>
  <Paragraphs>188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2_Default Design</vt:lpstr>
      <vt:lpstr>Equation</vt:lpstr>
      <vt:lpstr>KGPlot</vt:lpstr>
      <vt:lpstr>An X-band Testing System for Novel Superconducting RF Materials  </vt:lpstr>
      <vt:lpstr>Outline</vt:lpstr>
      <vt:lpstr>Motivation</vt:lpstr>
      <vt:lpstr>SLAC X-band Testing System overview</vt:lpstr>
      <vt:lpstr>System overview</vt:lpstr>
      <vt:lpstr>Cavity Design</vt:lpstr>
      <vt:lpstr>Coupling and the mode converter</vt:lpstr>
      <vt:lpstr>Cu vs. Nb cavities</vt:lpstr>
      <vt:lpstr>Cavity Assembly</vt:lpstr>
      <vt:lpstr>Cavity Assembly</vt:lpstr>
      <vt:lpstr>High power test flow chart</vt:lpstr>
      <vt:lpstr>Measurement Results: Bulk Cu</vt:lpstr>
      <vt:lpstr>Measurement Results: FNAL Nb S15-1</vt:lpstr>
      <vt:lpstr>Measurement Results: Bulk Nb, high power test</vt:lpstr>
      <vt:lpstr>Measurement Results: S15-1, high power test</vt:lpstr>
      <vt:lpstr>S19, Bulk CMP Nb</vt:lpstr>
      <vt:lpstr>Measurement results: 300nm MgB2 on Sapphire</vt:lpstr>
      <vt:lpstr>S19-3: 100nm MgB2/20nm Al2O3/Nb </vt:lpstr>
      <vt:lpstr>Summary</vt:lpstr>
      <vt:lpstr>Acknowledgements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jqguo</cp:lastModifiedBy>
  <cp:revision>467</cp:revision>
  <dcterms:created xsi:type="dcterms:W3CDTF">2008-11-05T19:53:02Z</dcterms:created>
  <dcterms:modified xsi:type="dcterms:W3CDTF">2011-07-26T14:03:21Z</dcterms:modified>
</cp:coreProperties>
</file>