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56" r:id="rId5"/>
    <p:sldId id="258" r:id="rId6"/>
    <p:sldId id="300" r:id="rId7"/>
    <p:sldId id="308" r:id="rId8"/>
    <p:sldId id="296" r:id="rId9"/>
    <p:sldId id="30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2B8E39-8F44-413B-B33A-69D4E7EFB7F9}" v="36" dt="2020-11-09T19:30:39.8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M Rubinov" userId="6fabeed3-7f19-46fd-ba18-e5ec538909ce" providerId="ADAL" clId="{63CD0E69-606F-40C1-8E1B-2120771375A3}"/>
    <pc:docChg chg="undo custSel addSld delSld modSld">
      <pc:chgData name="Paul M Rubinov" userId="6fabeed3-7f19-46fd-ba18-e5ec538909ce" providerId="ADAL" clId="{63CD0E69-606F-40C1-8E1B-2120771375A3}" dt="2020-10-13T09:39:13.323" v="1033" actId="20577"/>
      <pc:docMkLst>
        <pc:docMk/>
      </pc:docMkLst>
      <pc:sldChg chg="modSp">
        <pc:chgData name="Paul M Rubinov" userId="6fabeed3-7f19-46fd-ba18-e5ec538909ce" providerId="ADAL" clId="{63CD0E69-606F-40C1-8E1B-2120771375A3}" dt="2020-10-12T13:03:31.165" v="13" actId="20577"/>
        <pc:sldMkLst>
          <pc:docMk/>
          <pc:sldMk cId="3171009944" sldId="256"/>
        </pc:sldMkLst>
        <pc:spChg chg="mod">
          <ac:chgData name="Paul M Rubinov" userId="6fabeed3-7f19-46fd-ba18-e5ec538909ce" providerId="ADAL" clId="{63CD0E69-606F-40C1-8E1B-2120771375A3}" dt="2020-10-12T13:03:17.566" v="1" actId="20577"/>
          <ac:spMkLst>
            <pc:docMk/>
            <pc:sldMk cId="3171009944" sldId="256"/>
            <ac:spMk id="2" creationId="{CC9CBFC3-66B5-4EFC-88A5-612BFDBB39D7}"/>
          </ac:spMkLst>
        </pc:spChg>
        <pc:spChg chg="mod">
          <ac:chgData name="Paul M Rubinov" userId="6fabeed3-7f19-46fd-ba18-e5ec538909ce" providerId="ADAL" clId="{63CD0E69-606F-40C1-8E1B-2120771375A3}" dt="2020-10-12T13:03:31.165" v="13" actId="20577"/>
          <ac:spMkLst>
            <pc:docMk/>
            <pc:sldMk cId="3171009944" sldId="256"/>
            <ac:spMk id="3" creationId="{7C5D17A8-7DE0-4592-A3E8-B8CD06648B06}"/>
          </ac:spMkLst>
        </pc:spChg>
      </pc:sldChg>
      <pc:sldChg chg="modSp">
        <pc:chgData name="Paul M Rubinov" userId="6fabeed3-7f19-46fd-ba18-e5ec538909ce" providerId="ADAL" clId="{63CD0E69-606F-40C1-8E1B-2120771375A3}" dt="2020-10-12T13:07:41.910" v="361" actId="20577"/>
        <pc:sldMkLst>
          <pc:docMk/>
          <pc:sldMk cId="1201916082" sldId="258"/>
        </pc:sldMkLst>
        <pc:spChg chg="mod">
          <ac:chgData name="Paul M Rubinov" userId="6fabeed3-7f19-46fd-ba18-e5ec538909ce" providerId="ADAL" clId="{63CD0E69-606F-40C1-8E1B-2120771375A3}" dt="2020-10-12T13:07:41.910" v="361" actId="20577"/>
          <ac:spMkLst>
            <pc:docMk/>
            <pc:sldMk cId="1201916082" sldId="258"/>
            <ac:spMk id="3" creationId="{02065EE2-05BE-4A2C-9096-A19AD69036D2}"/>
          </ac:spMkLst>
        </pc:spChg>
      </pc:sldChg>
      <pc:sldChg chg="modSp">
        <pc:chgData name="Paul M Rubinov" userId="6fabeed3-7f19-46fd-ba18-e5ec538909ce" providerId="ADAL" clId="{63CD0E69-606F-40C1-8E1B-2120771375A3}" dt="2020-10-13T09:39:13.323" v="1033" actId="20577"/>
        <pc:sldMkLst>
          <pc:docMk/>
          <pc:sldMk cId="3357919800" sldId="280"/>
        </pc:sldMkLst>
        <pc:spChg chg="mod">
          <ac:chgData name="Paul M Rubinov" userId="6fabeed3-7f19-46fd-ba18-e5ec538909ce" providerId="ADAL" clId="{63CD0E69-606F-40C1-8E1B-2120771375A3}" dt="2020-10-13T09:39:13.323" v="1033" actId="20577"/>
          <ac:spMkLst>
            <pc:docMk/>
            <pc:sldMk cId="3357919800" sldId="280"/>
            <ac:spMk id="3" creationId="{02065EE2-05BE-4A2C-9096-A19AD69036D2}"/>
          </ac:spMkLst>
        </pc:spChg>
      </pc:sldChg>
      <pc:sldChg chg="addSp delSp modSp">
        <pc:chgData name="Paul M Rubinov" userId="6fabeed3-7f19-46fd-ba18-e5ec538909ce" providerId="ADAL" clId="{63CD0E69-606F-40C1-8E1B-2120771375A3}" dt="2020-10-12T13:33:29.325" v="733" actId="572"/>
        <pc:sldMkLst>
          <pc:docMk/>
          <pc:sldMk cId="1035919635" sldId="296"/>
        </pc:sldMkLst>
        <pc:spChg chg="add del mod">
          <ac:chgData name="Paul M Rubinov" userId="6fabeed3-7f19-46fd-ba18-e5ec538909ce" providerId="ADAL" clId="{63CD0E69-606F-40C1-8E1B-2120771375A3}" dt="2020-10-12T13:27:00.170" v="602"/>
          <ac:spMkLst>
            <pc:docMk/>
            <pc:sldMk cId="1035919635" sldId="296"/>
            <ac:spMk id="5" creationId="{38B3054E-5ED8-43EF-AB99-C2ECBF2A6E58}"/>
          </ac:spMkLst>
        </pc:spChg>
        <pc:spChg chg="add del mod">
          <ac:chgData name="Paul M Rubinov" userId="6fabeed3-7f19-46fd-ba18-e5ec538909ce" providerId="ADAL" clId="{63CD0E69-606F-40C1-8E1B-2120771375A3}" dt="2020-10-12T13:29:58.271" v="714" actId="478"/>
          <ac:spMkLst>
            <pc:docMk/>
            <pc:sldMk cId="1035919635" sldId="296"/>
            <ac:spMk id="9" creationId="{3535F293-B1E6-42F2-9872-351540769893}"/>
          </ac:spMkLst>
        </pc:spChg>
        <pc:graphicFrameChg chg="del">
          <ac:chgData name="Paul M Rubinov" userId="6fabeed3-7f19-46fd-ba18-e5ec538909ce" providerId="ADAL" clId="{63CD0E69-606F-40C1-8E1B-2120771375A3}" dt="2020-10-12T13:26:19.948" v="601" actId="478"/>
          <ac:graphicFrameMkLst>
            <pc:docMk/>
            <pc:sldMk cId="1035919635" sldId="296"/>
            <ac:graphicFrameMk id="6" creationId="{9118F493-8ACA-4B74-A16E-207316D24CEB}"/>
          </ac:graphicFrameMkLst>
        </pc:graphicFrameChg>
        <pc:graphicFrameChg chg="add del mod modGraphic">
          <ac:chgData name="Paul M Rubinov" userId="6fabeed3-7f19-46fd-ba18-e5ec538909ce" providerId="ADAL" clId="{63CD0E69-606F-40C1-8E1B-2120771375A3}" dt="2020-10-12T13:29:46.379" v="711" actId="478"/>
          <ac:graphicFrameMkLst>
            <pc:docMk/>
            <pc:sldMk cId="1035919635" sldId="296"/>
            <ac:graphicFrameMk id="7" creationId="{57354303-29C0-4ABA-B47C-C36A29728372}"/>
          </ac:graphicFrameMkLst>
        </pc:graphicFrameChg>
        <pc:graphicFrameChg chg="add mod modGraphic">
          <ac:chgData name="Paul M Rubinov" userId="6fabeed3-7f19-46fd-ba18-e5ec538909ce" providerId="ADAL" clId="{63CD0E69-606F-40C1-8E1B-2120771375A3}" dt="2020-10-12T13:33:29.325" v="733" actId="572"/>
          <ac:graphicFrameMkLst>
            <pc:docMk/>
            <pc:sldMk cId="1035919635" sldId="296"/>
            <ac:graphicFrameMk id="11" creationId="{41DB5F90-7114-4203-B3D1-042136AB8CB7}"/>
          </ac:graphicFrameMkLst>
        </pc:graphicFrameChg>
        <pc:picChg chg="add del">
          <ac:chgData name="Paul M Rubinov" userId="6fabeed3-7f19-46fd-ba18-e5ec538909ce" providerId="ADAL" clId="{63CD0E69-606F-40C1-8E1B-2120771375A3}" dt="2020-10-12T13:29:54.878" v="713"/>
          <ac:picMkLst>
            <pc:docMk/>
            <pc:sldMk cId="1035919635" sldId="296"/>
            <ac:picMk id="10" creationId="{6E9304F4-1074-4203-884B-AEF8CAF7C3D4}"/>
          </ac:picMkLst>
        </pc:picChg>
      </pc:sldChg>
      <pc:sldChg chg="modSp">
        <pc:chgData name="Paul M Rubinov" userId="6fabeed3-7f19-46fd-ba18-e5ec538909ce" providerId="ADAL" clId="{63CD0E69-606F-40C1-8E1B-2120771375A3}" dt="2020-10-12T13:24:41.170" v="430" actId="27636"/>
        <pc:sldMkLst>
          <pc:docMk/>
          <pc:sldMk cId="3436543053" sldId="300"/>
        </pc:sldMkLst>
        <pc:spChg chg="mod">
          <ac:chgData name="Paul M Rubinov" userId="6fabeed3-7f19-46fd-ba18-e5ec538909ce" providerId="ADAL" clId="{63CD0E69-606F-40C1-8E1B-2120771375A3}" dt="2020-10-12T13:24:41.170" v="430" actId="27636"/>
          <ac:spMkLst>
            <pc:docMk/>
            <pc:sldMk cId="3436543053" sldId="300"/>
            <ac:spMk id="3" creationId="{02065EE2-05BE-4A2C-9096-A19AD69036D2}"/>
          </ac:spMkLst>
        </pc:spChg>
      </pc:sldChg>
      <pc:sldChg chg="del">
        <pc:chgData name="Paul M Rubinov" userId="6fabeed3-7f19-46fd-ba18-e5ec538909ce" providerId="ADAL" clId="{63CD0E69-606F-40C1-8E1B-2120771375A3}" dt="2020-10-12T13:39:26.201" v="749" actId="2696"/>
        <pc:sldMkLst>
          <pc:docMk/>
          <pc:sldMk cId="3226544145" sldId="301"/>
        </pc:sldMkLst>
      </pc:sldChg>
      <pc:sldChg chg="del">
        <pc:chgData name="Paul M Rubinov" userId="6fabeed3-7f19-46fd-ba18-e5ec538909ce" providerId="ADAL" clId="{63CD0E69-606F-40C1-8E1B-2120771375A3}" dt="2020-10-12T13:39:24.061" v="747" actId="2696"/>
        <pc:sldMkLst>
          <pc:docMk/>
          <pc:sldMk cId="2683768428" sldId="302"/>
        </pc:sldMkLst>
      </pc:sldChg>
      <pc:sldChg chg="del">
        <pc:chgData name="Paul M Rubinov" userId="6fabeed3-7f19-46fd-ba18-e5ec538909ce" providerId="ADAL" clId="{63CD0E69-606F-40C1-8E1B-2120771375A3}" dt="2020-10-12T13:39:25.157" v="748" actId="2696"/>
        <pc:sldMkLst>
          <pc:docMk/>
          <pc:sldMk cId="3177180633" sldId="303"/>
        </pc:sldMkLst>
      </pc:sldChg>
      <pc:sldChg chg="del">
        <pc:chgData name="Paul M Rubinov" userId="6fabeed3-7f19-46fd-ba18-e5ec538909ce" providerId="ADAL" clId="{63CD0E69-606F-40C1-8E1B-2120771375A3}" dt="2020-10-12T13:41:00.238" v="750" actId="2696"/>
        <pc:sldMkLst>
          <pc:docMk/>
          <pc:sldMk cId="1410299666" sldId="305"/>
        </pc:sldMkLst>
      </pc:sldChg>
      <pc:sldChg chg="del">
        <pc:chgData name="Paul M Rubinov" userId="6fabeed3-7f19-46fd-ba18-e5ec538909ce" providerId="ADAL" clId="{63CD0E69-606F-40C1-8E1B-2120771375A3}" dt="2020-10-12T13:41:01.636" v="751" actId="2696"/>
        <pc:sldMkLst>
          <pc:docMk/>
          <pc:sldMk cId="1218024533" sldId="306"/>
        </pc:sldMkLst>
      </pc:sldChg>
      <pc:sldChg chg="addSp delSp modSp">
        <pc:chgData name="Paul M Rubinov" userId="6fabeed3-7f19-46fd-ba18-e5ec538909ce" providerId="ADAL" clId="{63CD0E69-606F-40C1-8E1B-2120771375A3}" dt="2020-10-12T13:39:07.551" v="746" actId="207"/>
        <pc:sldMkLst>
          <pc:docMk/>
          <pc:sldMk cId="88351438" sldId="307"/>
        </pc:sldMkLst>
        <pc:spChg chg="add del mod">
          <ac:chgData name="Paul M Rubinov" userId="6fabeed3-7f19-46fd-ba18-e5ec538909ce" providerId="ADAL" clId="{63CD0E69-606F-40C1-8E1B-2120771375A3}" dt="2020-10-12T13:36:39.921" v="735"/>
          <ac:spMkLst>
            <pc:docMk/>
            <pc:sldMk cId="88351438" sldId="307"/>
            <ac:spMk id="5" creationId="{99FE9197-7CB3-4A18-B307-3242A79E7A25}"/>
          </ac:spMkLst>
        </pc:spChg>
        <pc:graphicFrameChg chg="add mod modGraphic">
          <ac:chgData name="Paul M Rubinov" userId="6fabeed3-7f19-46fd-ba18-e5ec538909ce" providerId="ADAL" clId="{63CD0E69-606F-40C1-8E1B-2120771375A3}" dt="2020-10-12T13:39:07.551" v="746" actId="207"/>
          <ac:graphicFrameMkLst>
            <pc:docMk/>
            <pc:sldMk cId="88351438" sldId="307"/>
            <ac:graphicFrameMk id="6" creationId="{4BBE2669-1B8C-4F7E-9A0B-14FC67C958EE}"/>
          </ac:graphicFrameMkLst>
        </pc:graphicFrameChg>
        <pc:graphicFrameChg chg="del">
          <ac:chgData name="Paul M Rubinov" userId="6fabeed3-7f19-46fd-ba18-e5ec538909ce" providerId="ADAL" clId="{63CD0E69-606F-40C1-8E1B-2120771375A3}" dt="2020-10-12T13:35:58.679" v="734" actId="478"/>
          <ac:graphicFrameMkLst>
            <pc:docMk/>
            <pc:sldMk cId="88351438" sldId="307"/>
            <ac:graphicFrameMk id="7" creationId="{26A7BF4C-184D-4563-AD82-E5F2B7F3C1DF}"/>
          </ac:graphicFrameMkLst>
        </pc:graphicFrameChg>
      </pc:sldChg>
      <pc:sldChg chg="modSp add">
        <pc:chgData name="Paul M Rubinov" userId="6fabeed3-7f19-46fd-ba18-e5ec538909ce" providerId="ADAL" clId="{63CD0E69-606F-40C1-8E1B-2120771375A3}" dt="2020-10-13T09:38:04.303" v="973" actId="20577"/>
        <pc:sldMkLst>
          <pc:docMk/>
          <pc:sldMk cId="4294669450" sldId="308"/>
        </pc:sldMkLst>
        <pc:spChg chg="mod">
          <ac:chgData name="Paul M Rubinov" userId="6fabeed3-7f19-46fd-ba18-e5ec538909ce" providerId="ADAL" clId="{63CD0E69-606F-40C1-8E1B-2120771375A3}" dt="2020-10-12T18:57:45.456" v="761" actId="20577"/>
          <ac:spMkLst>
            <pc:docMk/>
            <pc:sldMk cId="4294669450" sldId="308"/>
            <ac:spMk id="2" creationId="{9C830C35-3DF5-4547-9615-B774EF618D12}"/>
          </ac:spMkLst>
        </pc:spChg>
        <pc:spChg chg="mod">
          <ac:chgData name="Paul M Rubinov" userId="6fabeed3-7f19-46fd-ba18-e5ec538909ce" providerId="ADAL" clId="{63CD0E69-606F-40C1-8E1B-2120771375A3}" dt="2020-10-13T09:38:04.303" v="973" actId="20577"/>
          <ac:spMkLst>
            <pc:docMk/>
            <pc:sldMk cId="4294669450" sldId="308"/>
            <ac:spMk id="3" creationId="{6DCD9759-D278-48BF-8382-99A832B905B8}"/>
          </ac:spMkLst>
        </pc:spChg>
      </pc:sldChg>
    </pc:docChg>
  </pc:docChgLst>
  <pc:docChgLst>
    <pc:chgData name="Paul M Rubinov" userId="6fabeed3-7f19-46fd-ba18-e5ec538909ce" providerId="ADAL" clId="{1C2B8E39-8F44-413B-B33A-69D4E7EFB7F9}"/>
    <pc:docChg chg="undo custSel addSld delSld modSld sldOrd">
      <pc:chgData name="Paul M Rubinov" userId="6fabeed3-7f19-46fd-ba18-e5ec538909ce" providerId="ADAL" clId="{1C2B8E39-8F44-413B-B33A-69D4E7EFB7F9}" dt="2020-11-09T19:31:02.721" v="1966" actId="20577"/>
      <pc:docMkLst>
        <pc:docMk/>
      </pc:docMkLst>
      <pc:sldChg chg="modSp">
        <pc:chgData name="Paul M Rubinov" userId="6fabeed3-7f19-46fd-ba18-e5ec538909ce" providerId="ADAL" clId="{1C2B8E39-8F44-413B-B33A-69D4E7EFB7F9}" dt="2020-11-09T17:04:36.862" v="20" actId="20577"/>
        <pc:sldMkLst>
          <pc:docMk/>
          <pc:sldMk cId="3171009944" sldId="256"/>
        </pc:sldMkLst>
        <pc:spChg chg="mod">
          <ac:chgData name="Paul M Rubinov" userId="6fabeed3-7f19-46fd-ba18-e5ec538909ce" providerId="ADAL" clId="{1C2B8E39-8F44-413B-B33A-69D4E7EFB7F9}" dt="2020-11-09T17:04:19.517" v="2" actId="20577"/>
          <ac:spMkLst>
            <pc:docMk/>
            <pc:sldMk cId="3171009944" sldId="256"/>
            <ac:spMk id="2" creationId="{CC9CBFC3-66B5-4EFC-88A5-612BFDBB39D7}"/>
          </ac:spMkLst>
        </pc:spChg>
        <pc:spChg chg="mod">
          <ac:chgData name="Paul M Rubinov" userId="6fabeed3-7f19-46fd-ba18-e5ec538909ce" providerId="ADAL" clId="{1C2B8E39-8F44-413B-B33A-69D4E7EFB7F9}" dt="2020-11-09T17:04:36.862" v="20" actId="20577"/>
          <ac:spMkLst>
            <pc:docMk/>
            <pc:sldMk cId="3171009944" sldId="256"/>
            <ac:spMk id="3" creationId="{7C5D17A8-7DE0-4592-A3E8-B8CD06648B06}"/>
          </ac:spMkLst>
        </pc:spChg>
      </pc:sldChg>
      <pc:sldChg chg="modSp">
        <pc:chgData name="Paul M Rubinov" userId="6fabeed3-7f19-46fd-ba18-e5ec538909ce" providerId="ADAL" clId="{1C2B8E39-8F44-413B-B33A-69D4E7EFB7F9}" dt="2020-11-09T17:06:06.641" v="167" actId="20577"/>
        <pc:sldMkLst>
          <pc:docMk/>
          <pc:sldMk cId="1201916082" sldId="258"/>
        </pc:sldMkLst>
        <pc:spChg chg="mod">
          <ac:chgData name="Paul M Rubinov" userId="6fabeed3-7f19-46fd-ba18-e5ec538909ce" providerId="ADAL" clId="{1C2B8E39-8F44-413B-B33A-69D4E7EFB7F9}" dt="2020-11-09T17:06:06.641" v="167" actId="20577"/>
          <ac:spMkLst>
            <pc:docMk/>
            <pc:sldMk cId="1201916082" sldId="258"/>
            <ac:spMk id="3" creationId="{02065EE2-05BE-4A2C-9096-A19AD69036D2}"/>
          </ac:spMkLst>
        </pc:spChg>
      </pc:sldChg>
      <pc:sldChg chg="del">
        <pc:chgData name="Paul M Rubinov" userId="6fabeed3-7f19-46fd-ba18-e5ec538909ce" providerId="ADAL" clId="{1C2B8E39-8F44-413B-B33A-69D4E7EFB7F9}" dt="2020-11-09T17:07:56.975" v="276" actId="2696"/>
        <pc:sldMkLst>
          <pc:docMk/>
          <pc:sldMk cId="3357919800" sldId="280"/>
        </pc:sldMkLst>
      </pc:sldChg>
      <pc:sldChg chg="addSp delSp modSp">
        <pc:chgData name="Paul M Rubinov" userId="6fabeed3-7f19-46fd-ba18-e5ec538909ce" providerId="ADAL" clId="{1C2B8E39-8F44-413B-B33A-69D4E7EFB7F9}" dt="2020-11-09T19:10:25.913" v="1874" actId="1076"/>
        <pc:sldMkLst>
          <pc:docMk/>
          <pc:sldMk cId="1035919635" sldId="296"/>
        </pc:sldMkLst>
        <pc:graphicFrameChg chg="add del">
          <ac:chgData name="Paul M Rubinov" userId="6fabeed3-7f19-46fd-ba18-e5ec538909ce" providerId="ADAL" clId="{1C2B8E39-8F44-413B-B33A-69D4E7EFB7F9}" dt="2020-11-09T19:10:06.315" v="1871" actId="478"/>
          <ac:graphicFrameMkLst>
            <pc:docMk/>
            <pc:sldMk cId="1035919635" sldId="296"/>
            <ac:graphicFrameMk id="3" creationId="{42A28DC9-F3BE-40C7-9504-F4BCCF1E6DD2}"/>
          </ac:graphicFrameMkLst>
        </pc:graphicFrameChg>
        <pc:graphicFrameChg chg="del">
          <ac:chgData name="Paul M Rubinov" userId="6fabeed3-7f19-46fd-ba18-e5ec538909ce" providerId="ADAL" clId="{1C2B8E39-8F44-413B-B33A-69D4E7EFB7F9}" dt="2020-11-09T19:09:47.549" v="1867" actId="478"/>
          <ac:graphicFrameMkLst>
            <pc:docMk/>
            <pc:sldMk cId="1035919635" sldId="296"/>
            <ac:graphicFrameMk id="11" creationId="{41DB5F90-7114-4203-B3D1-042136AB8CB7}"/>
          </ac:graphicFrameMkLst>
        </pc:graphicFrameChg>
        <pc:picChg chg="add mod">
          <ac:chgData name="Paul M Rubinov" userId="6fabeed3-7f19-46fd-ba18-e5ec538909ce" providerId="ADAL" clId="{1C2B8E39-8F44-413B-B33A-69D4E7EFB7F9}" dt="2020-11-09T19:10:25.913" v="1874" actId="1076"/>
          <ac:picMkLst>
            <pc:docMk/>
            <pc:sldMk cId="1035919635" sldId="296"/>
            <ac:picMk id="5" creationId="{2191507A-E9A4-499C-B04E-03A99820A6AD}"/>
          </ac:picMkLst>
        </pc:picChg>
      </pc:sldChg>
      <pc:sldChg chg="modSp">
        <pc:chgData name="Paul M Rubinov" userId="6fabeed3-7f19-46fd-ba18-e5ec538909ce" providerId="ADAL" clId="{1C2B8E39-8F44-413B-B33A-69D4E7EFB7F9}" dt="2020-11-09T17:07:42.825" v="275" actId="20577"/>
        <pc:sldMkLst>
          <pc:docMk/>
          <pc:sldMk cId="3436543053" sldId="300"/>
        </pc:sldMkLst>
        <pc:spChg chg="mod">
          <ac:chgData name="Paul M Rubinov" userId="6fabeed3-7f19-46fd-ba18-e5ec538909ce" providerId="ADAL" clId="{1C2B8E39-8F44-413B-B33A-69D4E7EFB7F9}" dt="2020-11-09T17:07:42.825" v="275" actId="20577"/>
          <ac:spMkLst>
            <pc:docMk/>
            <pc:sldMk cId="3436543053" sldId="300"/>
            <ac:spMk id="3" creationId="{02065EE2-05BE-4A2C-9096-A19AD69036D2}"/>
          </ac:spMkLst>
        </pc:spChg>
      </pc:sldChg>
      <pc:sldChg chg="del">
        <pc:chgData name="Paul M Rubinov" userId="6fabeed3-7f19-46fd-ba18-e5ec538909ce" providerId="ADAL" clId="{1C2B8E39-8F44-413B-B33A-69D4E7EFB7F9}" dt="2020-11-09T19:09:40.494" v="1866" actId="2696"/>
        <pc:sldMkLst>
          <pc:docMk/>
          <pc:sldMk cId="1365905644" sldId="304"/>
        </pc:sldMkLst>
      </pc:sldChg>
      <pc:sldChg chg="addSp delSp modSp del">
        <pc:chgData name="Paul M Rubinov" userId="6fabeed3-7f19-46fd-ba18-e5ec538909ce" providerId="ADAL" clId="{1C2B8E39-8F44-413B-B33A-69D4E7EFB7F9}" dt="2020-11-09T19:10:42.083" v="1875" actId="2696"/>
        <pc:sldMkLst>
          <pc:docMk/>
          <pc:sldMk cId="88351438" sldId="307"/>
        </pc:sldMkLst>
        <pc:spChg chg="add mod">
          <ac:chgData name="Paul M Rubinov" userId="6fabeed3-7f19-46fd-ba18-e5ec538909ce" providerId="ADAL" clId="{1C2B8E39-8F44-413B-B33A-69D4E7EFB7F9}" dt="2020-11-09T19:09:37.918" v="1865" actId="478"/>
          <ac:spMkLst>
            <pc:docMk/>
            <pc:sldMk cId="88351438" sldId="307"/>
            <ac:spMk id="5" creationId="{130545AB-D646-4F6D-B99B-9505D21ED691}"/>
          </ac:spMkLst>
        </pc:spChg>
        <pc:graphicFrameChg chg="del">
          <ac:chgData name="Paul M Rubinov" userId="6fabeed3-7f19-46fd-ba18-e5ec538909ce" providerId="ADAL" clId="{1C2B8E39-8F44-413B-B33A-69D4E7EFB7F9}" dt="2020-11-09T19:09:37.918" v="1865" actId="478"/>
          <ac:graphicFrameMkLst>
            <pc:docMk/>
            <pc:sldMk cId="88351438" sldId="307"/>
            <ac:graphicFrameMk id="6" creationId="{4BBE2669-1B8C-4F7E-9A0B-14FC67C958EE}"/>
          </ac:graphicFrameMkLst>
        </pc:graphicFrameChg>
      </pc:sldChg>
      <pc:sldChg chg="modSp add">
        <pc:chgData name="Paul M Rubinov" userId="6fabeed3-7f19-46fd-ba18-e5ec538909ce" providerId="ADAL" clId="{1C2B8E39-8F44-413B-B33A-69D4E7EFB7F9}" dt="2020-11-09T19:31:02.721" v="1966" actId="20577"/>
        <pc:sldMkLst>
          <pc:docMk/>
          <pc:sldMk cId="1175026130" sldId="309"/>
        </pc:sldMkLst>
        <pc:spChg chg="mod">
          <ac:chgData name="Paul M Rubinov" userId="6fabeed3-7f19-46fd-ba18-e5ec538909ce" providerId="ADAL" clId="{1C2B8E39-8F44-413B-B33A-69D4E7EFB7F9}" dt="2020-11-09T19:31:02.721" v="1966" actId="20577"/>
          <ac:spMkLst>
            <pc:docMk/>
            <pc:sldMk cId="1175026130" sldId="309"/>
            <ac:spMk id="3" creationId="{B34E3C68-33D8-4D1C-AFFE-8D75CEBAC2A2}"/>
          </ac:spMkLst>
        </pc:spChg>
      </pc:sldChg>
      <pc:sldChg chg="addSp modSp add del">
        <pc:chgData name="Paul M Rubinov" userId="6fabeed3-7f19-46fd-ba18-e5ec538909ce" providerId="ADAL" clId="{1C2B8E39-8F44-413B-B33A-69D4E7EFB7F9}" dt="2020-11-09T19:30:07.308" v="1876" actId="2696"/>
        <pc:sldMkLst>
          <pc:docMk/>
          <pc:sldMk cId="4152153561" sldId="309"/>
        </pc:sldMkLst>
        <pc:spChg chg="mod">
          <ac:chgData name="Paul M Rubinov" userId="6fabeed3-7f19-46fd-ba18-e5ec538909ce" providerId="ADAL" clId="{1C2B8E39-8F44-413B-B33A-69D4E7EFB7F9}" dt="2020-11-09T17:23:03.070" v="412" actId="313"/>
          <ac:spMkLst>
            <pc:docMk/>
            <pc:sldMk cId="4152153561" sldId="309"/>
            <ac:spMk id="2" creationId="{F33E67B8-C4E4-4466-8CF2-4F8F6E61B617}"/>
          </ac:spMkLst>
        </pc:spChg>
        <pc:spChg chg="mod">
          <ac:chgData name="Paul M Rubinov" userId="6fabeed3-7f19-46fd-ba18-e5ec538909ce" providerId="ADAL" clId="{1C2B8E39-8F44-413B-B33A-69D4E7EFB7F9}" dt="2020-11-09T17:54:16.944" v="911" actId="20577"/>
          <ac:spMkLst>
            <pc:docMk/>
            <pc:sldMk cId="4152153561" sldId="309"/>
            <ac:spMk id="3" creationId="{C170CDC9-9869-47BE-877E-3D90E0AF0A8F}"/>
          </ac:spMkLst>
        </pc:spChg>
        <pc:spChg chg="add mod">
          <ac:chgData name="Paul M Rubinov" userId="6fabeed3-7f19-46fd-ba18-e5ec538909ce" providerId="ADAL" clId="{1C2B8E39-8F44-413B-B33A-69D4E7EFB7F9}" dt="2020-11-09T17:54:05.078" v="890" actId="1076"/>
          <ac:spMkLst>
            <pc:docMk/>
            <pc:sldMk cId="4152153561" sldId="309"/>
            <ac:spMk id="5" creationId="{BA7E3986-E529-4B59-8B9F-B8C2BFEAED7C}"/>
          </ac:spMkLst>
        </pc:spChg>
      </pc:sldChg>
      <pc:sldChg chg="modSp add del ord">
        <pc:chgData name="Paul M Rubinov" userId="6fabeed3-7f19-46fd-ba18-e5ec538909ce" providerId="ADAL" clId="{1C2B8E39-8F44-413B-B33A-69D4E7EFB7F9}" dt="2020-11-09T19:30:17.038" v="1879" actId="2696"/>
        <pc:sldMkLst>
          <pc:docMk/>
          <pc:sldMk cId="1235245898" sldId="310"/>
        </pc:sldMkLst>
        <pc:spChg chg="mod">
          <ac:chgData name="Paul M Rubinov" userId="6fabeed3-7f19-46fd-ba18-e5ec538909ce" providerId="ADAL" clId="{1C2B8E39-8F44-413B-B33A-69D4E7EFB7F9}" dt="2020-11-09T17:55:06.900" v="942" actId="20577"/>
          <ac:spMkLst>
            <pc:docMk/>
            <pc:sldMk cId="1235245898" sldId="310"/>
            <ac:spMk id="2" creationId="{34469789-FE93-499F-91BA-D266FF33362B}"/>
          </ac:spMkLst>
        </pc:spChg>
        <pc:spChg chg="mod">
          <ac:chgData name="Paul M Rubinov" userId="6fabeed3-7f19-46fd-ba18-e5ec538909ce" providerId="ADAL" clId="{1C2B8E39-8F44-413B-B33A-69D4E7EFB7F9}" dt="2020-11-09T17:59:55.275" v="1134" actId="20577"/>
          <ac:spMkLst>
            <pc:docMk/>
            <pc:sldMk cId="1235245898" sldId="310"/>
            <ac:spMk id="3" creationId="{D0D524EF-4D00-4A73-9702-06CAAF879322}"/>
          </ac:spMkLst>
        </pc:spChg>
      </pc:sldChg>
      <pc:sldChg chg="delSp modSp add del">
        <pc:chgData name="Paul M Rubinov" userId="6fabeed3-7f19-46fd-ba18-e5ec538909ce" providerId="ADAL" clId="{1C2B8E39-8F44-413B-B33A-69D4E7EFB7F9}" dt="2020-11-09T19:30:11.815" v="1877" actId="2696"/>
        <pc:sldMkLst>
          <pc:docMk/>
          <pc:sldMk cId="1040166477" sldId="311"/>
        </pc:sldMkLst>
        <pc:spChg chg="mod">
          <ac:chgData name="Paul M Rubinov" userId="6fabeed3-7f19-46fd-ba18-e5ec538909ce" providerId="ADAL" clId="{1C2B8E39-8F44-413B-B33A-69D4E7EFB7F9}" dt="2020-11-09T17:35:39.841" v="874" actId="113"/>
          <ac:spMkLst>
            <pc:docMk/>
            <pc:sldMk cId="1040166477" sldId="311"/>
            <ac:spMk id="3" creationId="{C170CDC9-9869-47BE-877E-3D90E0AF0A8F}"/>
          </ac:spMkLst>
        </pc:spChg>
        <pc:spChg chg="del">
          <ac:chgData name="Paul M Rubinov" userId="6fabeed3-7f19-46fd-ba18-e5ec538909ce" providerId="ADAL" clId="{1C2B8E39-8F44-413B-B33A-69D4E7EFB7F9}" dt="2020-11-09T17:27:36.287" v="614" actId="478"/>
          <ac:spMkLst>
            <pc:docMk/>
            <pc:sldMk cId="1040166477" sldId="311"/>
            <ac:spMk id="5" creationId="{BA7E3986-E529-4B59-8B9F-B8C2BFEAED7C}"/>
          </ac:spMkLst>
        </pc:spChg>
      </pc:sldChg>
      <pc:sldChg chg="addSp delSp modSp add del">
        <pc:chgData name="Paul M Rubinov" userId="6fabeed3-7f19-46fd-ba18-e5ec538909ce" providerId="ADAL" clId="{1C2B8E39-8F44-413B-B33A-69D4E7EFB7F9}" dt="2020-11-09T19:30:18.340" v="1880" actId="2696"/>
        <pc:sldMkLst>
          <pc:docMk/>
          <pc:sldMk cId="4168398456" sldId="312"/>
        </pc:sldMkLst>
        <pc:spChg chg="del">
          <ac:chgData name="Paul M Rubinov" userId="6fabeed3-7f19-46fd-ba18-e5ec538909ce" providerId="ADAL" clId="{1C2B8E39-8F44-413B-B33A-69D4E7EFB7F9}" dt="2020-11-09T18:44:52.024" v="1484" actId="478"/>
          <ac:spMkLst>
            <pc:docMk/>
            <pc:sldMk cId="4168398456" sldId="312"/>
            <ac:spMk id="2" creationId="{2E8C77DD-3D63-4B2C-B55B-AB8AD19B4028}"/>
          </ac:spMkLst>
        </pc:spChg>
        <pc:spChg chg="del">
          <ac:chgData name="Paul M Rubinov" userId="6fabeed3-7f19-46fd-ba18-e5ec538909ce" providerId="ADAL" clId="{1C2B8E39-8F44-413B-B33A-69D4E7EFB7F9}" dt="2020-11-09T18:44:57.417" v="1485" actId="478"/>
          <ac:spMkLst>
            <pc:docMk/>
            <pc:sldMk cId="4168398456" sldId="312"/>
            <ac:spMk id="3" creationId="{C4335D28-BF44-4EBC-A8D0-6174276DF4CC}"/>
          </ac:spMkLst>
        </pc:spChg>
        <pc:spChg chg="add mod">
          <ac:chgData name="Paul M Rubinov" userId="6fabeed3-7f19-46fd-ba18-e5ec538909ce" providerId="ADAL" clId="{1C2B8E39-8F44-413B-B33A-69D4E7EFB7F9}" dt="2020-11-09T18:51:25.824" v="1550" actId="20577"/>
          <ac:spMkLst>
            <pc:docMk/>
            <pc:sldMk cId="4168398456" sldId="312"/>
            <ac:spMk id="9" creationId="{A5A05653-8F59-4A21-A170-0DA0203D6123}"/>
          </ac:spMkLst>
        </pc:spChg>
        <pc:picChg chg="add mod">
          <ac:chgData name="Paul M Rubinov" userId="6fabeed3-7f19-46fd-ba18-e5ec538909ce" providerId="ADAL" clId="{1C2B8E39-8F44-413B-B33A-69D4E7EFB7F9}" dt="2020-11-09T18:45:20.797" v="1488" actId="962"/>
          <ac:picMkLst>
            <pc:docMk/>
            <pc:sldMk cId="4168398456" sldId="312"/>
            <ac:picMk id="6" creationId="{C384C7F2-BD7A-40EE-A6B9-116A650D4D57}"/>
          </ac:picMkLst>
        </pc:picChg>
        <pc:cxnChg chg="add mod">
          <ac:chgData name="Paul M Rubinov" userId="6fabeed3-7f19-46fd-ba18-e5ec538909ce" providerId="ADAL" clId="{1C2B8E39-8F44-413B-B33A-69D4E7EFB7F9}" dt="2020-11-09T18:50:50.953" v="1504" actId="692"/>
          <ac:cxnSpMkLst>
            <pc:docMk/>
            <pc:sldMk cId="4168398456" sldId="312"/>
            <ac:cxnSpMk id="8" creationId="{C62B9C1B-251B-4E70-816D-9DC1CD20943C}"/>
          </ac:cxnSpMkLst>
        </pc:cxnChg>
      </pc:sldChg>
      <pc:sldChg chg="modSp add del">
        <pc:chgData name="Paul M Rubinov" userId="6fabeed3-7f19-46fd-ba18-e5ec538909ce" providerId="ADAL" clId="{1C2B8E39-8F44-413B-B33A-69D4E7EFB7F9}" dt="2020-11-09T19:30:15.174" v="1878" actId="2696"/>
        <pc:sldMkLst>
          <pc:docMk/>
          <pc:sldMk cId="418857584" sldId="313"/>
        </pc:sldMkLst>
        <pc:spChg chg="mod">
          <ac:chgData name="Paul M Rubinov" userId="6fabeed3-7f19-46fd-ba18-e5ec538909ce" providerId="ADAL" clId="{1C2B8E39-8F44-413B-B33A-69D4E7EFB7F9}" dt="2020-11-09T18:02:25.416" v="1164" actId="20577"/>
          <ac:spMkLst>
            <pc:docMk/>
            <pc:sldMk cId="418857584" sldId="313"/>
            <ac:spMk id="2" creationId="{D8254B27-49BC-4DF3-AB9E-F6629C3BE9FF}"/>
          </ac:spMkLst>
        </pc:spChg>
        <pc:spChg chg="mod">
          <ac:chgData name="Paul M Rubinov" userId="6fabeed3-7f19-46fd-ba18-e5ec538909ce" providerId="ADAL" clId="{1C2B8E39-8F44-413B-B33A-69D4E7EFB7F9}" dt="2020-11-09T18:40:49.352" v="1481" actId="20577"/>
          <ac:spMkLst>
            <pc:docMk/>
            <pc:sldMk cId="418857584" sldId="313"/>
            <ac:spMk id="3" creationId="{24C9C44D-9F85-466A-A803-1ED387DD9429}"/>
          </ac:spMkLst>
        </pc:spChg>
      </pc:sldChg>
      <pc:sldChg chg="modSp add del">
        <pc:chgData name="Paul M Rubinov" userId="6fabeed3-7f19-46fd-ba18-e5ec538909ce" providerId="ADAL" clId="{1C2B8E39-8F44-413B-B33A-69D4E7EFB7F9}" dt="2020-11-09T19:30:25.586" v="1883" actId="2696"/>
        <pc:sldMkLst>
          <pc:docMk/>
          <pc:sldMk cId="2048705416" sldId="314"/>
        </pc:sldMkLst>
        <pc:spChg chg="mod">
          <ac:chgData name="Paul M Rubinov" userId="6fabeed3-7f19-46fd-ba18-e5ec538909ce" providerId="ADAL" clId="{1C2B8E39-8F44-413B-B33A-69D4E7EFB7F9}" dt="2020-11-09T18:51:51.683" v="1581" actId="20577"/>
          <ac:spMkLst>
            <pc:docMk/>
            <pc:sldMk cId="2048705416" sldId="314"/>
            <ac:spMk id="2" creationId="{31B77F72-2F0D-42C3-8CB2-9BAD22180414}"/>
          </ac:spMkLst>
        </pc:spChg>
        <pc:spChg chg="mod">
          <ac:chgData name="Paul M Rubinov" userId="6fabeed3-7f19-46fd-ba18-e5ec538909ce" providerId="ADAL" clId="{1C2B8E39-8F44-413B-B33A-69D4E7EFB7F9}" dt="2020-11-09T19:01:29.688" v="1817" actId="207"/>
          <ac:spMkLst>
            <pc:docMk/>
            <pc:sldMk cId="2048705416" sldId="314"/>
            <ac:spMk id="3" creationId="{CABC187E-02F0-4AC4-93F7-412A38A8F39D}"/>
          </ac:spMkLst>
        </pc:spChg>
      </pc:sldChg>
      <pc:sldChg chg="addSp delSp modSp add del">
        <pc:chgData name="Paul M Rubinov" userId="6fabeed3-7f19-46fd-ba18-e5ec538909ce" providerId="ADAL" clId="{1C2B8E39-8F44-413B-B33A-69D4E7EFB7F9}" dt="2020-11-09T19:30:19.574" v="1881" actId="2696"/>
        <pc:sldMkLst>
          <pc:docMk/>
          <pc:sldMk cId="1245781572" sldId="315"/>
        </pc:sldMkLst>
        <pc:picChg chg="add mod">
          <ac:chgData name="Paul M Rubinov" userId="6fabeed3-7f19-46fd-ba18-e5ec538909ce" providerId="ADAL" clId="{1C2B8E39-8F44-413B-B33A-69D4E7EFB7F9}" dt="2020-11-09T18:50:03.209" v="1494" actId="962"/>
          <ac:picMkLst>
            <pc:docMk/>
            <pc:sldMk cId="1245781572" sldId="315"/>
            <ac:picMk id="3" creationId="{D9E4A1BC-3546-4EC5-B3BE-5D67A51F48E6}"/>
          </ac:picMkLst>
        </pc:picChg>
        <pc:picChg chg="del">
          <ac:chgData name="Paul M Rubinov" userId="6fabeed3-7f19-46fd-ba18-e5ec538909ce" providerId="ADAL" clId="{1C2B8E39-8F44-413B-B33A-69D4E7EFB7F9}" dt="2020-11-09T18:49:39.693" v="1491" actId="478"/>
          <ac:picMkLst>
            <pc:docMk/>
            <pc:sldMk cId="1245781572" sldId="315"/>
            <ac:picMk id="6" creationId="{C384C7F2-BD7A-40EE-A6B9-116A650D4D57}"/>
          </ac:picMkLst>
        </pc:picChg>
      </pc:sldChg>
      <pc:sldChg chg="addSp delSp modSp add del">
        <pc:chgData name="Paul M Rubinov" userId="6fabeed3-7f19-46fd-ba18-e5ec538909ce" providerId="ADAL" clId="{1C2B8E39-8F44-413B-B33A-69D4E7EFB7F9}" dt="2020-11-09T19:30:20.840" v="1882" actId="2696"/>
        <pc:sldMkLst>
          <pc:docMk/>
          <pc:sldMk cId="2281021745" sldId="316"/>
        </pc:sldMkLst>
        <pc:spChg chg="del">
          <ac:chgData name="Paul M Rubinov" userId="6fabeed3-7f19-46fd-ba18-e5ec538909ce" providerId="ADAL" clId="{1C2B8E39-8F44-413B-B33A-69D4E7EFB7F9}" dt="2020-11-09T19:01:57.719" v="1822" actId="478"/>
          <ac:spMkLst>
            <pc:docMk/>
            <pc:sldMk cId="2281021745" sldId="316"/>
            <ac:spMk id="2" creationId="{FACF372E-4F40-44A2-9555-A6972A3F119B}"/>
          </ac:spMkLst>
        </pc:spChg>
        <pc:spChg chg="del">
          <ac:chgData name="Paul M Rubinov" userId="6fabeed3-7f19-46fd-ba18-e5ec538909ce" providerId="ADAL" clId="{1C2B8E39-8F44-413B-B33A-69D4E7EFB7F9}" dt="2020-11-09T19:01:53.817" v="1819" actId="931"/>
          <ac:spMkLst>
            <pc:docMk/>
            <pc:sldMk cId="2281021745" sldId="316"/>
            <ac:spMk id="3" creationId="{8A12844D-DA8C-4EF1-BDB4-63A1F3C58749}"/>
          </ac:spMkLst>
        </pc:spChg>
        <pc:spChg chg="add mod">
          <ac:chgData name="Paul M Rubinov" userId="6fabeed3-7f19-46fd-ba18-e5ec538909ce" providerId="ADAL" clId="{1C2B8E39-8F44-413B-B33A-69D4E7EFB7F9}" dt="2020-11-09T19:02:59.952" v="1864" actId="207"/>
          <ac:spMkLst>
            <pc:docMk/>
            <pc:sldMk cId="2281021745" sldId="316"/>
            <ac:spMk id="9" creationId="{4F2CA287-A502-4A1F-87BE-5A38408A7821}"/>
          </ac:spMkLst>
        </pc:spChg>
        <pc:picChg chg="add mod">
          <ac:chgData name="Paul M Rubinov" userId="6fabeed3-7f19-46fd-ba18-e5ec538909ce" providerId="ADAL" clId="{1C2B8E39-8F44-413B-B33A-69D4E7EFB7F9}" dt="2020-11-09T19:02:03.993" v="1824" actId="14100"/>
          <ac:picMkLst>
            <pc:docMk/>
            <pc:sldMk cId="2281021745" sldId="316"/>
            <ac:picMk id="6" creationId="{047AEEDF-F713-4FA5-839B-7A70EDA12CFA}"/>
          </ac:picMkLst>
        </pc:picChg>
        <pc:cxnChg chg="add mod">
          <ac:chgData name="Paul M Rubinov" userId="6fabeed3-7f19-46fd-ba18-e5ec538909ce" providerId="ADAL" clId="{1C2B8E39-8F44-413B-B33A-69D4E7EFB7F9}" dt="2020-11-09T19:02:26.010" v="1826" actId="13822"/>
          <ac:cxnSpMkLst>
            <pc:docMk/>
            <pc:sldMk cId="2281021745" sldId="316"/>
            <ac:cxnSpMk id="8" creationId="{CC7BBF99-E206-4DC3-B9FA-FD9126A449DE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768971-3238-4467-AAA8-5ED688AF469F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1141D-D167-4BD4-A78F-64C3390D0C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247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A68A42B4-3934-4FF4-82B0-E7AD6D668C4F}" type="datetime1">
              <a:rPr lang="en-US" smtClean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F7299606-63BA-4749-9ADB-4B1A33645E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274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ECB6-803F-4BC4-91AC-F1A48CDDA8A3}" type="datetime1">
              <a:rPr lang="en-US" smtClean="0"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9606-63BA-4749-9ADB-4B1A33645E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02291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ECB6-803F-4BC4-91AC-F1A48CDDA8A3}" type="datetime1">
              <a:rPr lang="en-US" smtClean="0"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9606-63BA-4749-9ADB-4B1A33645E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84070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ECB6-803F-4BC4-91AC-F1A48CDDA8A3}" type="datetime1">
              <a:rPr lang="en-US" smtClean="0"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9606-63BA-4749-9ADB-4B1A33645EF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760582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ECB6-803F-4BC4-91AC-F1A48CDDA8A3}" type="datetime1">
              <a:rPr lang="en-US" smtClean="0"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9606-63BA-4749-9ADB-4B1A33645E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81443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ECB6-803F-4BC4-91AC-F1A48CDDA8A3}" type="datetime1">
              <a:rPr lang="en-US" smtClean="0"/>
              <a:t>11/9/2020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9606-63BA-4749-9ADB-4B1A33645E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75212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ECB6-803F-4BC4-91AC-F1A48CDDA8A3}" type="datetime1">
              <a:rPr lang="en-US" smtClean="0"/>
              <a:t>11/9/2020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9606-63BA-4749-9ADB-4B1A33645E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641264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6D686-3DC7-4352-9B29-FA1DB158D1D0}" type="datetime1">
              <a:rPr lang="en-US" smtClean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9606-63BA-4749-9ADB-4B1A33645E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7448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D78D-E904-417F-B660-3BD03212A2EC}" type="datetime1">
              <a:rPr lang="en-US" smtClean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9606-63BA-4749-9ADB-4B1A33645E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580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471B-CB5B-459D-A1DE-C560C5CEFC3A}" type="datetime1">
              <a:rPr lang="en-US" smtClean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9606-63BA-4749-9ADB-4B1A33645E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749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4046-3D6F-41B4-BD1A-DB65037A3772}" type="datetime1">
              <a:rPr lang="en-US" smtClean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9606-63BA-4749-9ADB-4B1A33645E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448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9C9E-72E1-4BF0-B276-37058E98DD78}" type="datetime1">
              <a:rPr lang="en-US" smtClean="0"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9606-63BA-4749-9ADB-4B1A33645E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10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259A-0500-4DE8-A377-E9F54AC962B3}" type="datetime1">
              <a:rPr lang="en-US" smtClean="0"/>
              <a:t>11/9/2020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9606-63BA-4749-9ADB-4B1A33645E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338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D1B2-CB1A-4379-8D96-ADDA2E51AD79}" type="datetime1">
              <a:rPr lang="en-US" smtClean="0"/>
              <a:t>11/9/2020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9606-63BA-4749-9ADB-4B1A33645E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321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E95CD-898E-49B9-AC32-48193155FE6C}" type="datetime1">
              <a:rPr lang="en-US" smtClean="0"/>
              <a:t>11/9/2020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9606-63BA-4749-9ADB-4B1A33645E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900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2791-EBF1-4311-814C-E0BE119C2FC9}" type="datetime1">
              <a:rPr lang="en-US" smtClean="0"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9606-63BA-4749-9ADB-4B1A33645E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457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6844F-7084-4538-B39A-CC8E88D99521}" type="datetime1">
              <a:rPr lang="en-US" smtClean="0"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9606-63BA-4749-9ADB-4B1A33645E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607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6ECB6-803F-4BC4-91AC-F1A48CDDA8A3}" type="datetime1">
              <a:rPr lang="en-US" smtClean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99606-63BA-4749-9ADB-4B1A33645E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5132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CBFC3-66B5-4EFC-88A5-612BFDBB39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5147" y="2924259"/>
            <a:ext cx="8791575" cy="1301673"/>
          </a:xfrm>
        </p:spPr>
        <p:txBody>
          <a:bodyPr>
            <a:normAutofit fontScale="90000"/>
          </a:bodyPr>
          <a:lstStyle/>
          <a:p>
            <a:r>
              <a:rPr lang="en-US" sz="3700" dirty="0"/>
              <a:t>ASIC group PMG</a:t>
            </a:r>
            <a:br>
              <a:rPr lang="en-US" sz="3700" dirty="0"/>
            </a:br>
            <a:r>
              <a:rPr lang="en-US" sz="3700" dirty="0"/>
              <a:t>“THE PROCRASTINATION” Edition </a:t>
            </a:r>
            <a:br>
              <a:rPr lang="en-US" sz="3700" dirty="0"/>
            </a:br>
            <a:r>
              <a:rPr lang="en-US" sz="3700" dirty="0"/>
              <a:t>“working” from home #10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5D17A8-7DE0-4592-A3E8-B8CD06648B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5443368"/>
            <a:ext cx="8791575" cy="86599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900" dirty="0"/>
              <a:t>Update for 9 NOV 2020 (covering through end of OCT)</a:t>
            </a:r>
          </a:p>
          <a:p>
            <a:pPr>
              <a:lnSpc>
                <a:spcPct val="110000"/>
              </a:lnSpc>
            </a:pPr>
            <a:r>
              <a:rPr lang="en-US" sz="1900" dirty="0"/>
              <a:t> Rubinov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F14ABF-A89A-4F41-9F27-D519BB681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96911" y="6309360"/>
            <a:ext cx="77108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7299606-63BA-4749-9ADB-4B1A33645EF4}" type="slidenum">
              <a:rPr lang="en-US" smtClean="0"/>
              <a:pPr>
                <a:spcAft>
                  <a:spcPts val="600"/>
                </a:spcAft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009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9553B-A3A9-40D3-99D0-FFF120048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52782"/>
            <a:ext cx="9905998" cy="1113638"/>
          </a:xfrm>
        </p:spPr>
        <p:txBody>
          <a:bodyPr/>
          <a:lstStyle/>
          <a:p>
            <a:r>
              <a:rPr lang="en-US" dirty="0"/>
              <a:t>HIRING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65EE2-05BE-4A2C-9096-A19AD6903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022853"/>
            <a:ext cx="10393450" cy="562327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Sent list of candidates from SWE database to HR for contacts</a:t>
            </a:r>
          </a:p>
          <a:p>
            <a:pPr lvl="1"/>
            <a:r>
              <a:rPr lang="en-US" dirty="0"/>
              <a:t>Some responded,  expecting more this week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D6493-531D-4C26-86EA-7057EBA52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9606-63BA-4749-9ADB-4B1A33645EF4}" type="slidenum">
              <a:rPr lang="en-US" smtClean="0"/>
              <a:t>2</a:t>
            </a:fld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2E3324E-36EF-4D53-9185-710307934BE1}"/>
              </a:ext>
            </a:extLst>
          </p:cNvPr>
          <p:cNvSpPr txBox="1"/>
          <p:nvPr/>
        </p:nvSpPr>
        <p:spPr>
          <a:xfrm>
            <a:off x="4102217" y="385894"/>
            <a:ext cx="5461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Now with N job openings!</a:t>
            </a:r>
          </a:p>
        </p:txBody>
      </p:sp>
    </p:spTree>
    <p:extLst>
      <p:ext uri="{BB962C8B-B14F-4D97-AF65-F5344CB8AC3E}">
        <p14:creationId xmlns:p14="http://schemas.microsoft.com/office/powerpoint/2010/main" val="1201916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9553B-A3A9-40D3-99D0-FFF120048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52782"/>
            <a:ext cx="9905998" cy="1113638"/>
          </a:xfrm>
        </p:spPr>
        <p:txBody>
          <a:bodyPr/>
          <a:lstStyle/>
          <a:p>
            <a:r>
              <a:rPr lang="en-US" dirty="0"/>
              <a:t>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65EE2-05BE-4A2C-9096-A19AD6903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022853"/>
            <a:ext cx="10393450" cy="562327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Fermilab priorities</a:t>
            </a:r>
          </a:p>
          <a:p>
            <a:pPr marL="0" indent="0">
              <a:buNone/>
            </a:pPr>
            <a:r>
              <a:rPr lang="en-US" dirty="0"/>
              <a:t>	1. ECON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 work on ECON-D starting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2. ColdDATA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		 is done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	3. ETROC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ym typeface="Wingdings" panose="05000000000000000000" pitchFamily="2" charset="2"/>
              </a:rPr>
              <a:t> 2021 submission for ETROCv2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		might be slipping due to pandemic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ym typeface="Wingdings" panose="05000000000000000000" pitchFamily="2" charset="2"/>
              </a:rPr>
              <a:t> “mini-ASIC” for timing expected at FNAL late Nov, early Dec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D6493-531D-4C26-86EA-7057EBA52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9606-63BA-4749-9ADB-4B1A33645EF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543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30C35-3DF5-4547-9615-B774EF618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D9759-D278-48BF-8382-99A832B90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/>
              <a:t>Cadence services engaged – very impressive work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	- we have a lot to learn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	- surprisingly productive at very low cost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Synopsys – in discussion, two major areas: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	- digital tools for advanced node (~1/3 of Cadence)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	- TCAD tools for device modeling and library creation/characterization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DFCCAC-9663-4673-941F-73100B32D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9606-63BA-4749-9ADB-4B1A33645EF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669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957AF-7BE8-4057-A6BD-834FF2A81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0"/>
            <a:ext cx="9905998" cy="844522"/>
          </a:xfrm>
        </p:spPr>
        <p:txBody>
          <a:bodyPr/>
          <a:lstStyle/>
          <a:p>
            <a:r>
              <a:rPr lang="en-US" dirty="0"/>
              <a:t>ASIC group labor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9C7361-CB14-4DD8-8225-00FD35C55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9606-63BA-4749-9ADB-4B1A33645EF4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191507A-E9A4-499C-B04E-03A99820A6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5716" y="950065"/>
            <a:ext cx="4467750" cy="583374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035919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89D8E-96F8-4944-B4BA-461C78665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E3C68-33D8-4D1C-AFFE-8D75CEBAC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tool monitoring for Oct is … useless because of changes </a:t>
            </a:r>
            <a:r>
              <a:rPr lang="en-US"/>
              <a:t>to licensing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5F508B-4B84-4C45-B130-D9F2C6C80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9606-63BA-4749-9ADB-4B1A33645EF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0261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00B6269379EB49A3E4DD3636489B3F" ma:contentTypeVersion="14" ma:contentTypeDescription="Create a new document." ma:contentTypeScope="" ma:versionID="bfc27ee6ece8e90693dcd1978e4d24ac">
  <xsd:schema xmlns:xsd="http://www.w3.org/2001/XMLSchema" xmlns:xs="http://www.w3.org/2001/XMLSchema" xmlns:p="http://schemas.microsoft.com/office/2006/metadata/properties" xmlns:ns1="http://schemas.microsoft.com/sharepoint/v3" xmlns:ns3="6826b1f8-f76b-41e0-ac64-d8d0d84be06a" xmlns:ns4="c4ef91af-1501-4c64-b3c8-be6df1ec0343" targetNamespace="http://schemas.microsoft.com/office/2006/metadata/properties" ma:root="true" ma:fieldsID="bfb63b23826d8bf8c8c729f4f7e7101e" ns1:_="" ns3:_="" ns4:_="">
    <xsd:import namespace="http://schemas.microsoft.com/sharepoint/v3"/>
    <xsd:import namespace="6826b1f8-f76b-41e0-ac64-d8d0d84be06a"/>
    <xsd:import namespace="c4ef91af-1501-4c64-b3c8-be6df1ec034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1:_ip_UnifiedCompliancePolicyProperties" minOccurs="0"/>
                <xsd:element ref="ns1:_ip_UnifiedCompliancePolicyUIAction" minOccurs="0"/>
                <xsd:element ref="ns4:MediaServiceAutoTags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26b1f8-f76b-41e0-ac64-d8d0d84be06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ef91af-1501-4c64-b3c8-be6df1ec03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AE043DC-5718-41A0-B834-D1015B1B63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826b1f8-f76b-41e0-ac64-d8d0d84be06a"/>
    <ds:schemaRef ds:uri="c4ef91af-1501-4c64-b3c8-be6df1ec03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298227A-0EAA-4E55-B8F5-805346AC3C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82CBE0-4896-4D1D-B5C4-4B6621AFF752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2246</TotalTime>
  <Words>194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Tw Cen MT</vt:lpstr>
      <vt:lpstr>Circuit</vt:lpstr>
      <vt:lpstr>ASIC group PMG “THE PROCRASTINATION” Edition  “working” from home #10</vt:lpstr>
      <vt:lpstr>HIRING</vt:lpstr>
      <vt:lpstr>Priorities</vt:lpstr>
      <vt:lpstr>Tools</vt:lpstr>
      <vt:lpstr>ASIC group labor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ASIC group PMG “working from home” Edition</dc:title>
  <dc:creator>Paul R</dc:creator>
  <cp:lastModifiedBy>Paul R</cp:lastModifiedBy>
  <cp:revision>31</cp:revision>
  <dcterms:created xsi:type="dcterms:W3CDTF">2020-05-10T21:38:16Z</dcterms:created>
  <dcterms:modified xsi:type="dcterms:W3CDTF">2020-11-09T19:31:08Z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0x010100C000B6269379EB49A3E4DD3636489B3F</vt:lpwstr>
  </property>
</Properties>
</file>