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</p:sldMasterIdLst>
  <p:notesMasterIdLst>
    <p:notesMasterId r:id="rId10"/>
  </p:notesMasterIdLst>
  <p:handoutMasterIdLst>
    <p:handoutMasterId r:id="rId11"/>
  </p:handoutMasterIdLst>
  <p:sldIdLst>
    <p:sldId id="493" r:id="rId2"/>
    <p:sldId id="612" r:id="rId3"/>
    <p:sldId id="615" r:id="rId4"/>
    <p:sldId id="603" r:id="rId5"/>
    <p:sldId id="616" r:id="rId6"/>
    <p:sldId id="613" r:id="rId7"/>
    <p:sldId id="611" r:id="rId8"/>
    <p:sldId id="617" r:id="rId9"/>
  </p:sldIdLst>
  <p:sldSz cx="9144000" cy="5143500" type="screen16x9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9">
          <p15:clr>
            <a:srgbClr val="A4A3A4"/>
          </p15:clr>
        </p15:guide>
        <p15:guide id="2" orient="horz" pos="3002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9D9"/>
    <a:srgbClr val="FFFFFF"/>
    <a:srgbClr val="F6CE86"/>
    <a:srgbClr val="F1B13D"/>
    <a:srgbClr val="D68F10"/>
    <a:srgbClr val="0F4F97"/>
    <a:srgbClr val="000000"/>
    <a:srgbClr val="AEF8E5"/>
    <a:srgbClr val="0A8464"/>
    <a:srgbClr val="0DB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3975BA-0B5F-4E61-88CA-E8334AC21017}" v="21" dt="2020-11-16T06:42:05.2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98123" autoAdjust="0"/>
  </p:normalViewPr>
  <p:slideViewPr>
    <p:cSldViewPr snapToGrid="0">
      <p:cViewPr varScale="1">
        <p:scale>
          <a:sx n="107" d="100"/>
          <a:sy n="107" d="100"/>
        </p:scale>
        <p:origin x="312" y="126"/>
      </p:cViewPr>
      <p:guideLst>
        <p:guide orient="horz" pos="679"/>
        <p:guide orient="horz" pos="300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416"/>
    </p:cViewPr>
  </p:sorterViewPr>
  <p:notesViewPr>
    <p:cSldViewPr snapToObjects="1">
      <p:cViewPr varScale="1">
        <p:scale>
          <a:sx n="117" d="100"/>
          <a:sy n="117" d="100"/>
        </p:scale>
        <p:origin x="5052" y="10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si, Gianpaolo P." userId="a40df730-d1b8-49b2-9a95-1c2f7e45f177" providerId="ADAL" clId="{083975BA-0B5F-4E61-88CA-E8334AC21017}"/>
    <pc:docChg chg="custSel addSld delSld modSld sldOrd modMainMaster">
      <pc:chgData name="Carosi, Gianpaolo P." userId="a40df730-d1b8-49b2-9a95-1c2f7e45f177" providerId="ADAL" clId="{083975BA-0B5F-4E61-88CA-E8334AC21017}" dt="2020-11-16T06:44:47.705" v="4641" actId="20577"/>
      <pc:docMkLst>
        <pc:docMk/>
      </pc:docMkLst>
      <pc:sldChg chg="modSp mod">
        <pc:chgData name="Carosi, Gianpaolo P." userId="a40df730-d1b8-49b2-9a95-1c2f7e45f177" providerId="ADAL" clId="{083975BA-0B5F-4E61-88CA-E8334AC21017}" dt="2020-11-16T06:36:48.316" v="4247" actId="1036"/>
        <pc:sldMkLst>
          <pc:docMk/>
          <pc:sldMk cId="0" sldId="493"/>
        </pc:sldMkLst>
        <pc:spChg chg="mod">
          <ac:chgData name="Carosi, Gianpaolo P." userId="a40df730-d1b8-49b2-9a95-1c2f7e45f177" providerId="ADAL" clId="{083975BA-0B5F-4E61-88CA-E8334AC21017}" dt="2020-11-16T06:36:48.316" v="4247" actId="1036"/>
          <ac:spMkLst>
            <pc:docMk/>
            <pc:sldMk cId="0" sldId="493"/>
            <ac:spMk id="8" creationId="{00000000-0000-0000-0000-000000000000}"/>
          </ac:spMkLst>
        </pc:spChg>
        <pc:spChg chg="mod">
          <ac:chgData name="Carosi, Gianpaolo P." userId="a40df730-d1b8-49b2-9a95-1c2f7e45f177" providerId="ADAL" clId="{083975BA-0B5F-4E61-88CA-E8334AC21017}" dt="2020-11-16T06:36:48.316" v="4247" actId="1036"/>
          <ac:spMkLst>
            <pc:docMk/>
            <pc:sldMk cId="0" sldId="493"/>
            <ac:spMk id="9" creationId="{00000000-0000-0000-0000-000000000000}"/>
          </ac:spMkLst>
        </pc:spChg>
      </pc:sldChg>
      <pc:sldChg chg="delSp modSp mod">
        <pc:chgData name="Carosi, Gianpaolo P." userId="a40df730-d1b8-49b2-9a95-1c2f7e45f177" providerId="ADAL" clId="{083975BA-0B5F-4E61-88CA-E8334AC21017}" dt="2020-11-16T06:39:47.769" v="4436" actId="20577"/>
        <pc:sldMkLst>
          <pc:docMk/>
          <pc:sldMk cId="2012233682" sldId="603"/>
        </pc:sldMkLst>
        <pc:spChg chg="mod">
          <ac:chgData name="Carosi, Gianpaolo P." userId="a40df730-d1b8-49b2-9a95-1c2f7e45f177" providerId="ADAL" clId="{083975BA-0B5F-4E61-88CA-E8334AC21017}" dt="2020-11-16T04:22:39.717" v="390" actId="20577"/>
          <ac:spMkLst>
            <pc:docMk/>
            <pc:sldMk cId="2012233682" sldId="603"/>
            <ac:spMk id="3" creationId="{4C933BB3-DC01-4E5B-BE5D-18F7DF46B870}"/>
          </ac:spMkLst>
        </pc:spChg>
        <pc:spChg chg="mod">
          <ac:chgData name="Carosi, Gianpaolo P." userId="a40df730-d1b8-49b2-9a95-1c2f7e45f177" providerId="ADAL" clId="{083975BA-0B5F-4E61-88CA-E8334AC21017}" dt="2020-11-16T06:39:47.769" v="4436" actId="20577"/>
          <ac:spMkLst>
            <pc:docMk/>
            <pc:sldMk cId="2012233682" sldId="603"/>
            <ac:spMk id="4" creationId="{E657DB35-04C9-4219-8D87-E53EABD5BF35}"/>
          </ac:spMkLst>
        </pc:spChg>
        <pc:picChg chg="del">
          <ac:chgData name="Carosi, Gianpaolo P." userId="a40df730-d1b8-49b2-9a95-1c2f7e45f177" providerId="ADAL" clId="{083975BA-0B5F-4E61-88CA-E8334AC21017}" dt="2020-11-16T04:22:51.669" v="393" actId="478"/>
          <ac:picMkLst>
            <pc:docMk/>
            <pc:sldMk cId="2012233682" sldId="603"/>
            <ac:picMk id="5" creationId="{4B5157D1-8D85-45EB-AA3E-C82228CEB031}"/>
          </ac:picMkLst>
        </pc:picChg>
        <pc:picChg chg="del">
          <ac:chgData name="Carosi, Gianpaolo P." userId="a40df730-d1b8-49b2-9a95-1c2f7e45f177" providerId="ADAL" clId="{083975BA-0B5F-4E61-88CA-E8334AC21017}" dt="2020-11-16T04:22:49.077" v="392" actId="478"/>
          <ac:picMkLst>
            <pc:docMk/>
            <pc:sldMk cId="2012233682" sldId="603"/>
            <ac:picMk id="7" creationId="{8EDD8961-8CCE-9F45-800D-66CAD309CA2B}"/>
          </ac:picMkLst>
        </pc:picChg>
      </pc:sldChg>
      <pc:sldChg chg="del">
        <pc:chgData name="Carosi, Gianpaolo P." userId="a40df730-d1b8-49b2-9a95-1c2f7e45f177" providerId="ADAL" clId="{083975BA-0B5F-4E61-88CA-E8334AC21017}" dt="2020-11-16T06:11:16.412" v="3476" actId="47"/>
        <pc:sldMkLst>
          <pc:docMk/>
          <pc:sldMk cId="1703394535" sldId="606"/>
        </pc:sldMkLst>
      </pc:sldChg>
      <pc:sldChg chg="modSp del mod ord">
        <pc:chgData name="Carosi, Gianpaolo P." userId="a40df730-d1b8-49b2-9a95-1c2f7e45f177" providerId="ADAL" clId="{083975BA-0B5F-4E61-88CA-E8334AC21017}" dt="2020-11-16T06:03:24.867" v="3239" actId="47"/>
        <pc:sldMkLst>
          <pc:docMk/>
          <pc:sldMk cId="2207268786" sldId="607"/>
        </pc:sldMkLst>
        <pc:spChg chg="mod">
          <ac:chgData name="Carosi, Gianpaolo P." userId="a40df730-d1b8-49b2-9a95-1c2f7e45f177" providerId="ADAL" clId="{083975BA-0B5F-4E61-88CA-E8334AC21017}" dt="2020-11-16T05:51:21.314" v="3234" actId="20577"/>
          <ac:spMkLst>
            <pc:docMk/>
            <pc:sldMk cId="2207268786" sldId="607"/>
            <ac:spMk id="4" creationId="{E657DB35-04C9-4219-8D87-E53EABD5BF35}"/>
          </ac:spMkLst>
        </pc:spChg>
      </pc:sldChg>
      <pc:sldChg chg="del">
        <pc:chgData name="Carosi, Gianpaolo P." userId="a40df730-d1b8-49b2-9a95-1c2f7e45f177" providerId="ADAL" clId="{083975BA-0B5F-4E61-88CA-E8334AC21017}" dt="2020-11-16T05:51:32.992" v="3235" actId="47"/>
        <pc:sldMkLst>
          <pc:docMk/>
          <pc:sldMk cId="4078570947" sldId="608"/>
        </pc:sldMkLst>
      </pc:sldChg>
      <pc:sldChg chg="del">
        <pc:chgData name="Carosi, Gianpaolo P." userId="a40df730-d1b8-49b2-9a95-1c2f7e45f177" providerId="ADAL" clId="{083975BA-0B5F-4E61-88CA-E8334AC21017}" dt="2020-11-16T05:51:52.178" v="3238" actId="47"/>
        <pc:sldMkLst>
          <pc:docMk/>
          <pc:sldMk cId="2063514337" sldId="610"/>
        </pc:sldMkLst>
      </pc:sldChg>
      <pc:sldChg chg="modSp mod ord">
        <pc:chgData name="Carosi, Gianpaolo P." userId="a40df730-d1b8-49b2-9a95-1c2f7e45f177" providerId="ADAL" clId="{083975BA-0B5F-4E61-88CA-E8334AC21017}" dt="2020-11-16T06:25:38.043" v="4195" actId="20577"/>
        <pc:sldMkLst>
          <pc:docMk/>
          <pc:sldMk cId="1182193333" sldId="611"/>
        </pc:sldMkLst>
        <pc:spChg chg="mod">
          <ac:chgData name="Carosi, Gianpaolo P." userId="a40df730-d1b8-49b2-9a95-1c2f7e45f177" providerId="ADAL" clId="{083975BA-0B5F-4E61-88CA-E8334AC21017}" dt="2020-11-16T06:25:38.043" v="4195" actId="20577"/>
          <ac:spMkLst>
            <pc:docMk/>
            <pc:sldMk cId="1182193333" sldId="611"/>
            <ac:spMk id="9" creationId="{E657DB35-04C9-4219-8D87-E53EABD5BF35}"/>
          </ac:spMkLst>
        </pc:spChg>
        <pc:picChg chg="mod">
          <ac:chgData name="Carosi, Gianpaolo P." userId="a40df730-d1b8-49b2-9a95-1c2f7e45f177" providerId="ADAL" clId="{083975BA-0B5F-4E61-88CA-E8334AC21017}" dt="2020-11-16T06:18:25.884" v="3518" actId="1076"/>
          <ac:picMkLst>
            <pc:docMk/>
            <pc:sldMk cId="1182193333" sldId="611"/>
            <ac:picMk id="2" creationId="{00000000-0000-0000-0000-000000000000}"/>
          </ac:picMkLst>
        </pc:picChg>
      </pc:sldChg>
      <pc:sldChg chg="addSp modSp new mod">
        <pc:chgData name="Carosi, Gianpaolo P." userId="a40df730-d1b8-49b2-9a95-1c2f7e45f177" providerId="ADAL" clId="{083975BA-0B5F-4E61-88CA-E8334AC21017}" dt="2020-11-16T06:44:47.705" v="4641" actId="20577"/>
        <pc:sldMkLst>
          <pc:docMk/>
          <pc:sldMk cId="1547033075" sldId="612"/>
        </pc:sldMkLst>
        <pc:spChg chg="mod">
          <ac:chgData name="Carosi, Gianpaolo P." userId="a40df730-d1b8-49b2-9a95-1c2f7e45f177" providerId="ADAL" clId="{083975BA-0B5F-4E61-88CA-E8334AC21017}" dt="2020-11-16T06:44:47.705" v="4641" actId="20577"/>
          <ac:spMkLst>
            <pc:docMk/>
            <pc:sldMk cId="1547033075" sldId="612"/>
            <ac:spMk id="2" creationId="{09B9B027-842F-4A97-89B3-FBB5B61BA1A2}"/>
          </ac:spMkLst>
        </pc:spChg>
        <pc:spChg chg="add mod">
          <ac:chgData name="Carosi, Gianpaolo P." userId="a40df730-d1b8-49b2-9a95-1c2f7e45f177" providerId="ADAL" clId="{083975BA-0B5F-4E61-88CA-E8334AC21017}" dt="2020-11-16T06:38:20.825" v="4318" actId="20577"/>
          <ac:spMkLst>
            <pc:docMk/>
            <pc:sldMk cId="1547033075" sldId="612"/>
            <ac:spMk id="4" creationId="{813B5183-BA88-443A-8AFB-57E63A1F7ED6}"/>
          </ac:spMkLst>
        </pc:spChg>
        <pc:picChg chg="add mod">
          <ac:chgData name="Carosi, Gianpaolo P." userId="a40df730-d1b8-49b2-9a95-1c2f7e45f177" providerId="ADAL" clId="{083975BA-0B5F-4E61-88CA-E8334AC21017}" dt="2020-11-16T06:23:35.821" v="4037" actId="1076"/>
          <ac:picMkLst>
            <pc:docMk/>
            <pc:sldMk cId="1547033075" sldId="612"/>
            <ac:picMk id="6" creationId="{759BB3F1-40A3-4468-9518-5B75C1433501}"/>
          </ac:picMkLst>
        </pc:picChg>
      </pc:sldChg>
      <pc:sldChg chg="addSp delSp modSp add mod">
        <pc:chgData name="Carosi, Gianpaolo P." userId="a40df730-d1b8-49b2-9a95-1c2f7e45f177" providerId="ADAL" clId="{083975BA-0B5F-4E61-88CA-E8334AC21017}" dt="2020-11-16T06:41:08.177" v="4537" actId="20577"/>
        <pc:sldMkLst>
          <pc:docMk/>
          <pc:sldMk cId="2722996314" sldId="613"/>
        </pc:sldMkLst>
        <pc:spChg chg="mod">
          <ac:chgData name="Carosi, Gianpaolo P." userId="a40df730-d1b8-49b2-9a95-1c2f7e45f177" providerId="ADAL" clId="{083975BA-0B5F-4E61-88CA-E8334AC21017}" dt="2020-11-16T06:40:49.801" v="4497" actId="20577"/>
          <ac:spMkLst>
            <pc:docMk/>
            <pc:sldMk cId="2722996314" sldId="613"/>
            <ac:spMk id="3" creationId="{4C933BB3-DC01-4E5B-BE5D-18F7DF46B870}"/>
          </ac:spMkLst>
        </pc:spChg>
        <pc:spChg chg="del">
          <ac:chgData name="Carosi, Gianpaolo P." userId="a40df730-d1b8-49b2-9a95-1c2f7e45f177" providerId="ADAL" clId="{083975BA-0B5F-4E61-88CA-E8334AC21017}" dt="2020-11-16T05:38:36.213" v="2639" actId="478"/>
          <ac:spMkLst>
            <pc:docMk/>
            <pc:sldMk cId="2722996314" sldId="613"/>
            <ac:spMk id="4" creationId="{E657DB35-04C9-4219-8D87-E53EABD5BF35}"/>
          </ac:spMkLst>
        </pc:spChg>
        <pc:spChg chg="add mod">
          <ac:chgData name="Carosi, Gianpaolo P." userId="a40df730-d1b8-49b2-9a95-1c2f7e45f177" providerId="ADAL" clId="{083975BA-0B5F-4E61-88CA-E8334AC21017}" dt="2020-11-16T06:41:08.177" v="4537" actId="20577"/>
          <ac:spMkLst>
            <pc:docMk/>
            <pc:sldMk cId="2722996314" sldId="613"/>
            <ac:spMk id="8" creationId="{46D542AE-2AFF-4726-BBFA-E9EC7BC38AB0}"/>
          </ac:spMkLst>
        </pc:spChg>
        <pc:picChg chg="del">
          <ac:chgData name="Carosi, Gianpaolo P." userId="a40df730-d1b8-49b2-9a95-1c2f7e45f177" providerId="ADAL" clId="{083975BA-0B5F-4E61-88CA-E8334AC21017}" dt="2020-11-16T05:38:37.493" v="2641" actId="478"/>
          <ac:picMkLst>
            <pc:docMk/>
            <pc:sldMk cId="2722996314" sldId="613"/>
            <ac:picMk id="5" creationId="{4B5157D1-8D85-45EB-AA3E-C82228CEB031}"/>
          </ac:picMkLst>
        </pc:picChg>
        <pc:picChg chg="add mod">
          <ac:chgData name="Carosi, Gianpaolo P." userId="a40df730-d1b8-49b2-9a95-1c2f7e45f177" providerId="ADAL" clId="{083975BA-0B5F-4E61-88CA-E8334AC21017}" dt="2020-11-16T06:40:44.878" v="4494" actId="1076"/>
          <ac:picMkLst>
            <pc:docMk/>
            <pc:sldMk cId="2722996314" sldId="613"/>
            <ac:picMk id="6" creationId="{FDC3CFA1-EE33-4356-AB8B-C54BD8182783}"/>
          </ac:picMkLst>
        </pc:picChg>
        <pc:picChg chg="del">
          <ac:chgData name="Carosi, Gianpaolo P." userId="a40df730-d1b8-49b2-9a95-1c2f7e45f177" providerId="ADAL" clId="{083975BA-0B5F-4E61-88CA-E8334AC21017}" dt="2020-11-16T05:38:36.978" v="2640" actId="478"/>
          <ac:picMkLst>
            <pc:docMk/>
            <pc:sldMk cId="2722996314" sldId="613"/>
            <ac:picMk id="7" creationId="{8EDD8961-8CCE-9F45-800D-66CAD309CA2B}"/>
          </ac:picMkLst>
        </pc:picChg>
      </pc:sldChg>
      <pc:sldChg chg="modSp add del mod">
        <pc:chgData name="Carosi, Gianpaolo P." userId="a40df730-d1b8-49b2-9a95-1c2f7e45f177" providerId="ADAL" clId="{083975BA-0B5F-4E61-88CA-E8334AC21017}" dt="2020-11-16T05:00:22.902" v="1680" actId="47"/>
        <pc:sldMkLst>
          <pc:docMk/>
          <pc:sldMk cId="2562156952" sldId="614"/>
        </pc:sldMkLst>
        <pc:spChg chg="mod">
          <ac:chgData name="Carosi, Gianpaolo P." userId="a40df730-d1b8-49b2-9a95-1c2f7e45f177" providerId="ADAL" clId="{083975BA-0B5F-4E61-88CA-E8334AC21017}" dt="2020-11-16T04:50:01.894" v="899" actId="20577"/>
          <ac:spMkLst>
            <pc:docMk/>
            <pc:sldMk cId="2562156952" sldId="614"/>
            <ac:spMk id="3" creationId="{4C933BB3-DC01-4E5B-BE5D-18F7DF46B870}"/>
          </ac:spMkLst>
        </pc:spChg>
      </pc:sldChg>
      <pc:sldChg chg="addSp delSp modSp add mod ord">
        <pc:chgData name="Carosi, Gianpaolo P." userId="a40df730-d1b8-49b2-9a95-1c2f7e45f177" providerId="ADAL" clId="{083975BA-0B5F-4E61-88CA-E8334AC21017}" dt="2020-11-16T06:39:18.936" v="4432" actId="20577"/>
        <pc:sldMkLst>
          <pc:docMk/>
          <pc:sldMk cId="4139280771" sldId="615"/>
        </pc:sldMkLst>
        <pc:spChg chg="mod">
          <ac:chgData name="Carosi, Gianpaolo P." userId="a40df730-d1b8-49b2-9a95-1c2f7e45f177" providerId="ADAL" clId="{083975BA-0B5F-4E61-88CA-E8334AC21017}" dt="2020-11-16T04:50:18.437" v="959" actId="20577"/>
          <ac:spMkLst>
            <pc:docMk/>
            <pc:sldMk cId="4139280771" sldId="615"/>
            <ac:spMk id="3" creationId="{4C933BB3-DC01-4E5B-BE5D-18F7DF46B870}"/>
          </ac:spMkLst>
        </pc:spChg>
        <pc:spChg chg="del">
          <ac:chgData name="Carosi, Gianpaolo P." userId="a40df730-d1b8-49b2-9a95-1c2f7e45f177" providerId="ADAL" clId="{083975BA-0B5F-4E61-88CA-E8334AC21017}" dt="2020-11-16T04:50:21.314" v="960" actId="478"/>
          <ac:spMkLst>
            <pc:docMk/>
            <pc:sldMk cId="4139280771" sldId="615"/>
            <ac:spMk id="4" creationId="{E657DB35-04C9-4219-8D87-E53EABD5BF35}"/>
          </ac:spMkLst>
        </pc:spChg>
        <pc:spChg chg="add mod">
          <ac:chgData name="Carosi, Gianpaolo P." userId="a40df730-d1b8-49b2-9a95-1c2f7e45f177" providerId="ADAL" clId="{083975BA-0B5F-4E61-88CA-E8334AC21017}" dt="2020-11-16T04:54:46.008" v="999" actId="1076"/>
          <ac:spMkLst>
            <pc:docMk/>
            <pc:sldMk cId="4139280771" sldId="615"/>
            <ac:spMk id="6" creationId="{CB66034D-4C3D-4D24-BF5D-84BA437A7628}"/>
          </ac:spMkLst>
        </pc:spChg>
        <pc:spChg chg="add mod">
          <ac:chgData name="Carosi, Gianpaolo P." userId="a40df730-d1b8-49b2-9a95-1c2f7e45f177" providerId="ADAL" clId="{083975BA-0B5F-4E61-88CA-E8334AC21017}" dt="2020-11-16T06:39:18.936" v="4432" actId="20577"/>
          <ac:spMkLst>
            <pc:docMk/>
            <pc:sldMk cId="4139280771" sldId="615"/>
            <ac:spMk id="8" creationId="{7B4CEDE0-3FD9-4FD5-88C4-1483D4E42BEE}"/>
          </ac:spMkLst>
        </pc:spChg>
        <pc:picChg chg="add mod">
          <ac:chgData name="Carosi, Gianpaolo P." userId="a40df730-d1b8-49b2-9a95-1c2f7e45f177" providerId="ADAL" clId="{083975BA-0B5F-4E61-88CA-E8334AC21017}" dt="2020-11-16T04:54:41.979" v="998" actId="1035"/>
          <ac:picMkLst>
            <pc:docMk/>
            <pc:sldMk cId="4139280771" sldId="615"/>
            <ac:picMk id="5" creationId="{CFD26DE1-F49E-4B2E-A899-26E232BA1074}"/>
          </ac:picMkLst>
        </pc:picChg>
      </pc:sldChg>
      <pc:sldChg chg="addSp modSp add mod ord">
        <pc:chgData name="Carosi, Gianpaolo P." userId="a40df730-d1b8-49b2-9a95-1c2f7e45f177" providerId="ADAL" clId="{083975BA-0B5F-4E61-88CA-E8334AC21017}" dt="2020-11-16T06:40:24.136" v="4456" actId="1076"/>
        <pc:sldMkLst>
          <pc:docMk/>
          <pc:sldMk cId="4217145791" sldId="616"/>
        </pc:sldMkLst>
        <pc:spChg chg="add mod">
          <ac:chgData name="Carosi, Gianpaolo P." userId="a40df730-d1b8-49b2-9a95-1c2f7e45f177" providerId="ADAL" clId="{083975BA-0B5F-4E61-88CA-E8334AC21017}" dt="2020-11-16T06:40:24.136" v="4456" actId="1076"/>
          <ac:spMkLst>
            <pc:docMk/>
            <pc:sldMk cId="4217145791" sldId="616"/>
            <ac:spMk id="2" creationId="{1317F8F9-29AA-4425-AF46-E9617E1FE797}"/>
          </ac:spMkLst>
        </pc:spChg>
        <pc:spChg chg="mod">
          <ac:chgData name="Carosi, Gianpaolo P." userId="a40df730-d1b8-49b2-9a95-1c2f7e45f177" providerId="ADAL" clId="{083975BA-0B5F-4E61-88CA-E8334AC21017}" dt="2020-11-16T05:40:41.544" v="2919" actId="20577"/>
          <ac:spMkLst>
            <pc:docMk/>
            <pc:sldMk cId="4217145791" sldId="616"/>
            <ac:spMk id="3" creationId="{4C933BB3-DC01-4E5B-BE5D-18F7DF46B870}"/>
          </ac:spMkLst>
        </pc:spChg>
        <pc:picChg chg="mod">
          <ac:chgData name="Carosi, Gianpaolo P." userId="a40df730-d1b8-49b2-9a95-1c2f7e45f177" providerId="ADAL" clId="{083975BA-0B5F-4E61-88CA-E8334AC21017}" dt="2020-11-16T05:40:46.516" v="2920" actId="1076"/>
          <ac:picMkLst>
            <pc:docMk/>
            <pc:sldMk cId="4217145791" sldId="616"/>
            <ac:picMk id="6" creationId="{FDC3CFA1-EE33-4356-AB8B-C54BD8182783}"/>
          </ac:picMkLst>
        </pc:picChg>
        <pc:cxnChg chg="add mod">
          <ac:chgData name="Carosi, Gianpaolo P." userId="a40df730-d1b8-49b2-9a95-1c2f7e45f177" providerId="ADAL" clId="{083975BA-0B5F-4E61-88CA-E8334AC21017}" dt="2020-11-16T06:40:20.231" v="4455" actId="1582"/>
          <ac:cxnSpMkLst>
            <pc:docMk/>
            <pc:sldMk cId="4217145791" sldId="616"/>
            <ac:cxnSpMk id="5" creationId="{C4F4680F-2089-444D-8F0F-E457991B7D63}"/>
          </ac:cxnSpMkLst>
        </pc:cxnChg>
      </pc:sldChg>
      <pc:sldChg chg="addSp modSp add mod">
        <pc:chgData name="Carosi, Gianpaolo P." userId="a40df730-d1b8-49b2-9a95-1c2f7e45f177" providerId="ADAL" clId="{083975BA-0B5F-4E61-88CA-E8334AC21017}" dt="2020-11-16T06:43:56.411" v="4620" actId="1076"/>
        <pc:sldMkLst>
          <pc:docMk/>
          <pc:sldMk cId="3062360488" sldId="617"/>
        </pc:sldMkLst>
        <pc:spChg chg="mod">
          <ac:chgData name="Carosi, Gianpaolo P." userId="a40df730-d1b8-49b2-9a95-1c2f7e45f177" providerId="ADAL" clId="{083975BA-0B5F-4E61-88CA-E8334AC21017}" dt="2020-11-16T06:41:29.600" v="4588" actId="20577"/>
          <ac:spMkLst>
            <pc:docMk/>
            <pc:sldMk cId="3062360488" sldId="617"/>
            <ac:spMk id="3" creationId="{4C933BB3-DC01-4E5B-BE5D-18F7DF46B870}"/>
          </ac:spMkLst>
        </pc:spChg>
        <pc:spChg chg="mod">
          <ac:chgData name="Carosi, Gianpaolo P." userId="a40df730-d1b8-49b2-9a95-1c2f7e45f177" providerId="ADAL" clId="{083975BA-0B5F-4E61-88CA-E8334AC21017}" dt="2020-11-16T06:41:55.377" v="4611" actId="20577"/>
          <ac:spMkLst>
            <pc:docMk/>
            <pc:sldMk cId="3062360488" sldId="617"/>
            <ac:spMk id="9" creationId="{E657DB35-04C9-4219-8D87-E53EABD5BF35}"/>
          </ac:spMkLst>
        </pc:spChg>
        <pc:picChg chg="mod">
          <ac:chgData name="Carosi, Gianpaolo P." userId="a40df730-d1b8-49b2-9a95-1c2f7e45f177" providerId="ADAL" clId="{083975BA-0B5F-4E61-88CA-E8334AC21017}" dt="2020-11-16T06:42:14.410" v="4617" actId="1076"/>
          <ac:picMkLst>
            <pc:docMk/>
            <pc:sldMk cId="3062360488" sldId="617"/>
            <ac:picMk id="2" creationId="{00000000-0000-0000-0000-000000000000}"/>
          </ac:picMkLst>
        </pc:picChg>
        <pc:picChg chg="add mod">
          <ac:chgData name="Carosi, Gianpaolo P." userId="a40df730-d1b8-49b2-9a95-1c2f7e45f177" providerId="ADAL" clId="{083975BA-0B5F-4E61-88CA-E8334AC21017}" dt="2020-11-16T06:43:56.411" v="4620" actId="1076"/>
          <ac:picMkLst>
            <pc:docMk/>
            <pc:sldMk cId="3062360488" sldId="617"/>
            <ac:picMk id="5" creationId="{D26F03CE-302A-44E7-AA85-79FF616CAA6A}"/>
          </ac:picMkLst>
        </pc:picChg>
      </pc:sldChg>
      <pc:sldMasterChg chg="modSldLayout">
        <pc:chgData name="Carosi, Gianpaolo P." userId="a40df730-d1b8-49b2-9a95-1c2f7e45f177" providerId="ADAL" clId="{083975BA-0B5F-4E61-88CA-E8334AC21017}" dt="2020-11-16T06:34:29.047" v="4222"/>
        <pc:sldMasterMkLst>
          <pc:docMk/>
          <pc:sldMasterMk cId="0" sldId="2147483709"/>
        </pc:sldMasterMkLst>
        <pc:sldLayoutChg chg="delSp mod setBg">
          <pc:chgData name="Carosi, Gianpaolo P." userId="a40df730-d1b8-49b2-9a95-1c2f7e45f177" providerId="ADAL" clId="{083975BA-0B5F-4E61-88CA-E8334AC21017}" dt="2020-11-16T06:34:29.047" v="4222"/>
          <pc:sldLayoutMkLst>
            <pc:docMk/>
            <pc:sldMasterMk cId="0" sldId="2147483709"/>
            <pc:sldLayoutMk cId="0" sldId="2147483710"/>
          </pc:sldLayoutMkLst>
          <pc:picChg chg="del">
            <ac:chgData name="Carosi, Gianpaolo P." userId="a40df730-d1b8-49b2-9a95-1c2f7e45f177" providerId="ADAL" clId="{083975BA-0B5F-4E61-88CA-E8334AC21017}" dt="2020-11-16T06:34:05.985" v="4219" actId="478"/>
            <ac:picMkLst>
              <pc:docMk/>
              <pc:sldMasterMk cId="0" sldId="2147483709"/>
              <pc:sldLayoutMk cId="0" sldId="2147483710"/>
              <ac:picMk id="6" creationId="{00000000-0000-0000-0000-000000000000}"/>
            </ac:picMkLst>
          </pc:picChg>
        </pc:sldLayoutChg>
        <pc:sldLayoutChg chg="setBg">
          <pc:chgData name="Carosi, Gianpaolo P." userId="a40df730-d1b8-49b2-9a95-1c2f7e45f177" providerId="ADAL" clId="{083975BA-0B5F-4E61-88CA-E8334AC21017}" dt="2020-11-16T06:33:44.999" v="4216"/>
          <pc:sldLayoutMkLst>
            <pc:docMk/>
            <pc:sldMasterMk cId="0" sldId="2147483709"/>
            <pc:sldLayoutMk cId="3127189875" sldId="214748372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r">
              <a:defRPr sz="1100"/>
            </a:lvl1pPr>
          </a:lstStyle>
          <a:p>
            <a:fld id="{7A1D2F2F-8618-2143-A89B-2D6D3F007EBC}" type="datetimeFigureOut">
              <a:rPr lang="en-US" smtClean="0">
                <a:latin typeface="Arial"/>
              </a:rPr>
              <a:pPr/>
              <a:t>11/15/2020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r">
              <a:defRPr sz="1100"/>
            </a:lvl1pPr>
          </a:lstStyle>
          <a:p>
            <a:fld id="{CE221CE3-F987-1944-AB66-8BE5522C5EC6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848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r">
              <a:defRPr sz="1100">
                <a:latin typeface="Arial"/>
              </a:defRPr>
            </a:lvl1pPr>
          </a:lstStyle>
          <a:p>
            <a:fld id="{D8B0A143-2353-BE4A-A6C4-57C9AE3FBC68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53" tIns="46627" rIns="93253" bIns="466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5"/>
            <a:ext cx="5618480" cy="4189095"/>
          </a:xfrm>
          <a:prstGeom prst="rect">
            <a:avLst/>
          </a:prstGeom>
        </p:spPr>
        <p:txBody>
          <a:bodyPr vert="horz" lIns="93253" tIns="46627" rIns="93253" bIns="4662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r">
              <a:defRPr sz="1100">
                <a:latin typeface="Arial"/>
              </a:defRPr>
            </a:lvl1pPr>
          </a:lstStyle>
          <a:p>
            <a:fld id="{4CFDF800-FE0E-A944-8AC1-D57C07B35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65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378" y="4737717"/>
            <a:ext cx="9144000" cy="408660"/>
          </a:xfrm>
          <a:prstGeom prst="rect">
            <a:avLst/>
          </a:prstGeom>
          <a:gradFill flip="none" rotWithShape="1">
            <a:gsLst>
              <a:gs pos="0">
                <a:srgbClr val="294861"/>
              </a:gs>
              <a:gs pos="46000">
                <a:schemeClr val="accent1">
                  <a:lumMod val="50000"/>
                </a:schemeClr>
              </a:gs>
              <a:gs pos="100000">
                <a:srgbClr val="4388B8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dirty="0"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0" y="423844"/>
            <a:ext cx="8229600" cy="1085682"/>
          </a:xfrm>
        </p:spPr>
        <p:txBody>
          <a:bodyPr anchor="b" anchorCtr="0"/>
          <a:lstStyle>
            <a:lvl1pPr>
              <a:lnSpc>
                <a:spcPts val="3800"/>
              </a:lnSpc>
              <a:defRPr sz="2800" b="1" i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cs typeface="Calibri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1" y="1518647"/>
            <a:ext cx="5629274" cy="277416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1600" b="0">
                <a:latin typeface="Calibri"/>
                <a:cs typeface="Calibri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0" y="1812353"/>
            <a:ext cx="4572000" cy="453767"/>
          </a:xfrm>
        </p:spPr>
        <p:txBody>
          <a:bodyPr rIns="182880" anchor="b" anchorCtr="0">
            <a:noAutofit/>
          </a:bodyPr>
          <a:lstStyle>
            <a:lvl1pPr marL="57150" indent="0" algn="r">
              <a:spcBef>
                <a:spcPts val="0"/>
              </a:spcBef>
              <a:buNone/>
              <a:defRPr sz="1400" b="0"/>
            </a:lvl1pPr>
            <a:lvl2pPr marL="342900" indent="0" algn="r">
              <a:buNone/>
              <a:defRPr sz="1600" b="0"/>
            </a:lvl2pPr>
            <a:lvl3pPr marL="628650" indent="0" algn="r">
              <a:buNone/>
              <a:defRPr sz="1600" b="0"/>
            </a:lvl3pPr>
            <a:lvl4pPr marL="857250" indent="0" algn="r">
              <a:buNone/>
              <a:defRPr sz="1600" b="0"/>
            </a:lvl4pPr>
            <a:lvl5pPr marL="1085850" indent="0" algn="r">
              <a:buNone/>
              <a:defRPr sz="1600" b="0"/>
            </a:lvl5pPr>
          </a:lstStyle>
          <a:p>
            <a:pPr lvl="0"/>
            <a:r>
              <a:rPr lang="en-US" dirty="0"/>
              <a:t>Author’s 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0963" y="4792854"/>
            <a:ext cx="3722600" cy="3536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6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LLNL-PRES-XXXXXX</a:t>
            </a: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5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5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5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of Energy by Lawrence Livermore National Laboratory under contract DE-AC52-07NA27344.</a:t>
            </a:r>
            <a:r>
              <a:rPr lang="en-US" sz="5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5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</a:p>
        </p:txBody>
      </p:sp>
      <p:pic>
        <p:nvPicPr>
          <p:cNvPr id="18" name="Picture 17" descr="LLNL_Logo_WHT-LRG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129" y="4818044"/>
            <a:ext cx="1588690" cy="268025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0"/>
            <a:ext cx="9144000" cy="8466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52" y="4078115"/>
            <a:ext cx="2710739" cy="45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89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743200" y="4767263"/>
            <a:ext cx="3657600" cy="273844"/>
          </a:xfrm>
        </p:spPr>
        <p:txBody>
          <a:bodyPr lIns="0" tIns="0" rIns="0" bIns="0"/>
          <a:lstStyle>
            <a:lvl1pPr>
              <a:defRPr sz="675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4767263"/>
            <a:ext cx="16002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November 15, 2020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4767263"/>
            <a:ext cx="301752" cy="273844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675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4320" y="150876"/>
            <a:ext cx="6629400" cy="6515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74320" y="1200150"/>
            <a:ext cx="8595360" cy="946413"/>
          </a:xfrm>
        </p:spPr>
        <p:txBody>
          <a:bodyPr lIns="0" tIns="0" rIns="0" bIns="0">
            <a:sp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557213" indent="-214313">
              <a:buSzPct val="100000"/>
              <a:buFontTx/>
              <a:buBlip>
                <a:blip r:embed="rId3"/>
              </a:buBlip>
              <a:defRPr sz="1350">
                <a:solidFill>
                  <a:srgbClr val="FFFFFF"/>
                </a:solidFill>
                <a:latin typeface="Arial"/>
                <a:cs typeface="Arial"/>
              </a:defRPr>
            </a:lvl2pPr>
            <a:lvl3pPr marL="857250" indent="-171450">
              <a:buSzPct val="100000"/>
              <a:buFontTx/>
              <a:buBlip>
                <a:blip r:embed="rId4"/>
              </a:buBlip>
              <a:defRPr sz="1200">
                <a:solidFill>
                  <a:srgbClr val="FFFFFF"/>
                </a:solidFill>
                <a:latin typeface="Arial"/>
                <a:cs typeface="Arial"/>
              </a:defRPr>
            </a:lvl3pPr>
            <a:lvl4pPr marL="1200150" indent="-171450">
              <a:buSzPct val="100000"/>
              <a:buFontTx/>
              <a:buBlip>
                <a:blip r:embed="rId5"/>
              </a:buBlip>
              <a:defRPr sz="1050">
                <a:solidFill>
                  <a:srgbClr val="FFFFFF"/>
                </a:solidFill>
                <a:latin typeface="Arial"/>
                <a:cs typeface="Arial"/>
              </a:defRPr>
            </a:lvl4pPr>
            <a:lvl5pPr marL="1543050" indent="-171450">
              <a:buSzPct val="100000"/>
              <a:buFontTx/>
              <a:buBlip>
                <a:blip r:embed="rId2"/>
              </a:buBlip>
              <a:defRPr sz="105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14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7641"/>
            <a:ext cx="8229600" cy="3883670"/>
          </a:xfrm>
        </p:spPr>
        <p:txBody>
          <a:bodyPr lIns="0" bIns="0"/>
          <a:lstStyle>
            <a:lvl1pPr eaLnBrk="1" latinLnBrk="0" hangingPunct="1">
              <a:spcBef>
                <a:spcPts val="1800"/>
              </a:spcBef>
              <a:spcAft>
                <a:spcPts val="0"/>
              </a:spcAft>
              <a:defRPr/>
            </a:lvl1pPr>
            <a:lvl2pPr eaLnBrk="1" latinLnBrk="0" hangingPunct="1">
              <a:spcAft>
                <a:spcPts val="0"/>
              </a:spcAft>
              <a:defRPr/>
            </a:lvl2pPr>
            <a:lvl3pPr eaLnBrk="1" latinLnBrk="0" hangingPunct="1">
              <a:spcAft>
                <a:spcPts val="0"/>
              </a:spcAft>
              <a:defRPr/>
            </a:lvl3pPr>
            <a:lvl4pPr eaLnBrk="1" latinLnBrk="0" hangingPunct="1">
              <a:spcAft>
                <a:spcPts val="0"/>
              </a:spcAft>
              <a:defRPr/>
            </a:lvl4pPr>
            <a:lvl5pPr eaLnBrk="1" latinLnBrk="0" hangingPunct="1">
              <a:spcAft>
                <a:spcPts val="0"/>
              </a:spcAft>
              <a:defRPr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164631"/>
            <a:ext cx="8229600" cy="547590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with side-text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077516"/>
            <a:ext cx="3968496" cy="3661149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with side-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6214" y="1077516"/>
            <a:ext cx="3968496" cy="3661149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831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077516"/>
            <a:ext cx="3968496" cy="3661149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077516"/>
            <a:ext cx="3968496" cy="3661149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9412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76178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" y="1"/>
            <a:ext cx="9143999" cy="921680"/>
          </a:xfrm>
          <a:solidFill>
            <a:schemeClr val="bg1"/>
          </a:solidFill>
          <a:effectLst/>
        </p:spPr>
        <p:txBody>
          <a:bodyPr vert="horz" lIns="457200" rIns="45720" rtlCol="0" anchor="ctr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32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76178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4766310"/>
            <a:ext cx="9144000" cy="37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5102"/>
            <a:ext cx="8229600" cy="514953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9289"/>
            <a:ext cx="8229600" cy="399202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4766310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988" y="5029055"/>
            <a:ext cx="873871" cy="769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US" sz="500" dirty="0">
                <a:latin typeface="Arial"/>
                <a:cs typeface="Arial"/>
              </a:rPr>
              <a:t>LLNL-PRES-</a:t>
            </a:r>
            <a:r>
              <a:rPr lang="en-US" sz="500" dirty="0" err="1">
                <a:latin typeface="Arial"/>
                <a:cs typeface="Arial"/>
              </a:rPr>
              <a:t>xxxxxx</a:t>
            </a:r>
            <a:endParaRPr lang="en-US" sz="500" dirty="0">
              <a:latin typeface="Arial"/>
              <a:cs typeface="Arial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826124" y="4802440"/>
            <a:ext cx="317877" cy="341060"/>
          </a:xfrm>
          <a:prstGeom prst="rect">
            <a:avLst/>
          </a:prstGeom>
        </p:spPr>
        <p:txBody>
          <a:bodyPr rIns="45720" anchor="ctr" anchorCtr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6059" y="697641"/>
            <a:ext cx="9150059" cy="0"/>
          </a:xfrm>
          <a:prstGeom prst="line">
            <a:avLst/>
          </a:prstGeom>
          <a:ln w="3810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NSA_trans.png"/>
          <p:cNvPicPr>
            <a:picLocks noChangeAspect="1"/>
          </p:cNvPicPr>
          <p:nvPr/>
        </p:nvPicPr>
        <p:blipFill>
          <a:blip r:embed="rId13" cstate="email">
            <a:alphaModFix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8104" y="4841530"/>
            <a:ext cx="716993" cy="276372"/>
          </a:xfrm>
          <a:prstGeom prst="rect">
            <a:avLst/>
          </a:prstGeom>
        </p:spPr>
      </p:pic>
      <p:pic>
        <p:nvPicPr>
          <p:cNvPr id="17" name="Picture 16" descr="lab_icon_text_no_background_rgb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29" y="4872247"/>
            <a:ext cx="2043496" cy="2084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5" r:id="rId4"/>
    <p:sldLayoutId id="2147483722" r:id="rId5"/>
    <p:sldLayoutId id="2147483721" r:id="rId6"/>
    <p:sldLayoutId id="2147483717" r:id="rId7"/>
    <p:sldLayoutId id="2147483718" r:id="rId8"/>
    <p:sldLayoutId id="2147483719" r:id="rId9"/>
    <p:sldLayoutId id="2147483723" r:id="rId10"/>
    <p:sldLayoutId id="2147483726" r:id="rId11"/>
  </p:sldLayoutIdLst>
  <p:hf hdr="0" ftr="0" dt="0"/>
  <p:txStyles>
    <p:titleStyle>
      <a:lvl1pPr algn="l" rtl="0" eaLnBrk="1" latinLnBrk="0" hangingPunct="1">
        <a:lnSpc>
          <a:spcPct val="90000"/>
        </a:lnSpc>
        <a:spcBef>
          <a:spcPct val="0"/>
        </a:spcBef>
        <a:buNone/>
        <a:defRPr kumimoji="0" sz="2400" b="1" kern="1200">
          <a:solidFill>
            <a:schemeClr val="accent1">
              <a:lumMod val="75000"/>
            </a:schemeClr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5750" indent="-228600" algn="l" rtl="0" eaLnBrk="1" latinLnBrk="0" hangingPunct="1">
        <a:spcBef>
          <a:spcPts val="1800"/>
        </a:spcBef>
        <a:spcAft>
          <a:spcPts val="0"/>
        </a:spcAft>
        <a:buClr>
          <a:schemeClr val="accent1">
            <a:lumMod val="75000"/>
          </a:schemeClr>
        </a:buClr>
        <a:buSzPct val="90000"/>
        <a:buFont typeface="Wingdings" charset="2"/>
        <a:buChar char="§"/>
        <a:tabLst/>
        <a:defRPr kumimoji="0" sz="18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28650" indent="-2857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Calibri" panose="020F0502020204030204" pitchFamily="34" charset="0"/>
        <a:buChar char="—"/>
        <a:defRPr kumimoji="0"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1714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defRPr kumimoji="0"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28700" indent="-171450" algn="l" rtl="0" eaLnBrk="1" latinLnBrk="0" hangingPunct="1">
        <a:spcBef>
          <a:spcPts val="0"/>
        </a:spcBef>
        <a:spcAft>
          <a:spcPts val="0"/>
        </a:spcAft>
        <a:buClrTx/>
        <a:buSzPct val="100000"/>
        <a:buFont typeface="Lucida Grande"/>
        <a:buChar char="–"/>
        <a:defRPr kumimoji="0"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57300" indent="-171450" algn="l" rtl="0" eaLnBrk="1" latinLnBrk="0" hangingPunct="1">
        <a:spcBef>
          <a:spcPts val="0"/>
        </a:spcBef>
        <a:spcAft>
          <a:spcPts val="0"/>
        </a:spcAft>
        <a:buClrTx/>
        <a:buFont typeface="Arial"/>
        <a:buChar char="•"/>
        <a:tabLst>
          <a:tab pos="1200150" algn="l"/>
        </a:tabLst>
        <a:defRPr kumimoji="0" lang="en-US" sz="1200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indico.fnal.gov/event/46436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78828" y="635120"/>
            <a:ext cx="5683624" cy="459414"/>
          </a:xfrm>
        </p:spPr>
        <p:txBody>
          <a:bodyPr/>
          <a:lstStyle/>
          <a:p>
            <a:pPr algn="ctr">
              <a:lnSpc>
                <a:spcPts val="3000"/>
              </a:lnSpc>
            </a:pPr>
            <a:r>
              <a:rPr lang="en-US" dirty="0">
                <a:solidFill>
                  <a:srgbClr val="FF0000"/>
                </a:solidFill>
              </a:rPr>
              <a:t>Welcome to the Fall 2020 Collaboration meeting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22434" y="481881"/>
            <a:ext cx="1996413" cy="1225306"/>
          </a:xfrm>
          <a:prstGeom prst="rect">
            <a:avLst/>
          </a:prstGeom>
        </p:spPr>
        <p:txBody>
          <a:bodyPr vert="horz" lIns="0" tIns="91440" rIns="0" rtlCol="0" anchor="ctr" anchorCtr="0">
            <a:noAutofit/>
          </a:bodyPr>
          <a:lstStyle/>
          <a:p>
            <a:pPr lvl="0" algn="ctr">
              <a:lnSpc>
                <a:spcPct val="80000"/>
              </a:lnSpc>
            </a:pPr>
            <a:endParaRPr lang="en-US" sz="1400" b="1" dirty="0">
              <a:solidFill>
                <a:srgbClr val="FF0000"/>
              </a:solidFill>
              <a:cs typeface="Lucida Handwriting"/>
            </a:endParaRPr>
          </a:p>
          <a:p>
            <a:pPr lvl="0" algn="ctr">
              <a:lnSpc>
                <a:spcPct val="80000"/>
              </a:lnSpc>
            </a:pPr>
            <a:endParaRPr lang="en-US" sz="1400" b="1" dirty="0">
              <a:solidFill>
                <a:srgbClr val="FF0000"/>
              </a:solidFill>
              <a:cs typeface="Lucida Handwriting"/>
            </a:endParaRPr>
          </a:p>
          <a:p>
            <a:pPr lvl="0" algn="ctr">
              <a:lnSpc>
                <a:spcPct val="80000"/>
              </a:lnSpc>
            </a:pPr>
            <a:endParaRPr lang="en-US" sz="1400" b="1" dirty="0">
              <a:solidFill>
                <a:srgbClr val="FF0000"/>
              </a:solidFill>
              <a:cs typeface="Lucida Handwriting"/>
            </a:endParaRPr>
          </a:p>
          <a:p>
            <a:pPr lvl="0" algn="ctr">
              <a:lnSpc>
                <a:spcPct val="80000"/>
              </a:lnSpc>
            </a:pPr>
            <a:r>
              <a:rPr lang="en-US" sz="1400" b="1" dirty="0">
                <a:solidFill>
                  <a:srgbClr val="FF0000"/>
                </a:solidFill>
                <a:cs typeface="Lucida Handwriting"/>
              </a:rPr>
              <a:t>Gianpaolo Carosi</a:t>
            </a:r>
          </a:p>
          <a:p>
            <a:pPr lvl="0" algn="ctr">
              <a:lnSpc>
                <a:spcPct val="80000"/>
              </a:lnSpc>
            </a:pPr>
            <a:endParaRPr lang="en-US" sz="1400" b="1" dirty="0">
              <a:solidFill>
                <a:srgbClr val="FF0000"/>
              </a:solidFill>
              <a:cs typeface="Lucida Handwriting"/>
            </a:endParaRPr>
          </a:p>
          <a:p>
            <a:pPr lvl="0" algn="ctr">
              <a:lnSpc>
                <a:spcPct val="80000"/>
              </a:lnSpc>
            </a:pPr>
            <a:r>
              <a:rPr lang="en-US" sz="1400" b="1" dirty="0">
                <a:solidFill>
                  <a:srgbClr val="FF0000"/>
                </a:solidFill>
                <a:cs typeface="Lucida Handwriting"/>
              </a:rPr>
              <a:t>Nov 16</a:t>
            </a:r>
            <a:r>
              <a:rPr lang="en-US" sz="1400" b="1" baseline="30000" dirty="0">
                <a:solidFill>
                  <a:srgbClr val="FF0000"/>
                </a:solidFill>
                <a:cs typeface="Lucida Handwriting"/>
              </a:rPr>
              <a:t>th</a:t>
            </a:r>
            <a:r>
              <a:rPr lang="en-US" sz="1400" b="1" dirty="0">
                <a:solidFill>
                  <a:srgbClr val="FF0000"/>
                </a:solidFill>
                <a:cs typeface="Lucida Handwriting"/>
              </a:rPr>
              <a:t>, 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9B027-842F-4A97-89B3-FBB5B61BA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the collaboration meeting (</a:t>
            </a:r>
            <a:r>
              <a:rPr lang="en-US"/>
              <a:t>Nov 16-19)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3B5183-BA88-443A-8AFB-57E63A1F7ED6}"/>
              </a:ext>
            </a:extLst>
          </p:cNvPr>
          <p:cNvSpPr txBox="1"/>
          <p:nvPr/>
        </p:nvSpPr>
        <p:spPr>
          <a:xfrm>
            <a:off x="0" y="680055"/>
            <a:ext cx="877667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u="sng" dirty="0">
                <a:solidFill>
                  <a:srgbClr val="000000"/>
                </a:solidFill>
              </a:rPr>
              <a:t>Brief introductions &amp; meeting logistics (</a:t>
            </a:r>
            <a:r>
              <a:rPr lang="en-US" sz="1600" u="sng" dirty="0">
                <a:solidFill>
                  <a:srgbClr val="000000"/>
                </a:solidFill>
                <a:hlinkClick r:id="rId2"/>
              </a:rPr>
              <a:t>indico site</a:t>
            </a:r>
            <a:r>
              <a:rPr lang="en-US" sz="1600" u="sng" dirty="0">
                <a:solidFill>
                  <a:srgbClr val="000000"/>
                </a:solidFill>
              </a:rPr>
              <a:t>)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</a:rPr>
              <a:t>	Brief introductions of the various groups &amp; members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</a:rPr>
              <a:t>	(special thanks to UW Staff: Madeline, Ida &amp; Gary)</a:t>
            </a:r>
          </a:p>
          <a:p>
            <a:pPr>
              <a:defRPr/>
            </a:pPr>
            <a:endParaRPr lang="en-US" sz="1600" u="sng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600" u="sng" dirty="0">
                <a:solidFill>
                  <a:srgbClr val="000000"/>
                </a:solidFill>
              </a:rPr>
              <a:t>4 days split into morning (8-11:30 am / 2:30-6 pm PST)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400" u="sng" dirty="0">
                <a:solidFill>
                  <a:srgbClr val="000000"/>
                </a:solidFill>
              </a:rPr>
              <a:t>ADMX Gen 2: Days 1-2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Current operations and analysis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Testing &amp; planning for rest of Gen 2 operations</a:t>
            </a:r>
            <a:endParaRPr lang="en-US" sz="1400" u="sng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1400" u="sng" dirty="0">
                <a:solidFill>
                  <a:srgbClr val="000000"/>
                </a:solidFill>
              </a:rPr>
              <a:t>ADMX 2-4 GHz and beyond: Day 3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Planning for multicavity system</a:t>
            </a:r>
            <a:endParaRPr lang="en-US" sz="1400" u="sng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1400" u="sng" dirty="0">
                <a:solidFill>
                  <a:srgbClr val="000000"/>
                </a:solidFill>
              </a:rPr>
              <a:t>ADMX Collaboration Business: Day 4</a:t>
            </a:r>
          </a:p>
          <a:p>
            <a:pPr lvl="1">
              <a:defRPr/>
            </a:pPr>
            <a:endParaRPr lang="en-US" sz="1600" u="sng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600" u="sng" dirty="0">
                <a:solidFill>
                  <a:srgbClr val="000000"/>
                </a:solidFill>
              </a:rPr>
              <a:t>Primary Goal of Meeting: 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</a:rPr>
              <a:t>Review current progress &amp; plan for increasing search rate.                                                           </a:t>
            </a:r>
          </a:p>
          <a:p>
            <a:pPr>
              <a:defRPr/>
            </a:pPr>
            <a:r>
              <a:rPr lang="en-US" sz="1600" u="sng" dirty="0">
                <a:solidFill>
                  <a:srgbClr val="000000"/>
                </a:solidFill>
              </a:rPr>
              <a:t>Long term planning for covering entire frequency range (10 GHz and beyond)</a:t>
            </a:r>
          </a:p>
          <a:p>
            <a:pPr>
              <a:defRPr/>
            </a:pPr>
            <a:endParaRPr lang="en-US" sz="1600" u="sng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600" u="sng" dirty="0">
                <a:solidFill>
                  <a:srgbClr val="000000"/>
                </a:solidFill>
              </a:rPr>
              <a:t>Side goal: Practice run for upcoming “Axions beyond Gen2” Workshop in Jan </a:t>
            </a:r>
          </a:p>
          <a:p>
            <a:pPr>
              <a:defRPr/>
            </a:pPr>
            <a:endParaRPr lang="en-US" sz="1600" u="sng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9BB3F1-40A3-4468-9518-5B75C1433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161" y="758537"/>
            <a:ext cx="2353541" cy="3138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7033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933BB3-DC01-4E5B-BE5D-18F7DF46B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" y="150876"/>
            <a:ext cx="8754581" cy="651510"/>
          </a:xfrm>
        </p:spPr>
        <p:txBody>
          <a:bodyPr anchor="ctr"/>
          <a:lstStyle/>
          <a:p>
            <a:r>
              <a:rPr lang="en-US" dirty="0"/>
              <a:t>Reminder of why we are having a virtual meeting</a:t>
            </a:r>
          </a:p>
        </p:txBody>
      </p:sp>
      <p:pic>
        <p:nvPicPr>
          <p:cNvPr id="5" name="Picture 4" descr="A close up of a newspaper&#10;&#10;Description automatically generated">
            <a:extLst>
              <a:ext uri="{FF2B5EF4-FFF2-40B4-BE49-F238E27FC236}">
                <a16:creationId xmlns:a16="http://schemas.microsoft.com/office/drawing/2014/main" id="{CFD26DE1-F49E-4B2E-A899-26E232BA1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641" y="732050"/>
            <a:ext cx="5604259" cy="403658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B66034D-4C3D-4D24-BF5D-84BA437A7628}"/>
              </a:ext>
            </a:extLst>
          </p:cNvPr>
          <p:cNvSpPr/>
          <p:nvPr/>
        </p:nvSpPr>
        <p:spPr bwMode="auto">
          <a:xfrm>
            <a:off x="3768132" y="847603"/>
            <a:ext cx="1145512" cy="793820"/>
          </a:xfrm>
          <a:custGeom>
            <a:avLst/>
            <a:gdLst>
              <a:gd name="connsiteX0" fmla="*/ 0 w 1145512"/>
              <a:gd name="connsiteY0" fmla="*/ 396910 h 793820"/>
              <a:gd name="connsiteX1" fmla="*/ 572756 w 1145512"/>
              <a:gd name="connsiteY1" fmla="*/ 0 h 793820"/>
              <a:gd name="connsiteX2" fmla="*/ 1145512 w 1145512"/>
              <a:gd name="connsiteY2" fmla="*/ 396910 h 793820"/>
              <a:gd name="connsiteX3" fmla="*/ 572756 w 1145512"/>
              <a:gd name="connsiteY3" fmla="*/ 793820 h 793820"/>
              <a:gd name="connsiteX4" fmla="*/ 0 w 1145512"/>
              <a:gd name="connsiteY4" fmla="*/ 396910 h 79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5512" h="793820" extrusionOk="0">
                <a:moveTo>
                  <a:pt x="0" y="396910"/>
                </a:moveTo>
                <a:cubicBezTo>
                  <a:pt x="-49557" y="147135"/>
                  <a:pt x="239253" y="6447"/>
                  <a:pt x="572756" y="0"/>
                </a:cubicBezTo>
                <a:cubicBezTo>
                  <a:pt x="904467" y="3239"/>
                  <a:pt x="1121782" y="178458"/>
                  <a:pt x="1145512" y="396910"/>
                </a:cubicBezTo>
                <a:cubicBezTo>
                  <a:pt x="1122543" y="638547"/>
                  <a:pt x="881113" y="837855"/>
                  <a:pt x="572756" y="793820"/>
                </a:cubicBezTo>
                <a:cubicBezTo>
                  <a:pt x="230626" y="779701"/>
                  <a:pt x="26764" y="628905"/>
                  <a:pt x="0" y="39691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prstDash val="sysDash"/>
            <a:headEnd/>
            <a:tailEnd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4CEDE0-3FD9-4FD5-88C4-1483D4E42BEE}"/>
              </a:ext>
            </a:extLst>
          </p:cNvPr>
          <p:cNvSpPr txBox="1"/>
          <p:nvPr/>
        </p:nvSpPr>
        <p:spPr>
          <a:xfrm>
            <a:off x="115099" y="785831"/>
            <a:ext cx="31807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u="sng" dirty="0">
                <a:solidFill>
                  <a:srgbClr val="000000"/>
                </a:solidFill>
              </a:rPr>
              <a:t>Covid-19 has had a huge impact</a:t>
            </a:r>
          </a:p>
          <a:p>
            <a:pPr>
              <a:defRPr/>
            </a:pPr>
            <a:endParaRPr lang="en-US" sz="1600" u="sng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600" u="sng" dirty="0">
                <a:solidFill>
                  <a:srgbClr val="000000"/>
                </a:solidFill>
              </a:rPr>
              <a:t>Side benefits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Save $$$ / Time on Travel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Less chance of getting stuck in random airports from terrible weather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Can take meeting wearing PJ bottoms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600" u="sng" dirty="0">
                <a:solidFill>
                  <a:srgbClr val="000000"/>
                </a:solidFill>
              </a:rPr>
              <a:t>Obvious detriment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</a:rPr>
              <a:t>Collaboration dinner &gt;&gt; Collaboration virtual happy hour</a:t>
            </a:r>
          </a:p>
        </p:txBody>
      </p:sp>
    </p:spTree>
    <p:extLst>
      <p:ext uri="{BB962C8B-B14F-4D97-AF65-F5344CB8AC3E}">
        <p14:creationId xmlns:p14="http://schemas.microsoft.com/office/powerpoint/2010/main" val="4139280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933BB3-DC01-4E5B-BE5D-18F7DF46B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" y="150876"/>
            <a:ext cx="8754581" cy="651510"/>
          </a:xfrm>
        </p:spPr>
        <p:txBody>
          <a:bodyPr anchor="ctr"/>
          <a:lstStyle/>
          <a:p>
            <a:r>
              <a:rPr lang="en-US" dirty="0"/>
              <a:t>It’s been far to long since the last collaboration meeting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57DB35-04C9-4219-8D87-E53EABD5BF35}"/>
              </a:ext>
            </a:extLst>
          </p:cNvPr>
          <p:cNvSpPr txBox="1"/>
          <p:nvPr/>
        </p:nvSpPr>
        <p:spPr>
          <a:xfrm>
            <a:off x="115100" y="737598"/>
            <a:ext cx="866157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US" sz="1600" u="sng" dirty="0">
                <a:solidFill>
                  <a:srgbClr val="000000"/>
                </a:solidFill>
              </a:rPr>
              <a:t>Last meeting was at PNNL in </a:t>
            </a:r>
            <a:r>
              <a:rPr lang="en-US" sz="1600" b="1" u="sng" dirty="0">
                <a:solidFill>
                  <a:srgbClr val="000000"/>
                </a:solidFill>
              </a:rPr>
              <a:t>July 2019</a:t>
            </a:r>
            <a:r>
              <a:rPr lang="en-US" sz="1600" u="sng" dirty="0">
                <a:solidFill>
                  <a:srgbClr val="000000"/>
                </a:solidFill>
              </a:rPr>
              <a:t>!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1600" u="sng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Successful Dark Matter New Initiative Proposal </a:t>
            </a:r>
            <a:r>
              <a:rPr lang="en-US" sz="1600" b="1" dirty="0">
                <a:solidFill>
                  <a:srgbClr val="000000"/>
                </a:solidFill>
              </a:rPr>
              <a:t>Sept 2019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ADMX 2-4 GHz design! 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Multi-cavity array, superconducting cavities, new magnet, new JPA’s (squeezing)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2 years for funding for engineering &amp; design studies ($15M full project)</a:t>
            </a:r>
            <a:endParaRPr lang="en-US" sz="1600" u="sng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1600" u="sng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1600" u="sng" dirty="0">
                <a:solidFill>
                  <a:srgbClr val="000000"/>
                </a:solidFill>
              </a:rPr>
              <a:t>ADMX DOE 2019 Operations Review: Oct 4 @ FNAL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</a:rPr>
              <a:t>Successful review. Led to revised Exp Ops Plan (May 2020) </a:t>
            </a: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1600" u="sng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Began Full Operations of ADMX Run 1C (800 – 1020 MHz)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Feb 2020 (after fixing broken cryogenic cable)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Covid-19 lockdowns (March 2020)!!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Operations slowed but </a:t>
            </a:r>
            <a:r>
              <a:rPr lang="en-US" sz="1600" b="1" u="sng" dirty="0">
                <a:solidFill>
                  <a:srgbClr val="000000"/>
                </a:solidFill>
              </a:rPr>
              <a:t>one of the few experiments to be operating</a:t>
            </a:r>
            <a:r>
              <a:rPr lang="en-US" sz="1600" dirty="0">
                <a:solidFill>
                  <a:srgbClr val="000000"/>
                </a:solidFill>
              </a:rPr>
              <a:t>!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233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933BB3-DC01-4E5B-BE5D-18F7DF46B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" y="150876"/>
            <a:ext cx="8754581" cy="651510"/>
          </a:xfrm>
        </p:spPr>
        <p:txBody>
          <a:bodyPr anchor="ctr"/>
          <a:lstStyle/>
          <a:p>
            <a:r>
              <a:rPr lang="en-US" dirty="0"/>
              <a:t>Run 1C has been operating while construction &amp; testing of 1D &amp; 2A/B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C3CFA1-EE33-4356-AB8B-C54BD81827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47783" y="1114112"/>
            <a:ext cx="8648434" cy="31877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17F8F9-29AA-4425-AF46-E9617E1FE797}"/>
              </a:ext>
            </a:extLst>
          </p:cNvPr>
          <p:cNvSpPr txBox="1"/>
          <p:nvPr/>
        </p:nvSpPr>
        <p:spPr>
          <a:xfrm>
            <a:off x="4204448" y="4613561"/>
            <a:ext cx="1565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We are here!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4F4680F-2089-444D-8F0F-E457991B7D63}"/>
              </a:ext>
            </a:extLst>
          </p:cNvPr>
          <p:cNvCxnSpPr/>
          <p:nvPr/>
        </p:nvCxnSpPr>
        <p:spPr>
          <a:xfrm flipV="1">
            <a:off x="4921624" y="4301835"/>
            <a:ext cx="0" cy="3117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145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933BB3-DC01-4E5B-BE5D-18F7DF46B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" y="150876"/>
            <a:ext cx="8754581" cy="651510"/>
          </a:xfrm>
        </p:spPr>
        <p:txBody>
          <a:bodyPr anchor="ctr"/>
          <a:lstStyle/>
          <a:p>
            <a:r>
              <a:rPr lang="en-US" dirty="0"/>
              <a:t>Data taking has been slowed by Covid-19 limiting site access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FDC3CFA1-EE33-4356-AB8B-C54BD8182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255" y="734562"/>
            <a:ext cx="5350764" cy="40397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D542AE-2AFF-4726-BBFA-E9EC7BC38AB0}"/>
              </a:ext>
            </a:extLst>
          </p:cNvPr>
          <p:cNvSpPr txBox="1"/>
          <p:nvPr/>
        </p:nvSpPr>
        <p:spPr>
          <a:xfrm>
            <a:off x="115100" y="802386"/>
            <a:ext cx="30942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However we have made a search at DFSZ sensitivity between 1020 – 960 MHz</a:t>
            </a:r>
          </a:p>
          <a:p>
            <a:r>
              <a:rPr lang="en-US" dirty="0"/>
              <a:t>(80 MHz).</a:t>
            </a:r>
          </a:p>
          <a:p>
            <a:endParaRPr lang="en-US" dirty="0"/>
          </a:p>
          <a:p>
            <a:r>
              <a:rPr lang="en-US" dirty="0"/>
              <a:t>Have 160 MHz to go (need to increase speed)!</a:t>
            </a:r>
          </a:p>
          <a:p>
            <a:endParaRPr lang="en-US" dirty="0"/>
          </a:p>
          <a:p>
            <a:r>
              <a:rPr lang="en-US" dirty="0"/>
              <a:t>Looking to recover SNRI improvements of JPA after upcoming warm up (hopefully no pull-out).</a:t>
            </a:r>
          </a:p>
        </p:txBody>
      </p:sp>
    </p:spTree>
    <p:extLst>
      <p:ext uri="{BB962C8B-B14F-4D97-AF65-F5344CB8AC3E}">
        <p14:creationId xmlns:p14="http://schemas.microsoft.com/office/powerpoint/2010/main" val="2722996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933BB3-DC01-4E5B-BE5D-18F7DF46B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" y="150876"/>
            <a:ext cx="8754581" cy="651510"/>
          </a:xfrm>
        </p:spPr>
        <p:txBody>
          <a:bodyPr anchor="ctr"/>
          <a:lstStyle/>
          <a:p>
            <a:r>
              <a:rPr lang="en-US" dirty="0"/>
              <a:t>ADMX is a strong collaboration and is growing!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57DB35-04C9-4219-8D87-E53EABD5BF35}"/>
              </a:ext>
            </a:extLst>
          </p:cNvPr>
          <p:cNvSpPr txBox="1"/>
          <p:nvPr/>
        </p:nvSpPr>
        <p:spPr>
          <a:xfrm>
            <a:off x="-1" y="802386"/>
            <a:ext cx="37388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Run 1C is continuing to take high quality data (but need to speed up)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We are funded to lay the groundwork for the next phase of ADMX (2-4 GHz).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We continue to maintain DOE support during challenging fiscal times (research and project). Continue to expand collaboration.</a:t>
            </a:r>
          </a:p>
          <a:p>
            <a:pP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Still the only Gen2 project with published results!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1600" u="sng" dirty="0">
              <a:solidFill>
                <a:srgbClr val="000000"/>
              </a:solidFill>
            </a:endParaRPr>
          </a:p>
        </p:txBody>
      </p:sp>
      <p:pic>
        <p:nvPicPr>
          <p:cNvPr id="2" name="Picture 1" descr="ADMX_Collaboration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881" y="802386"/>
            <a:ext cx="51308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93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933BB3-DC01-4E5B-BE5D-18F7DF46B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" y="150876"/>
            <a:ext cx="8754581" cy="651510"/>
          </a:xfrm>
        </p:spPr>
        <p:txBody>
          <a:bodyPr anchor="ctr"/>
          <a:lstStyle/>
          <a:p>
            <a:r>
              <a:rPr lang="en-US" dirty="0"/>
              <a:t>ADMX may want to consider getting a cut of the Merch!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57DB35-04C9-4219-8D87-E53EABD5BF35}"/>
              </a:ext>
            </a:extLst>
          </p:cNvPr>
          <p:cNvSpPr txBox="1"/>
          <p:nvPr/>
        </p:nvSpPr>
        <p:spPr>
          <a:xfrm>
            <a:off x="-1" y="802386"/>
            <a:ext cx="3738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If funding gets tight!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1600" u="sng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10386" y="802386"/>
            <a:ext cx="4572250" cy="3848100"/>
          </a:xfrm>
          <a:prstGeom prst="rect">
            <a:avLst/>
          </a:prstGeom>
        </p:spPr>
      </p:pic>
      <p:pic>
        <p:nvPicPr>
          <p:cNvPr id="5" name="Picture 4" descr="A screenshot of a coffee cup&#10;&#10;Description automatically generated">
            <a:extLst>
              <a:ext uri="{FF2B5EF4-FFF2-40B4-BE49-F238E27FC236}">
                <a16:creationId xmlns:a16="http://schemas.microsoft.com/office/drawing/2014/main" id="{D26F03CE-302A-44E7-AA85-79FF616CA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6" y="1720564"/>
            <a:ext cx="4311260" cy="224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604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LNL-PPT-UNC-Template-2015-V07.06-2-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gradFill flip="none" rotWithShape="1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28575" cmpd="sng">
          <a:solidFill>
            <a:schemeClr val="accent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23644</TotalTime>
  <Words>484</Words>
  <Application>Microsoft Office PowerPoint</Application>
  <PresentationFormat>On-screen Show (16:9)</PresentationFormat>
  <Paragraphs>73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Lucida Grande</vt:lpstr>
      <vt:lpstr>Wingdings</vt:lpstr>
      <vt:lpstr>Wingdings 2</vt:lpstr>
      <vt:lpstr>LLNL-PPT-UNC-Template-2015-V07.06-2-16x9</vt:lpstr>
      <vt:lpstr>Welcome to the Fall 2020 Collaboration meeting</vt:lpstr>
      <vt:lpstr>Outline of the collaboration meeting (Nov 16-19)</vt:lpstr>
      <vt:lpstr>Reminder of why we are having a virtual meeting</vt:lpstr>
      <vt:lpstr>It’s been far to long since the last collaboration meeting</vt:lpstr>
      <vt:lpstr>Run 1C has been operating while construction &amp; testing of 1D &amp; 2A/B</vt:lpstr>
      <vt:lpstr>Data taking has been slowed by Covid-19 limiting site access</vt:lpstr>
      <vt:lpstr>ADMX is a strong collaboration and is growing!</vt:lpstr>
      <vt:lpstr>ADMX may want to consider getting a cut of the Merch!</vt:lpstr>
    </vt:vector>
  </TitlesOfParts>
  <Company>LLNL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Should not exceed two lines</dc:title>
  <dc:creator>Woollett, Nathan</dc:creator>
  <cp:lastModifiedBy>Carosi, Gianpaolo P.</cp:lastModifiedBy>
  <cp:revision>93</cp:revision>
  <cp:lastPrinted>2015-04-28T22:04:16Z</cp:lastPrinted>
  <dcterms:created xsi:type="dcterms:W3CDTF">2018-02-21T00:12:25Z</dcterms:created>
  <dcterms:modified xsi:type="dcterms:W3CDTF">2020-11-16T06:44:50Z</dcterms:modified>
</cp:coreProperties>
</file>