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6"/>
  </p:notesMasterIdLst>
  <p:sldIdLst>
    <p:sldId id="493" r:id="rId3"/>
    <p:sldId id="601" r:id="rId4"/>
    <p:sldId id="610" r:id="rId5"/>
    <p:sldId id="617" r:id="rId6"/>
    <p:sldId id="618" r:id="rId7"/>
    <p:sldId id="616" r:id="rId8"/>
    <p:sldId id="609" r:id="rId9"/>
    <p:sldId id="603" r:id="rId10"/>
    <p:sldId id="611" r:id="rId11"/>
    <p:sldId id="612" r:id="rId12"/>
    <p:sldId id="613" r:id="rId13"/>
    <p:sldId id="614" r:id="rId14"/>
    <p:sldId id="6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F99E2-A6AC-4EAA-9E29-29402EB17D3C}" v="43" dt="2020-11-16T08:50:36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si, Gianpaolo P." userId="a40df730-d1b8-49b2-9a95-1c2f7e45f177" providerId="ADAL" clId="{33FF99E2-A6AC-4EAA-9E29-29402EB17D3C}"/>
    <pc:docChg chg="undo redo custSel addSld delSld modSld">
      <pc:chgData name="Carosi, Gianpaolo P." userId="a40df730-d1b8-49b2-9a95-1c2f7e45f177" providerId="ADAL" clId="{33FF99E2-A6AC-4EAA-9E29-29402EB17D3C}" dt="2020-11-16T08:46:23.053" v="3169" actId="20577"/>
      <pc:docMkLst>
        <pc:docMk/>
      </pc:docMkLst>
      <pc:sldChg chg="delSp modSp mod">
        <pc:chgData name="Carosi, Gianpaolo P." userId="a40df730-d1b8-49b2-9a95-1c2f7e45f177" providerId="ADAL" clId="{33FF99E2-A6AC-4EAA-9E29-29402EB17D3C}" dt="2020-11-16T06:47:32.848" v="71" actId="478"/>
        <pc:sldMkLst>
          <pc:docMk/>
          <pc:sldMk cId="2204179571" sldId="493"/>
        </pc:sldMkLst>
        <pc:spChg chg="mod">
          <ac:chgData name="Carosi, Gianpaolo P." userId="a40df730-d1b8-49b2-9a95-1c2f7e45f177" providerId="ADAL" clId="{33FF99E2-A6AC-4EAA-9E29-29402EB17D3C}" dt="2020-11-16T06:47:15.498" v="53" actId="20577"/>
          <ac:spMkLst>
            <pc:docMk/>
            <pc:sldMk cId="2204179571" sldId="493"/>
            <ac:spMk id="5" creationId="{00000000-0000-0000-0000-000000000000}"/>
          </ac:spMkLst>
        </pc:spChg>
        <pc:spChg chg="mod">
          <ac:chgData name="Carosi, Gianpaolo P." userId="a40df730-d1b8-49b2-9a95-1c2f7e45f177" providerId="ADAL" clId="{33FF99E2-A6AC-4EAA-9E29-29402EB17D3C}" dt="2020-11-16T06:47:10.167" v="37" actId="20577"/>
          <ac:spMkLst>
            <pc:docMk/>
            <pc:sldMk cId="2204179571" sldId="493"/>
            <ac:spMk id="8" creationId="{00000000-0000-0000-0000-000000000000}"/>
          </ac:spMkLst>
        </pc:spChg>
        <pc:spChg chg="del">
          <ac:chgData name="Carosi, Gianpaolo P." userId="a40df730-d1b8-49b2-9a95-1c2f7e45f177" providerId="ADAL" clId="{33FF99E2-A6AC-4EAA-9E29-29402EB17D3C}" dt="2020-11-16T06:47:32.848" v="71" actId="478"/>
          <ac:spMkLst>
            <pc:docMk/>
            <pc:sldMk cId="2204179571" sldId="493"/>
            <ac:spMk id="9" creationId="{00000000-0000-0000-0000-000000000000}"/>
          </ac:spMkLst>
        </pc:spChg>
        <pc:spChg chg="mod">
          <ac:chgData name="Carosi, Gianpaolo P." userId="a40df730-d1b8-49b2-9a95-1c2f7e45f177" providerId="ADAL" clId="{33FF99E2-A6AC-4EAA-9E29-29402EB17D3C}" dt="2020-11-16T06:47:30.096" v="70" actId="20577"/>
          <ac:spMkLst>
            <pc:docMk/>
            <pc:sldMk cId="2204179571" sldId="493"/>
            <ac:spMk id="11" creationId="{00000000-0000-0000-0000-000000000000}"/>
          </ac:spMkLst>
        </pc:spChg>
      </pc:sldChg>
      <pc:sldChg chg="addSp delSp modSp del mod">
        <pc:chgData name="Carosi, Gianpaolo P." userId="a40df730-d1b8-49b2-9a95-1c2f7e45f177" providerId="ADAL" clId="{33FF99E2-A6AC-4EAA-9E29-29402EB17D3C}" dt="2020-11-16T07:35:52.797" v="1317" actId="47"/>
        <pc:sldMkLst>
          <pc:docMk/>
          <pc:sldMk cId="3295180459" sldId="599"/>
        </pc:sldMkLst>
        <pc:spChg chg="mod">
          <ac:chgData name="Carosi, Gianpaolo P." userId="a40df730-d1b8-49b2-9a95-1c2f7e45f177" providerId="ADAL" clId="{33FF99E2-A6AC-4EAA-9E29-29402EB17D3C}" dt="2020-11-16T06:57:55.931" v="578" actId="20577"/>
          <ac:spMkLst>
            <pc:docMk/>
            <pc:sldMk cId="3295180459" sldId="599"/>
            <ac:spMk id="2" creationId="{BA6AFDC3-452C-4231-9202-ACDC2927EE0C}"/>
          </ac:spMkLst>
        </pc:spChg>
        <pc:spChg chg="mod">
          <ac:chgData name="Carosi, Gianpaolo P." userId="a40df730-d1b8-49b2-9a95-1c2f7e45f177" providerId="ADAL" clId="{33FF99E2-A6AC-4EAA-9E29-29402EB17D3C}" dt="2020-11-16T06:56:18.581" v="428" actId="20577"/>
          <ac:spMkLst>
            <pc:docMk/>
            <pc:sldMk cId="3295180459" sldId="599"/>
            <ac:spMk id="3" creationId="{6366B4B1-CDD1-4005-A715-E1DF474C71A5}"/>
          </ac:spMkLst>
        </pc:spChg>
        <pc:picChg chg="add mod">
          <ac:chgData name="Carosi, Gianpaolo P." userId="a40df730-d1b8-49b2-9a95-1c2f7e45f177" providerId="ADAL" clId="{33FF99E2-A6AC-4EAA-9E29-29402EB17D3C}" dt="2020-11-16T06:57:11.252" v="478" actId="14100"/>
          <ac:picMkLst>
            <pc:docMk/>
            <pc:sldMk cId="3295180459" sldId="599"/>
            <ac:picMk id="4" creationId="{2B15E22C-BBFE-4D76-B900-83963107C0C7}"/>
          </ac:picMkLst>
        </pc:picChg>
        <pc:picChg chg="del mod">
          <ac:chgData name="Carosi, Gianpaolo P." userId="a40df730-d1b8-49b2-9a95-1c2f7e45f177" providerId="ADAL" clId="{33FF99E2-A6AC-4EAA-9E29-29402EB17D3C}" dt="2020-11-16T07:35:48.874" v="1316" actId="21"/>
          <ac:picMkLst>
            <pc:docMk/>
            <pc:sldMk cId="3295180459" sldId="599"/>
            <ac:picMk id="5" creationId="{D2389BDE-FC7D-4F99-9A38-3E9332E2176E}"/>
          </ac:picMkLst>
        </pc:picChg>
      </pc:sldChg>
      <pc:sldChg chg="addSp delSp modSp mod">
        <pc:chgData name="Carosi, Gianpaolo P." userId="a40df730-d1b8-49b2-9a95-1c2f7e45f177" providerId="ADAL" clId="{33FF99E2-A6AC-4EAA-9E29-29402EB17D3C}" dt="2020-11-16T07:10:01" v="877" actId="20577"/>
        <pc:sldMkLst>
          <pc:docMk/>
          <pc:sldMk cId="2813208477" sldId="601"/>
        </pc:sldMkLst>
        <pc:spChg chg="del mod">
          <ac:chgData name="Carosi, Gianpaolo P." userId="a40df730-d1b8-49b2-9a95-1c2f7e45f177" providerId="ADAL" clId="{33FF99E2-A6AC-4EAA-9E29-29402EB17D3C}" dt="2020-11-16T06:54:30.132" v="394" actId="478"/>
          <ac:spMkLst>
            <pc:docMk/>
            <pc:sldMk cId="2813208477" sldId="601"/>
            <ac:spMk id="2" creationId="{00000000-0000-0000-0000-000000000000}"/>
          </ac:spMkLst>
        </pc:spChg>
        <pc:spChg chg="add mod">
          <ac:chgData name="Carosi, Gianpaolo P." userId="a40df730-d1b8-49b2-9a95-1c2f7e45f177" providerId="ADAL" clId="{33FF99E2-A6AC-4EAA-9E29-29402EB17D3C}" dt="2020-11-16T06:54:59.253" v="402" actId="1076"/>
          <ac:spMkLst>
            <pc:docMk/>
            <pc:sldMk cId="2813208477" sldId="601"/>
            <ac:spMk id="3" creationId="{8BB13B36-62D8-4ECA-9FE9-F4DB40144821}"/>
          </ac:spMkLst>
        </pc:spChg>
        <pc:spChg chg="add del mod">
          <ac:chgData name="Carosi, Gianpaolo P." userId="a40df730-d1b8-49b2-9a95-1c2f7e45f177" providerId="ADAL" clId="{33FF99E2-A6AC-4EAA-9E29-29402EB17D3C}" dt="2020-11-16T06:54:32.818" v="395" actId="478"/>
          <ac:spMkLst>
            <pc:docMk/>
            <pc:sldMk cId="2813208477" sldId="601"/>
            <ac:spMk id="5" creationId="{F4007776-9DB8-4400-A5B1-8E794315738F}"/>
          </ac:spMkLst>
        </pc:spChg>
        <pc:spChg chg="add mod">
          <ac:chgData name="Carosi, Gianpaolo P." userId="a40df730-d1b8-49b2-9a95-1c2f7e45f177" providerId="ADAL" clId="{33FF99E2-A6AC-4EAA-9E29-29402EB17D3C}" dt="2020-11-16T07:10:01" v="877" actId="20577"/>
          <ac:spMkLst>
            <pc:docMk/>
            <pc:sldMk cId="2813208477" sldId="601"/>
            <ac:spMk id="8" creationId="{9D0646B9-6200-48EA-81A2-E6A100C8323B}"/>
          </ac:spMkLst>
        </pc:spChg>
        <pc:picChg chg="add mod">
          <ac:chgData name="Carosi, Gianpaolo P." userId="a40df730-d1b8-49b2-9a95-1c2f7e45f177" providerId="ADAL" clId="{33FF99E2-A6AC-4EAA-9E29-29402EB17D3C}" dt="2020-11-16T07:09:48.179" v="871" actId="1037"/>
          <ac:picMkLst>
            <pc:docMk/>
            <pc:sldMk cId="2813208477" sldId="601"/>
            <ac:picMk id="7" creationId="{5F2AAD85-6803-4EAB-9AAC-CF9879FBE4DE}"/>
          </ac:picMkLst>
        </pc:picChg>
        <pc:picChg chg="add mod">
          <ac:chgData name="Carosi, Gianpaolo P." userId="a40df730-d1b8-49b2-9a95-1c2f7e45f177" providerId="ADAL" clId="{33FF99E2-A6AC-4EAA-9E29-29402EB17D3C}" dt="2020-11-16T07:09:30.010" v="837" actId="1076"/>
          <ac:picMkLst>
            <pc:docMk/>
            <pc:sldMk cId="2813208477" sldId="601"/>
            <ac:picMk id="10" creationId="{FA8A2A33-8775-4D3C-8147-79773F2BBF2A}"/>
          </ac:picMkLst>
        </pc:picChg>
        <pc:picChg chg="add mod">
          <ac:chgData name="Carosi, Gianpaolo P." userId="a40df730-d1b8-49b2-9a95-1c2f7e45f177" providerId="ADAL" clId="{33FF99E2-A6AC-4EAA-9E29-29402EB17D3C}" dt="2020-11-16T07:09:25.909" v="836" actId="14100"/>
          <ac:picMkLst>
            <pc:docMk/>
            <pc:sldMk cId="2813208477" sldId="601"/>
            <ac:picMk id="12" creationId="{051E9E0D-D40D-496A-B0C2-5EDC2756F4FF}"/>
          </ac:picMkLst>
        </pc:picChg>
      </pc:sldChg>
      <pc:sldChg chg="addSp delSp modSp mod">
        <pc:chgData name="Carosi, Gianpaolo P." userId="a40df730-d1b8-49b2-9a95-1c2f7e45f177" providerId="ADAL" clId="{33FF99E2-A6AC-4EAA-9E29-29402EB17D3C}" dt="2020-11-16T07:36:16.961" v="1323" actId="1076"/>
        <pc:sldMkLst>
          <pc:docMk/>
          <pc:sldMk cId="2762130398" sldId="603"/>
        </pc:sldMkLst>
        <pc:spChg chg="del mod">
          <ac:chgData name="Carosi, Gianpaolo P." userId="a40df730-d1b8-49b2-9a95-1c2f7e45f177" providerId="ADAL" clId="{33FF99E2-A6AC-4EAA-9E29-29402EB17D3C}" dt="2020-11-16T07:35:26.911" v="1308" actId="931"/>
          <ac:spMkLst>
            <pc:docMk/>
            <pc:sldMk cId="2762130398" sldId="603"/>
            <ac:spMk id="2" creationId="{BA6AFDC3-452C-4231-9202-ACDC2927EE0C}"/>
          </ac:spMkLst>
        </pc:spChg>
        <pc:spChg chg="mod">
          <ac:chgData name="Carosi, Gianpaolo P." userId="a40df730-d1b8-49b2-9a95-1c2f7e45f177" providerId="ADAL" clId="{33FF99E2-A6AC-4EAA-9E29-29402EB17D3C}" dt="2020-11-16T07:34:21.020" v="1305" actId="14100"/>
          <ac:spMkLst>
            <pc:docMk/>
            <pc:sldMk cId="2762130398" sldId="603"/>
            <ac:spMk id="3" creationId="{6366B4B1-CDD1-4005-A715-E1DF474C71A5}"/>
          </ac:spMkLst>
        </pc:spChg>
        <pc:picChg chg="mod ord">
          <ac:chgData name="Carosi, Gianpaolo P." userId="a40df730-d1b8-49b2-9a95-1c2f7e45f177" providerId="ADAL" clId="{33FF99E2-A6AC-4EAA-9E29-29402EB17D3C}" dt="2020-11-16T07:36:16.961" v="1323" actId="1076"/>
          <ac:picMkLst>
            <pc:docMk/>
            <pc:sldMk cId="2762130398" sldId="603"/>
            <ac:picMk id="4" creationId="{81B3FBF5-7567-40DC-9425-7691DE238899}"/>
          </ac:picMkLst>
        </pc:picChg>
        <pc:picChg chg="add mod">
          <ac:chgData name="Carosi, Gianpaolo P." userId="a40df730-d1b8-49b2-9a95-1c2f7e45f177" providerId="ADAL" clId="{33FF99E2-A6AC-4EAA-9E29-29402EB17D3C}" dt="2020-11-16T07:35:32.034" v="1313" actId="1076"/>
          <ac:picMkLst>
            <pc:docMk/>
            <pc:sldMk cId="2762130398" sldId="603"/>
            <ac:picMk id="6" creationId="{AA628180-CEDD-40D0-B83A-B9414D111E6F}"/>
          </ac:picMkLst>
        </pc:picChg>
        <pc:picChg chg="add mod">
          <ac:chgData name="Carosi, Gianpaolo P." userId="a40df730-d1b8-49b2-9a95-1c2f7e45f177" providerId="ADAL" clId="{33FF99E2-A6AC-4EAA-9E29-29402EB17D3C}" dt="2020-11-16T07:36:13.808" v="1322" actId="14100"/>
          <ac:picMkLst>
            <pc:docMk/>
            <pc:sldMk cId="2762130398" sldId="603"/>
            <ac:picMk id="8" creationId="{31E56ABF-DD97-481D-BAEA-1277EFC8CB5A}"/>
          </ac:picMkLst>
        </pc:picChg>
      </pc:sldChg>
      <pc:sldChg chg="del">
        <pc:chgData name="Carosi, Gianpaolo P." userId="a40df730-d1b8-49b2-9a95-1c2f7e45f177" providerId="ADAL" clId="{33FF99E2-A6AC-4EAA-9E29-29402EB17D3C}" dt="2020-11-16T07:50:50.947" v="1532" actId="47"/>
        <pc:sldMkLst>
          <pc:docMk/>
          <pc:sldMk cId="1145123490" sldId="604"/>
        </pc:sldMkLst>
      </pc:sldChg>
      <pc:sldChg chg="del">
        <pc:chgData name="Carosi, Gianpaolo P." userId="a40df730-d1b8-49b2-9a95-1c2f7e45f177" providerId="ADAL" clId="{33FF99E2-A6AC-4EAA-9E29-29402EB17D3C}" dt="2020-11-16T07:51:08.112" v="1534" actId="47"/>
        <pc:sldMkLst>
          <pc:docMk/>
          <pc:sldMk cId="115078059" sldId="605"/>
        </pc:sldMkLst>
      </pc:sldChg>
      <pc:sldChg chg="del">
        <pc:chgData name="Carosi, Gianpaolo P." userId="a40df730-d1b8-49b2-9a95-1c2f7e45f177" providerId="ADAL" clId="{33FF99E2-A6AC-4EAA-9E29-29402EB17D3C}" dt="2020-11-16T07:51:10.083" v="1535" actId="47"/>
        <pc:sldMkLst>
          <pc:docMk/>
          <pc:sldMk cId="1412369161" sldId="607"/>
        </pc:sldMkLst>
      </pc:sldChg>
      <pc:sldChg chg="del">
        <pc:chgData name="Carosi, Gianpaolo P." userId="a40df730-d1b8-49b2-9a95-1c2f7e45f177" providerId="ADAL" clId="{33FF99E2-A6AC-4EAA-9E29-29402EB17D3C}" dt="2020-11-16T07:50:57.497" v="1533" actId="47"/>
        <pc:sldMkLst>
          <pc:docMk/>
          <pc:sldMk cId="3949214521" sldId="608"/>
        </pc:sldMkLst>
      </pc:sldChg>
      <pc:sldChg chg="addSp delSp modSp add mod">
        <pc:chgData name="Carosi, Gianpaolo P." userId="a40df730-d1b8-49b2-9a95-1c2f7e45f177" providerId="ADAL" clId="{33FF99E2-A6AC-4EAA-9E29-29402EB17D3C}" dt="2020-11-16T08:45:44.729" v="3135" actId="20577"/>
        <pc:sldMkLst>
          <pc:docMk/>
          <pc:sldMk cId="2068650361" sldId="609"/>
        </pc:sldMkLst>
        <pc:spChg chg="mod">
          <ac:chgData name="Carosi, Gianpaolo P." userId="a40df730-d1b8-49b2-9a95-1c2f7e45f177" providerId="ADAL" clId="{33FF99E2-A6AC-4EAA-9E29-29402EB17D3C}" dt="2020-11-16T08:45:44.729" v="3135" actId="20577"/>
          <ac:spMkLst>
            <pc:docMk/>
            <pc:sldMk cId="2068650361" sldId="609"/>
            <ac:spMk id="2" creationId="{BA6AFDC3-452C-4231-9202-ACDC2927EE0C}"/>
          </ac:spMkLst>
        </pc:spChg>
        <pc:picChg chg="del">
          <ac:chgData name="Carosi, Gianpaolo P." userId="a40df730-d1b8-49b2-9a95-1c2f7e45f177" providerId="ADAL" clId="{33FF99E2-A6AC-4EAA-9E29-29402EB17D3C}" dt="2020-11-16T07:15:49.700" v="880" actId="478"/>
          <ac:picMkLst>
            <pc:docMk/>
            <pc:sldMk cId="2068650361" sldId="609"/>
            <ac:picMk id="4" creationId="{2B15E22C-BBFE-4D76-B900-83963107C0C7}"/>
          </ac:picMkLst>
        </pc:picChg>
        <pc:picChg chg="del">
          <ac:chgData name="Carosi, Gianpaolo P." userId="a40df730-d1b8-49b2-9a95-1c2f7e45f177" providerId="ADAL" clId="{33FF99E2-A6AC-4EAA-9E29-29402EB17D3C}" dt="2020-11-16T07:15:48.720" v="879" actId="478"/>
          <ac:picMkLst>
            <pc:docMk/>
            <pc:sldMk cId="2068650361" sldId="609"/>
            <ac:picMk id="5" creationId="{D2389BDE-FC7D-4F99-9A38-3E9332E2176E}"/>
          </ac:picMkLst>
        </pc:picChg>
        <pc:picChg chg="add mod">
          <ac:chgData name="Carosi, Gianpaolo P." userId="a40df730-d1b8-49b2-9a95-1c2f7e45f177" providerId="ADAL" clId="{33FF99E2-A6AC-4EAA-9E29-29402EB17D3C}" dt="2020-11-16T07:16:03.261" v="883" actId="1076"/>
          <ac:picMkLst>
            <pc:docMk/>
            <pc:sldMk cId="2068650361" sldId="609"/>
            <ac:picMk id="7" creationId="{2A32C7A4-33F9-4D33-BF3B-BE3AAE84058B}"/>
          </ac:picMkLst>
        </pc:picChg>
        <pc:picChg chg="add mod">
          <ac:chgData name="Carosi, Gianpaolo P." userId="a40df730-d1b8-49b2-9a95-1c2f7e45f177" providerId="ADAL" clId="{33FF99E2-A6AC-4EAA-9E29-29402EB17D3C}" dt="2020-11-16T07:17:21.769" v="1037" actId="14100"/>
          <ac:picMkLst>
            <pc:docMk/>
            <pc:sldMk cId="2068650361" sldId="609"/>
            <ac:picMk id="9" creationId="{60AA2406-4610-4F33-BE86-AB6AB6EE2DA9}"/>
          </ac:picMkLst>
        </pc:picChg>
      </pc:sldChg>
      <pc:sldChg chg="addSp delSp modSp add mod">
        <pc:chgData name="Carosi, Gianpaolo P." userId="a40df730-d1b8-49b2-9a95-1c2f7e45f177" providerId="ADAL" clId="{33FF99E2-A6AC-4EAA-9E29-29402EB17D3C}" dt="2020-11-16T08:41:53.038" v="3043" actId="20577"/>
        <pc:sldMkLst>
          <pc:docMk/>
          <pc:sldMk cId="2423780965" sldId="610"/>
        </pc:sldMkLst>
        <pc:spChg chg="del mod">
          <ac:chgData name="Carosi, Gianpaolo P." userId="a40df730-d1b8-49b2-9a95-1c2f7e45f177" providerId="ADAL" clId="{33FF99E2-A6AC-4EAA-9E29-29402EB17D3C}" dt="2020-11-16T08:40:43.376" v="3029" actId="478"/>
          <ac:spMkLst>
            <pc:docMk/>
            <pc:sldMk cId="2423780965" sldId="610"/>
            <ac:spMk id="2" creationId="{BA6AFDC3-452C-4231-9202-ACDC2927EE0C}"/>
          </ac:spMkLst>
        </pc:spChg>
        <pc:spChg chg="mod">
          <ac:chgData name="Carosi, Gianpaolo P." userId="a40df730-d1b8-49b2-9a95-1c2f7e45f177" providerId="ADAL" clId="{33FF99E2-A6AC-4EAA-9E29-29402EB17D3C}" dt="2020-11-16T08:41:53.038" v="3043" actId="20577"/>
          <ac:spMkLst>
            <pc:docMk/>
            <pc:sldMk cId="2423780965" sldId="610"/>
            <ac:spMk id="3" creationId="{6366B4B1-CDD1-4005-A715-E1DF474C71A5}"/>
          </ac:spMkLst>
        </pc:spChg>
        <pc:spChg chg="add del mod">
          <ac:chgData name="Carosi, Gianpaolo P." userId="a40df730-d1b8-49b2-9a95-1c2f7e45f177" providerId="ADAL" clId="{33FF99E2-A6AC-4EAA-9E29-29402EB17D3C}" dt="2020-11-16T08:40:45.481" v="3030" actId="478"/>
          <ac:spMkLst>
            <pc:docMk/>
            <pc:sldMk cId="2423780965" sldId="610"/>
            <ac:spMk id="6" creationId="{FAA8EE44-699E-45E2-94D3-CA24352023D4}"/>
          </ac:spMkLst>
        </pc:spChg>
        <pc:spChg chg="add del mod">
          <ac:chgData name="Carosi, Gianpaolo P." userId="a40df730-d1b8-49b2-9a95-1c2f7e45f177" providerId="ADAL" clId="{33FF99E2-A6AC-4EAA-9E29-29402EB17D3C}" dt="2020-11-16T08:40:33.824" v="3010" actId="478"/>
          <ac:spMkLst>
            <pc:docMk/>
            <pc:sldMk cId="2423780965" sldId="610"/>
            <ac:spMk id="10" creationId="{3E334600-DCB0-49FC-BE84-C4BF391CD3A4}"/>
          </ac:spMkLst>
        </pc:spChg>
        <pc:spChg chg="add del mod">
          <ac:chgData name="Carosi, Gianpaolo P." userId="a40df730-d1b8-49b2-9a95-1c2f7e45f177" providerId="ADAL" clId="{33FF99E2-A6AC-4EAA-9E29-29402EB17D3C}" dt="2020-11-16T08:40:27.718" v="3008" actId="478"/>
          <ac:spMkLst>
            <pc:docMk/>
            <pc:sldMk cId="2423780965" sldId="610"/>
            <ac:spMk id="11" creationId="{E934D93F-4B89-40D8-880C-2265E5731EE2}"/>
          </ac:spMkLst>
        </pc:spChg>
        <pc:spChg chg="add del mod">
          <ac:chgData name="Carosi, Gianpaolo P." userId="a40df730-d1b8-49b2-9a95-1c2f7e45f177" providerId="ADAL" clId="{33FF99E2-A6AC-4EAA-9E29-29402EB17D3C}" dt="2020-11-16T08:40:32.768" v="3009" actId="478"/>
          <ac:spMkLst>
            <pc:docMk/>
            <pc:sldMk cId="2423780965" sldId="610"/>
            <ac:spMk id="13" creationId="{98B49F06-B884-4525-8A10-F39D37875F9D}"/>
          </ac:spMkLst>
        </pc:spChg>
        <pc:picChg chg="del">
          <ac:chgData name="Carosi, Gianpaolo P." userId="a40df730-d1b8-49b2-9a95-1c2f7e45f177" providerId="ADAL" clId="{33FF99E2-A6AC-4EAA-9E29-29402EB17D3C}" dt="2020-11-16T07:22:47.530" v="1045" actId="478"/>
          <ac:picMkLst>
            <pc:docMk/>
            <pc:sldMk cId="2423780965" sldId="610"/>
            <ac:picMk id="4" creationId="{2B15E22C-BBFE-4D76-B900-83963107C0C7}"/>
          </ac:picMkLst>
        </pc:picChg>
        <pc:picChg chg="del mod">
          <ac:chgData name="Carosi, Gianpaolo P." userId="a40df730-d1b8-49b2-9a95-1c2f7e45f177" providerId="ADAL" clId="{33FF99E2-A6AC-4EAA-9E29-29402EB17D3C}" dt="2020-11-16T08:40:25.510" v="3006" actId="478"/>
          <ac:picMkLst>
            <pc:docMk/>
            <pc:sldMk cId="2423780965" sldId="610"/>
            <ac:picMk id="5" creationId="{D2389BDE-FC7D-4F99-9A38-3E9332E2176E}"/>
          </ac:picMkLst>
        </pc:picChg>
        <pc:picChg chg="add del mod">
          <ac:chgData name="Carosi, Gianpaolo P." userId="a40df730-d1b8-49b2-9a95-1c2f7e45f177" providerId="ADAL" clId="{33FF99E2-A6AC-4EAA-9E29-29402EB17D3C}" dt="2020-11-16T07:29:44.810" v="1171" actId="478"/>
          <ac:picMkLst>
            <pc:docMk/>
            <pc:sldMk cId="2423780965" sldId="610"/>
            <ac:picMk id="7" creationId="{363A3E29-E1E9-4B70-874A-4027EB7CBCCF}"/>
          </ac:picMkLst>
        </pc:picChg>
        <pc:picChg chg="add mod">
          <ac:chgData name="Carosi, Gianpaolo P." userId="a40df730-d1b8-49b2-9a95-1c2f7e45f177" providerId="ADAL" clId="{33FF99E2-A6AC-4EAA-9E29-29402EB17D3C}" dt="2020-11-16T08:41:30.784" v="3036" actId="1076"/>
          <ac:picMkLst>
            <pc:docMk/>
            <pc:sldMk cId="2423780965" sldId="610"/>
            <ac:picMk id="8" creationId="{7B912493-51A5-4785-B5B3-AFD488581A03}"/>
          </ac:picMkLst>
        </pc:picChg>
        <pc:picChg chg="add del mod">
          <ac:chgData name="Carosi, Gianpaolo P." userId="a40df730-d1b8-49b2-9a95-1c2f7e45f177" providerId="ADAL" clId="{33FF99E2-A6AC-4EAA-9E29-29402EB17D3C}" dt="2020-11-16T08:40:26.155" v="3007" actId="478"/>
          <ac:picMkLst>
            <pc:docMk/>
            <pc:sldMk cId="2423780965" sldId="610"/>
            <ac:picMk id="9" creationId="{8D94262F-B3AD-4AD6-B03F-73F912937614}"/>
          </ac:picMkLst>
        </pc:picChg>
        <pc:picChg chg="add del mod">
          <ac:chgData name="Carosi, Gianpaolo P." userId="a40df730-d1b8-49b2-9a95-1c2f7e45f177" providerId="ADAL" clId="{33FF99E2-A6AC-4EAA-9E29-29402EB17D3C}" dt="2020-11-16T07:33:11.658" v="1226" actId="478"/>
          <ac:picMkLst>
            <pc:docMk/>
            <pc:sldMk cId="2423780965" sldId="610"/>
            <ac:picMk id="15" creationId="{C0E38B5B-A3B3-4FC0-9250-AFD7B7296513}"/>
          </ac:picMkLst>
        </pc:picChg>
      </pc:sldChg>
      <pc:sldChg chg="addSp delSp modSp add mod">
        <pc:chgData name="Carosi, Gianpaolo P." userId="a40df730-d1b8-49b2-9a95-1c2f7e45f177" providerId="ADAL" clId="{33FF99E2-A6AC-4EAA-9E29-29402EB17D3C}" dt="2020-11-16T07:50:46.976" v="1531" actId="20577"/>
        <pc:sldMkLst>
          <pc:docMk/>
          <pc:sldMk cId="1326797821" sldId="611"/>
        </pc:sldMkLst>
        <pc:spChg chg="mod">
          <ac:chgData name="Carosi, Gianpaolo P." userId="a40df730-d1b8-49b2-9a95-1c2f7e45f177" providerId="ADAL" clId="{33FF99E2-A6AC-4EAA-9E29-29402EB17D3C}" dt="2020-11-16T07:50:46.976" v="1531" actId="20577"/>
          <ac:spMkLst>
            <pc:docMk/>
            <pc:sldMk cId="1326797821" sldId="611"/>
            <ac:spMk id="3" creationId="{6366B4B1-CDD1-4005-A715-E1DF474C71A5}"/>
          </ac:spMkLst>
        </pc:spChg>
        <pc:spChg chg="add mod">
          <ac:chgData name="Carosi, Gianpaolo P." userId="a40df730-d1b8-49b2-9a95-1c2f7e45f177" providerId="ADAL" clId="{33FF99E2-A6AC-4EAA-9E29-29402EB17D3C}" dt="2020-11-16T07:50:31.580" v="1480" actId="1076"/>
          <ac:spMkLst>
            <pc:docMk/>
            <pc:sldMk cId="1326797821" sldId="611"/>
            <ac:spMk id="9" creationId="{9279C022-2246-40E6-8CBC-A60B35500464}"/>
          </ac:spMkLst>
        </pc:spChg>
        <pc:picChg chg="del">
          <ac:chgData name="Carosi, Gianpaolo P." userId="a40df730-d1b8-49b2-9a95-1c2f7e45f177" providerId="ADAL" clId="{33FF99E2-A6AC-4EAA-9E29-29402EB17D3C}" dt="2020-11-16T07:47:04.447" v="1327" actId="478"/>
          <ac:picMkLst>
            <pc:docMk/>
            <pc:sldMk cId="1326797821" sldId="611"/>
            <ac:picMk id="4" creationId="{81B3FBF5-7567-40DC-9425-7691DE238899}"/>
          </ac:picMkLst>
        </pc:picChg>
        <pc:picChg chg="add mod">
          <ac:chgData name="Carosi, Gianpaolo P." userId="a40df730-d1b8-49b2-9a95-1c2f7e45f177" providerId="ADAL" clId="{33FF99E2-A6AC-4EAA-9E29-29402EB17D3C}" dt="2020-11-16T07:49:41.077" v="1421" actId="1076"/>
          <ac:picMkLst>
            <pc:docMk/>
            <pc:sldMk cId="1326797821" sldId="611"/>
            <ac:picMk id="5" creationId="{B0382A5B-A22F-4157-A9F9-BAB84B91E815}"/>
          </ac:picMkLst>
        </pc:picChg>
        <pc:picChg chg="mod ord">
          <ac:chgData name="Carosi, Gianpaolo P." userId="a40df730-d1b8-49b2-9a95-1c2f7e45f177" providerId="ADAL" clId="{33FF99E2-A6AC-4EAA-9E29-29402EB17D3C}" dt="2020-11-16T07:50:05.218" v="1430" actId="1076"/>
          <ac:picMkLst>
            <pc:docMk/>
            <pc:sldMk cId="1326797821" sldId="611"/>
            <ac:picMk id="6" creationId="{AA628180-CEDD-40D0-B83A-B9414D111E6F}"/>
          </ac:picMkLst>
        </pc:picChg>
        <pc:picChg chg="del">
          <ac:chgData name="Carosi, Gianpaolo P." userId="a40df730-d1b8-49b2-9a95-1c2f7e45f177" providerId="ADAL" clId="{33FF99E2-A6AC-4EAA-9E29-29402EB17D3C}" dt="2020-11-16T07:47:06.372" v="1328" actId="478"/>
          <ac:picMkLst>
            <pc:docMk/>
            <pc:sldMk cId="1326797821" sldId="611"/>
            <ac:picMk id="8" creationId="{31E56ABF-DD97-481D-BAEA-1277EFC8CB5A}"/>
          </ac:picMkLst>
        </pc:picChg>
        <pc:picChg chg="add mod">
          <ac:chgData name="Carosi, Gianpaolo P." userId="a40df730-d1b8-49b2-9a95-1c2f7e45f177" providerId="ADAL" clId="{33FF99E2-A6AC-4EAA-9E29-29402EB17D3C}" dt="2020-11-16T07:50:12.866" v="1432" actId="14100"/>
          <ac:picMkLst>
            <pc:docMk/>
            <pc:sldMk cId="1326797821" sldId="611"/>
            <ac:picMk id="10" creationId="{811E7BF6-4C3D-415D-B61A-28398A922908}"/>
          </ac:picMkLst>
        </pc:picChg>
      </pc:sldChg>
      <pc:sldChg chg="addSp delSp modSp add mod">
        <pc:chgData name="Carosi, Gianpaolo P." userId="a40df730-d1b8-49b2-9a95-1c2f7e45f177" providerId="ADAL" clId="{33FF99E2-A6AC-4EAA-9E29-29402EB17D3C}" dt="2020-11-16T07:56:59.622" v="1858" actId="1076"/>
        <pc:sldMkLst>
          <pc:docMk/>
          <pc:sldMk cId="3177571299" sldId="612"/>
        </pc:sldMkLst>
        <pc:spChg chg="mod">
          <ac:chgData name="Carosi, Gianpaolo P." userId="a40df730-d1b8-49b2-9a95-1c2f7e45f177" providerId="ADAL" clId="{33FF99E2-A6AC-4EAA-9E29-29402EB17D3C}" dt="2020-11-16T07:51:36.572" v="1594" actId="20577"/>
          <ac:spMkLst>
            <pc:docMk/>
            <pc:sldMk cId="3177571299" sldId="612"/>
            <ac:spMk id="3" creationId="{6366B4B1-CDD1-4005-A715-E1DF474C71A5}"/>
          </ac:spMkLst>
        </pc:spChg>
        <pc:spChg chg="add del mod">
          <ac:chgData name="Carosi, Gianpaolo P." userId="a40df730-d1b8-49b2-9a95-1c2f7e45f177" providerId="ADAL" clId="{33FF99E2-A6AC-4EAA-9E29-29402EB17D3C}" dt="2020-11-16T07:52:14.704" v="1600" actId="478"/>
          <ac:spMkLst>
            <pc:docMk/>
            <pc:sldMk cId="3177571299" sldId="612"/>
            <ac:spMk id="4" creationId="{ABC54257-B7DB-4D21-B560-A99C81C89B87}"/>
          </ac:spMkLst>
        </pc:spChg>
        <pc:spChg chg="mod">
          <ac:chgData name="Carosi, Gianpaolo P." userId="a40df730-d1b8-49b2-9a95-1c2f7e45f177" providerId="ADAL" clId="{33FF99E2-A6AC-4EAA-9E29-29402EB17D3C}" dt="2020-11-16T07:56:48.673" v="1854" actId="20577"/>
          <ac:spMkLst>
            <pc:docMk/>
            <pc:sldMk cId="3177571299" sldId="612"/>
            <ac:spMk id="9" creationId="{9279C022-2246-40E6-8CBC-A60B35500464}"/>
          </ac:spMkLst>
        </pc:spChg>
        <pc:picChg chg="del">
          <ac:chgData name="Carosi, Gianpaolo P." userId="a40df730-d1b8-49b2-9a95-1c2f7e45f177" providerId="ADAL" clId="{33FF99E2-A6AC-4EAA-9E29-29402EB17D3C}" dt="2020-11-16T07:51:40.479" v="1595" actId="478"/>
          <ac:picMkLst>
            <pc:docMk/>
            <pc:sldMk cId="3177571299" sldId="612"/>
            <ac:picMk id="5" creationId="{B0382A5B-A22F-4157-A9F9-BAB84B91E815}"/>
          </ac:picMkLst>
        </pc:picChg>
        <pc:picChg chg="del">
          <ac:chgData name="Carosi, Gianpaolo P." userId="a40df730-d1b8-49b2-9a95-1c2f7e45f177" providerId="ADAL" clId="{33FF99E2-A6AC-4EAA-9E29-29402EB17D3C}" dt="2020-11-16T07:51:45.318" v="1597" actId="478"/>
          <ac:picMkLst>
            <pc:docMk/>
            <pc:sldMk cId="3177571299" sldId="612"/>
            <ac:picMk id="6" creationId="{AA628180-CEDD-40D0-B83A-B9414D111E6F}"/>
          </ac:picMkLst>
        </pc:picChg>
        <pc:picChg chg="add del">
          <ac:chgData name="Carosi, Gianpaolo P." userId="a40df730-d1b8-49b2-9a95-1c2f7e45f177" providerId="ADAL" clId="{33FF99E2-A6AC-4EAA-9E29-29402EB17D3C}" dt="2020-11-16T07:55:01.158" v="1802" actId="478"/>
          <ac:picMkLst>
            <pc:docMk/>
            <pc:sldMk cId="3177571299" sldId="612"/>
            <ac:picMk id="8" creationId="{F0AE9066-9748-4D4C-8C76-16EB643BFA53}"/>
          </ac:picMkLst>
        </pc:picChg>
        <pc:picChg chg="del">
          <ac:chgData name="Carosi, Gianpaolo P." userId="a40df730-d1b8-49b2-9a95-1c2f7e45f177" providerId="ADAL" clId="{33FF99E2-A6AC-4EAA-9E29-29402EB17D3C}" dt="2020-11-16T07:51:47.647" v="1598" actId="478"/>
          <ac:picMkLst>
            <pc:docMk/>
            <pc:sldMk cId="3177571299" sldId="612"/>
            <ac:picMk id="10" creationId="{811E7BF6-4C3D-415D-B61A-28398A922908}"/>
          </ac:picMkLst>
        </pc:picChg>
        <pc:picChg chg="add mod">
          <ac:chgData name="Carosi, Gianpaolo P." userId="a40df730-d1b8-49b2-9a95-1c2f7e45f177" providerId="ADAL" clId="{33FF99E2-A6AC-4EAA-9E29-29402EB17D3C}" dt="2020-11-16T07:56:59.622" v="1858" actId="1076"/>
          <ac:picMkLst>
            <pc:docMk/>
            <pc:sldMk cId="3177571299" sldId="612"/>
            <ac:picMk id="11" creationId="{C8C1CA22-CFF1-4B9E-AB71-549834F2BAAE}"/>
          </ac:picMkLst>
        </pc:picChg>
        <pc:picChg chg="add mod">
          <ac:chgData name="Carosi, Gianpaolo P." userId="a40df730-d1b8-49b2-9a95-1c2f7e45f177" providerId="ADAL" clId="{33FF99E2-A6AC-4EAA-9E29-29402EB17D3C}" dt="2020-11-16T07:56:29.996" v="1814" actId="1076"/>
          <ac:picMkLst>
            <pc:docMk/>
            <pc:sldMk cId="3177571299" sldId="612"/>
            <ac:picMk id="13" creationId="{923EEB1A-B108-461B-BD37-D471784307C1}"/>
          </ac:picMkLst>
        </pc:picChg>
      </pc:sldChg>
      <pc:sldChg chg="delSp modSp add mod">
        <pc:chgData name="Carosi, Gianpaolo P." userId="a40df730-d1b8-49b2-9a95-1c2f7e45f177" providerId="ADAL" clId="{33FF99E2-A6AC-4EAA-9E29-29402EB17D3C}" dt="2020-11-16T08:10:51.953" v="2350" actId="20577"/>
        <pc:sldMkLst>
          <pc:docMk/>
          <pc:sldMk cId="3496354055" sldId="613"/>
        </pc:sldMkLst>
        <pc:spChg chg="mod">
          <ac:chgData name="Carosi, Gianpaolo P." userId="a40df730-d1b8-49b2-9a95-1c2f7e45f177" providerId="ADAL" clId="{33FF99E2-A6AC-4EAA-9E29-29402EB17D3C}" dt="2020-11-16T07:58:04.299" v="1942" actId="20577"/>
          <ac:spMkLst>
            <pc:docMk/>
            <pc:sldMk cId="3496354055" sldId="613"/>
            <ac:spMk id="3" creationId="{6366B4B1-CDD1-4005-A715-E1DF474C71A5}"/>
          </ac:spMkLst>
        </pc:spChg>
        <pc:spChg chg="mod">
          <ac:chgData name="Carosi, Gianpaolo P." userId="a40df730-d1b8-49b2-9a95-1c2f7e45f177" providerId="ADAL" clId="{33FF99E2-A6AC-4EAA-9E29-29402EB17D3C}" dt="2020-11-16T08:10:51.953" v="2350" actId="20577"/>
          <ac:spMkLst>
            <pc:docMk/>
            <pc:sldMk cId="3496354055" sldId="613"/>
            <ac:spMk id="9" creationId="{9279C022-2246-40E6-8CBC-A60B35500464}"/>
          </ac:spMkLst>
        </pc:spChg>
        <pc:picChg chg="del">
          <ac:chgData name="Carosi, Gianpaolo P." userId="a40df730-d1b8-49b2-9a95-1c2f7e45f177" providerId="ADAL" clId="{33FF99E2-A6AC-4EAA-9E29-29402EB17D3C}" dt="2020-11-16T07:58:21.002" v="1944" actId="478"/>
          <ac:picMkLst>
            <pc:docMk/>
            <pc:sldMk cId="3496354055" sldId="613"/>
            <ac:picMk id="11" creationId="{C8C1CA22-CFF1-4B9E-AB71-549834F2BAAE}"/>
          </ac:picMkLst>
        </pc:picChg>
        <pc:picChg chg="mod">
          <ac:chgData name="Carosi, Gianpaolo P." userId="a40df730-d1b8-49b2-9a95-1c2f7e45f177" providerId="ADAL" clId="{33FF99E2-A6AC-4EAA-9E29-29402EB17D3C}" dt="2020-11-16T07:58:51.194" v="1976" actId="1076"/>
          <ac:picMkLst>
            <pc:docMk/>
            <pc:sldMk cId="3496354055" sldId="613"/>
            <ac:picMk id="13" creationId="{923EEB1A-B108-461B-BD37-D471784307C1}"/>
          </ac:picMkLst>
        </pc:picChg>
      </pc:sldChg>
      <pc:sldChg chg="addSp delSp modSp add mod">
        <pc:chgData name="Carosi, Gianpaolo P." userId="a40df730-d1b8-49b2-9a95-1c2f7e45f177" providerId="ADAL" clId="{33FF99E2-A6AC-4EAA-9E29-29402EB17D3C}" dt="2020-11-16T08:18:08.474" v="2982" actId="20577"/>
        <pc:sldMkLst>
          <pc:docMk/>
          <pc:sldMk cId="1767168815" sldId="614"/>
        </pc:sldMkLst>
        <pc:spChg chg="mod">
          <ac:chgData name="Carosi, Gianpaolo P." userId="a40df730-d1b8-49b2-9a95-1c2f7e45f177" providerId="ADAL" clId="{33FF99E2-A6AC-4EAA-9E29-29402EB17D3C}" dt="2020-11-16T08:18:08.474" v="2982" actId="20577"/>
          <ac:spMkLst>
            <pc:docMk/>
            <pc:sldMk cId="1767168815" sldId="614"/>
            <ac:spMk id="3" creationId="{6366B4B1-CDD1-4005-A715-E1DF474C71A5}"/>
          </ac:spMkLst>
        </pc:spChg>
        <pc:spChg chg="mod">
          <ac:chgData name="Carosi, Gianpaolo P." userId="a40df730-d1b8-49b2-9a95-1c2f7e45f177" providerId="ADAL" clId="{33FF99E2-A6AC-4EAA-9E29-29402EB17D3C}" dt="2020-11-16T08:12:57.612" v="2579" actId="1076"/>
          <ac:spMkLst>
            <pc:docMk/>
            <pc:sldMk cId="1767168815" sldId="614"/>
            <ac:spMk id="9" creationId="{9279C022-2246-40E6-8CBC-A60B35500464}"/>
          </ac:spMkLst>
        </pc:spChg>
        <pc:picChg chg="add mod">
          <ac:chgData name="Carosi, Gianpaolo P." userId="a40df730-d1b8-49b2-9a95-1c2f7e45f177" providerId="ADAL" clId="{33FF99E2-A6AC-4EAA-9E29-29402EB17D3C}" dt="2020-11-16T08:16:08.214" v="2935" actId="14100"/>
          <ac:picMkLst>
            <pc:docMk/>
            <pc:sldMk cId="1767168815" sldId="614"/>
            <ac:picMk id="4" creationId="{C5A85184-8290-45FA-B8CB-B4B162B82236}"/>
          </ac:picMkLst>
        </pc:picChg>
        <pc:picChg chg="add mod">
          <ac:chgData name="Carosi, Gianpaolo P." userId="a40df730-d1b8-49b2-9a95-1c2f7e45f177" providerId="ADAL" clId="{33FF99E2-A6AC-4EAA-9E29-29402EB17D3C}" dt="2020-11-16T08:16:10.309" v="2936" actId="1076"/>
          <ac:picMkLst>
            <pc:docMk/>
            <pc:sldMk cId="1767168815" sldId="614"/>
            <ac:picMk id="6" creationId="{3D757C60-7A1F-4D43-8CD2-288DE9875A31}"/>
          </ac:picMkLst>
        </pc:picChg>
        <pc:picChg chg="add mod">
          <ac:chgData name="Carosi, Gianpaolo P." userId="a40df730-d1b8-49b2-9a95-1c2f7e45f177" providerId="ADAL" clId="{33FF99E2-A6AC-4EAA-9E29-29402EB17D3C}" dt="2020-11-16T08:17:22.042" v="2940" actId="14100"/>
          <ac:picMkLst>
            <pc:docMk/>
            <pc:sldMk cId="1767168815" sldId="614"/>
            <ac:picMk id="10" creationId="{7B07458A-EE90-46F3-BD5E-7AC9E812F967}"/>
          </ac:picMkLst>
        </pc:picChg>
        <pc:picChg chg="del">
          <ac:chgData name="Carosi, Gianpaolo P." userId="a40df730-d1b8-49b2-9a95-1c2f7e45f177" providerId="ADAL" clId="{33FF99E2-A6AC-4EAA-9E29-29402EB17D3C}" dt="2020-11-16T08:05:08.429" v="2048" actId="478"/>
          <ac:picMkLst>
            <pc:docMk/>
            <pc:sldMk cId="1767168815" sldId="614"/>
            <ac:picMk id="13" creationId="{923EEB1A-B108-461B-BD37-D471784307C1}"/>
          </ac:picMkLst>
        </pc:picChg>
      </pc:sldChg>
      <pc:sldChg chg="addSp delSp modSp add mod">
        <pc:chgData name="Carosi, Gianpaolo P." userId="a40df730-d1b8-49b2-9a95-1c2f7e45f177" providerId="ADAL" clId="{33FF99E2-A6AC-4EAA-9E29-29402EB17D3C}" dt="2020-11-16T08:46:23.053" v="3169" actId="20577"/>
        <pc:sldMkLst>
          <pc:docMk/>
          <pc:sldMk cId="4030875285" sldId="615"/>
        </pc:sldMkLst>
        <pc:spChg chg="mod">
          <ac:chgData name="Carosi, Gianpaolo P." userId="a40df730-d1b8-49b2-9a95-1c2f7e45f177" providerId="ADAL" clId="{33FF99E2-A6AC-4EAA-9E29-29402EB17D3C}" dt="2020-11-16T08:00:52.488" v="2014" actId="20577"/>
          <ac:spMkLst>
            <pc:docMk/>
            <pc:sldMk cId="4030875285" sldId="615"/>
            <ac:spMk id="3" creationId="{6366B4B1-CDD1-4005-A715-E1DF474C71A5}"/>
          </ac:spMkLst>
        </pc:spChg>
        <pc:spChg chg="mod">
          <ac:chgData name="Carosi, Gianpaolo P." userId="a40df730-d1b8-49b2-9a95-1c2f7e45f177" providerId="ADAL" clId="{33FF99E2-A6AC-4EAA-9E29-29402EB17D3C}" dt="2020-11-16T08:01:09.368" v="2017" actId="20577"/>
          <ac:spMkLst>
            <pc:docMk/>
            <pc:sldMk cId="4030875285" sldId="615"/>
            <ac:spMk id="9" creationId="{9279C022-2246-40E6-8CBC-A60B35500464}"/>
          </ac:spMkLst>
        </pc:spChg>
        <pc:spChg chg="add mod">
          <ac:chgData name="Carosi, Gianpaolo P." userId="a40df730-d1b8-49b2-9a95-1c2f7e45f177" providerId="ADAL" clId="{33FF99E2-A6AC-4EAA-9E29-29402EB17D3C}" dt="2020-11-16T08:46:23.053" v="3169" actId="20577"/>
          <ac:spMkLst>
            <pc:docMk/>
            <pc:sldMk cId="4030875285" sldId="615"/>
            <ac:spMk id="17" creationId="{A011B4AC-CD2C-4DDF-9A20-326BA2C9C79C}"/>
          </ac:spMkLst>
        </pc:spChg>
        <pc:picChg chg="add mod">
          <ac:chgData name="Carosi, Gianpaolo P." userId="a40df730-d1b8-49b2-9a95-1c2f7e45f177" providerId="ADAL" clId="{33FF99E2-A6AC-4EAA-9E29-29402EB17D3C}" dt="2020-11-16T08:01:50.659" v="2027" actId="14100"/>
          <ac:picMkLst>
            <pc:docMk/>
            <pc:sldMk cId="4030875285" sldId="615"/>
            <ac:picMk id="4" creationId="{E0F1F477-ED1F-4615-AEC7-E9FDD97776A6}"/>
          </ac:picMkLst>
        </pc:picChg>
        <pc:picChg chg="add mod">
          <ac:chgData name="Carosi, Gianpaolo P." userId="a40df730-d1b8-49b2-9a95-1c2f7e45f177" providerId="ADAL" clId="{33FF99E2-A6AC-4EAA-9E29-29402EB17D3C}" dt="2020-11-16T08:02:37.147" v="2035" actId="14100"/>
          <ac:picMkLst>
            <pc:docMk/>
            <pc:sldMk cId="4030875285" sldId="615"/>
            <ac:picMk id="6" creationId="{4FCCCF22-D811-4954-A2D7-55AA74F645D0}"/>
          </ac:picMkLst>
        </pc:picChg>
        <pc:picChg chg="add mod">
          <ac:chgData name="Carosi, Gianpaolo P." userId="a40df730-d1b8-49b2-9a95-1c2f7e45f177" providerId="ADAL" clId="{33FF99E2-A6AC-4EAA-9E29-29402EB17D3C}" dt="2020-11-16T08:02:10.664" v="2030" actId="1076"/>
          <ac:picMkLst>
            <pc:docMk/>
            <pc:sldMk cId="4030875285" sldId="615"/>
            <ac:picMk id="8" creationId="{6FF6098D-AD0B-4ADE-89E5-AB881DECE316}"/>
          </ac:picMkLst>
        </pc:picChg>
        <pc:picChg chg="add mod">
          <ac:chgData name="Carosi, Gianpaolo P." userId="a40df730-d1b8-49b2-9a95-1c2f7e45f177" providerId="ADAL" clId="{33FF99E2-A6AC-4EAA-9E29-29402EB17D3C}" dt="2020-11-16T08:02:31.931" v="2034" actId="14100"/>
          <ac:picMkLst>
            <pc:docMk/>
            <pc:sldMk cId="4030875285" sldId="615"/>
            <ac:picMk id="11" creationId="{4530F03A-CAE0-47C0-BB0C-D0ADAB2CDC88}"/>
          </ac:picMkLst>
        </pc:picChg>
        <pc:picChg chg="del">
          <ac:chgData name="Carosi, Gianpaolo P." userId="a40df730-d1b8-49b2-9a95-1c2f7e45f177" providerId="ADAL" clId="{33FF99E2-A6AC-4EAA-9E29-29402EB17D3C}" dt="2020-11-16T08:01:05.660" v="2015" actId="478"/>
          <ac:picMkLst>
            <pc:docMk/>
            <pc:sldMk cId="4030875285" sldId="615"/>
            <ac:picMk id="13" creationId="{923EEB1A-B108-461B-BD37-D471784307C1}"/>
          </ac:picMkLst>
        </pc:picChg>
        <pc:picChg chg="add mod">
          <ac:chgData name="Carosi, Gianpaolo P." userId="a40df730-d1b8-49b2-9a95-1c2f7e45f177" providerId="ADAL" clId="{33FF99E2-A6AC-4EAA-9E29-29402EB17D3C}" dt="2020-11-16T08:03:19.652" v="2043" actId="1076"/>
          <ac:picMkLst>
            <pc:docMk/>
            <pc:sldMk cId="4030875285" sldId="615"/>
            <ac:picMk id="14" creationId="{67A641F3-77C4-4A68-9B95-703B6A172D8B}"/>
          </ac:picMkLst>
        </pc:picChg>
        <pc:picChg chg="add mod">
          <ac:chgData name="Carosi, Gianpaolo P." userId="a40df730-d1b8-49b2-9a95-1c2f7e45f177" providerId="ADAL" clId="{33FF99E2-A6AC-4EAA-9E29-29402EB17D3C}" dt="2020-11-16T08:03:36.189" v="2047" actId="14100"/>
          <ac:picMkLst>
            <pc:docMk/>
            <pc:sldMk cId="4030875285" sldId="615"/>
            <ac:picMk id="16" creationId="{D636ADCA-8869-414B-9F72-D7302C5A10CD}"/>
          </ac:picMkLst>
        </pc:picChg>
      </pc:sldChg>
      <pc:sldChg chg="add">
        <pc:chgData name="Carosi, Gianpaolo P." userId="a40df730-d1b8-49b2-9a95-1c2f7e45f177" providerId="ADAL" clId="{33FF99E2-A6AC-4EAA-9E29-29402EB17D3C}" dt="2020-11-16T08:40:10.734" v="2983"/>
        <pc:sldMkLst>
          <pc:docMk/>
          <pc:sldMk cId="2724869028" sldId="616"/>
        </pc:sldMkLst>
      </pc:sldChg>
      <pc:sldChg chg="addSp delSp modSp add mod">
        <pc:chgData name="Carosi, Gianpaolo P." userId="a40df730-d1b8-49b2-9a95-1c2f7e45f177" providerId="ADAL" clId="{33FF99E2-A6AC-4EAA-9E29-29402EB17D3C}" dt="2020-11-16T08:43:46.041" v="3094" actId="1076"/>
        <pc:sldMkLst>
          <pc:docMk/>
          <pc:sldMk cId="1869098982" sldId="617"/>
        </pc:sldMkLst>
        <pc:spChg chg="mod">
          <ac:chgData name="Carosi, Gianpaolo P." userId="a40df730-d1b8-49b2-9a95-1c2f7e45f177" providerId="ADAL" clId="{33FF99E2-A6AC-4EAA-9E29-29402EB17D3C}" dt="2020-11-16T08:43:00.871" v="3090" actId="20577"/>
          <ac:spMkLst>
            <pc:docMk/>
            <pc:sldMk cId="1869098982" sldId="617"/>
            <ac:spMk id="3" creationId="{6366B4B1-CDD1-4005-A715-E1DF474C71A5}"/>
          </ac:spMkLst>
        </pc:spChg>
        <pc:picChg chg="add del mod">
          <ac:chgData name="Carosi, Gianpaolo P." userId="a40df730-d1b8-49b2-9a95-1c2f7e45f177" providerId="ADAL" clId="{33FF99E2-A6AC-4EAA-9E29-29402EB17D3C}" dt="2020-11-16T08:43:42.685" v="3093" actId="478"/>
          <ac:picMkLst>
            <pc:docMk/>
            <pc:sldMk cId="1869098982" sldId="617"/>
            <ac:picMk id="4" creationId="{6804C6E6-950F-4D1C-95B8-E4AB23171EC6}"/>
          </ac:picMkLst>
        </pc:picChg>
        <pc:picChg chg="mod ord">
          <ac:chgData name="Carosi, Gianpaolo P." userId="a40df730-d1b8-49b2-9a95-1c2f7e45f177" providerId="ADAL" clId="{33FF99E2-A6AC-4EAA-9E29-29402EB17D3C}" dt="2020-11-16T08:43:46.041" v="3094" actId="1076"/>
          <ac:picMkLst>
            <pc:docMk/>
            <pc:sldMk cId="1869098982" sldId="617"/>
            <ac:picMk id="8" creationId="{7B912493-51A5-4785-B5B3-AFD488581A03}"/>
          </ac:picMkLst>
        </pc:picChg>
      </pc:sldChg>
      <pc:sldChg chg="add">
        <pc:chgData name="Carosi, Gianpaolo P." userId="a40df730-d1b8-49b2-9a95-1c2f7e45f177" providerId="ADAL" clId="{33FF99E2-A6AC-4EAA-9E29-29402EB17D3C}" dt="2020-11-16T08:43:28.411" v="3091"/>
        <pc:sldMkLst>
          <pc:docMk/>
          <pc:sldMk cId="3333362536" sldId="6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17FC3-770C-42A6-8047-DF2D5E7717F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6800-A915-46A4-9038-8AAE53A0C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9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2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AFF3-F5B1-4C3E-8A82-E09893E29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42CC4-BF21-41FD-A1BF-45E5726F7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3F326-85B8-4635-AD83-27855D1A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9FE32-50DC-4134-800D-41E20D238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FE2B6-4E6F-45DA-9410-5DEF575D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5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DA18-5E8E-474A-8756-57D4008F6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F6EAF-B562-496B-AC6F-5C344A82D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9DAA-F873-4F18-8811-3948B3A6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8FC68-5903-4E15-9E60-E3BF4F53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3F40-7E3A-43BB-90A3-0CF6CE22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0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210978-155F-44F6-80C0-A374C4C9A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F8270-C104-4B58-9FBF-9EB65EF78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AE125-EE65-4900-934F-AC638AE3D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C9713-CEC0-4F71-A8F5-5FCBC52D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39A7E-84C1-4F6B-ADA9-20495C77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7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7109"/>
            <a:ext cx="12192000" cy="36576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504" y="6316956"/>
            <a:ext cx="12192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133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65125"/>
            <a:ext cx="10972800" cy="1447576"/>
          </a:xfrm>
        </p:spPr>
        <p:txBody>
          <a:bodyPr anchor="b" anchorCtr="0"/>
          <a:lstStyle>
            <a:lvl1pPr>
              <a:lnSpc>
                <a:spcPts val="5067"/>
              </a:lnSpc>
              <a:defRPr sz="3733" b="1" i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Calibri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1" y="2024863"/>
            <a:ext cx="7505699" cy="369888"/>
          </a:xfrm>
        </p:spPr>
        <p:txBody>
          <a:bodyPr>
            <a:noAutofit/>
          </a:bodyPr>
          <a:lstStyle>
            <a:lvl1pPr>
              <a:lnSpc>
                <a:spcPts val="2933"/>
              </a:lnSpc>
              <a:buNone/>
              <a:defRPr sz="2133" b="0">
                <a:latin typeface="Calibri"/>
                <a:cs typeface="Calibri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416471"/>
            <a:ext cx="6096000" cy="605023"/>
          </a:xfrm>
        </p:spPr>
        <p:txBody>
          <a:bodyPr rIns="182880" anchor="b" anchorCtr="0">
            <a:noAutofit/>
          </a:bodyPr>
          <a:lstStyle>
            <a:lvl1pPr marL="76198" indent="0" algn="r">
              <a:spcBef>
                <a:spcPts val="0"/>
              </a:spcBef>
              <a:buNone/>
              <a:defRPr sz="1867" b="0"/>
            </a:lvl1pPr>
            <a:lvl2pPr marL="457189" indent="0" algn="r">
              <a:buNone/>
              <a:defRPr sz="2133" b="0"/>
            </a:lvl2pPr>
            <a:lvl3pPr marL="838179" indent="0" algn="r">
              <a:buNone/>
              <a:defRPr sz="2133" b="0"/>
            </a:lvl3pPr>
            <a:lvl4pPr marL="1142971" indent="0" algn="r">
              <a:buNone/>
              <a:defRPr sz="2133" b="0"/>
            </a:lvl4pPr>
            <a:lvl5pPr marL="1447764" indent="0" algn="r">
              <a:buNone/>
              <a:defRPr sz="2133" b="0"/>
            </a:lvl5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7951" y="6390472"/>
            <a:ext cx="4963467" cy="4392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609585" rtl="0" eaLnBrk="1" latinLnBrk="0" hangingPunct="1">
              <a:lnSpc>
                <a:spcPct val="90000"/>
              </a:lnSpc>
              <a:spcAft>
                <a:spcPts val="4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LLNL-PRES-749947-DRAFT</a:t>
            </a:r>
          </a:p>
          <a:p>
            <a:pPr marL="0" algn="l" defTabSz="609585" rtl="0" eaLnBrk="1" latinLnBrk="0" hangingPunct="1">
              <a:lnSpc>
                <a:spcPct val="90000"/>
              </a:lnSpc>
              <a:spcAft>
                <a:spcPts val="400"/>
              </a:spcAft>
            </a:pPr>
            <a:r>
              <a:rPr lang="en-US" sz="667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667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67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667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67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506" y="6424059"/>
            <a:ext cx="2118253" cy="35736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1"/>
            <a:ext cx="12192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46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7109"/>
            <a:ext cx="12192000" cy="36576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504" y="6316956"/>
            <a:ext cx="12192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133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65125"/>
            <a:ext cx="10972800" cy="1447576"/>
          </a:xfrm>
        </p:spPr>
        <p:txBody>
          <a:bodyPr anchor="b" anchorCtr="0"/>
          <a:lstStyle>
            <a:lvl1pPr>
              <a:lnSpc>
                <a:spcPts val="5067"/>
              </a:lnSpc>
              <a:defRPr sz="3733" b="1" i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Calibri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1" y="2024863"/>
            <a:ext cx="7505699" cy="369888"/>
          </a:xfrm>
        </p:spPr>
        <p:txBody>
          <a:bodyPr>
            <a:noAutofit/>
          </a:bodyPr>
          <a:lstStyle>
            <a:lvl1pPr>
              <a:lnSpc>
                <a:spcPts val="2933"/>
              </a:lnSpc>
              <a:buNone/>
              <a:defRPr sz="2133" b="0">
                <a:latin typeface="Calibri"/>
                <a:cs typeface="Calibri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416471"/>
            <a:ext cx="6096000" cy="605023"/>
          </a:xfrm>
        </p:spPr>
        <p:txBody>
          <a:bodyPr rIns="182880" anchor="b" anchorCtr="0">
            <a:noAutofit/>
          </a:bodyPr>
          <a:lstStyle>
            <a:lvl1pPr marL="76198" indent="0" algn="r">
              <a:spcBef>
                <a:spcPts val="0"/>
              </a:spcBef>
              <a:buNone/>
              <a:defRPr sz="1867" b="0"/>
            </a:lvl1pPr>
            <a:lvl2pPr marL="457189" indent="0" algn="r">
              <a:buNone/>
              <a:defRPr sz="2133" b="0"/>
            </a:lvl2pPr>
            <a:lvl3pPr marL="838179" indent="0" algn="r">
              <a:buNone/>
              <a:defRPr sz="2133" b="0"/>
            </a:lvl3pPr>
            <a:lvl4pPr marL="1142971" indent="0" algn="r">
              <a:buNone/>
              <a:defRPr sz="2133" b="0"/>
            </a:lvl4pPr>
            <a:lvl5pPr marL="1447764" indent="0" algn="r">
              <a:buNone/>
              <a:defRPr sz="2133" b="0"/>
            </a:lvl5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7951" y="6390472"/>
            <a:ext cx="4963467" cy="4392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609585" rtl="0" eaLnBrk="1" latinLnBrk="0" hangingPunct="1">
              <a:lnSpc>
                <a:spcPct val="90000"/>
              </a:lnSpc>
              <a:spcAft>
                <a:spcPts val="4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609585" rtl="0" eaLnBrk="1" latinLnBrk="0" hangingPunct="1">
              <a:lnSpc>
                <a:spcPct val="90000"/>
              </a:lnSpc>
              <a:spcAft>
                <a:spcPts val="800"/>
              </a:spcAft>
            </a:pPr>
            <a:r>
              <a:rPr lang="en-US" sz="667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667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67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667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667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506" y="6424059"/>
            <a:ext cx="2118253" cy="35736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1"/>
            <a:ext cx="12192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388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55174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0188"/>
            <a:ext cx="10972800" cy="5178227"/>
          </a:xfrm>
        </p:spPr>
        <p:txBody>
          <a:bodyPr lIns="0" bIns="0"/>
          <a:lstStyle>
            <a:lvl1pPr eaLnBrk="1" latinLnBrk="0" hangingPunct="1">
              <a:spcBef>
                <a:spcPts val="24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08"/>
            <a:ext cx="10972800" cy="73012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76637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9"/>
            <a:ext cx="5291328" cy="4881532"/>
          </a:xfrm>
        </p:spPr>
        <p:txBody>
          <a:bodyPr/>
          <a:lstStyle>
            <a:lvl1pPr>
              <a:spcBef>
                <a:spcPts val="1600"/>
              </a:spcBef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56375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1436689"/>
            <a:ext cx="5291328" cy="4881532"/>
          </a:xfrm>
        </p:spPr>
        <p:txBody>
          <a:bodyPr/>
          <a:lstStyle>
            <a:lvl1pPr>
              <a:spcBef>
                <a:spcPts val="1600"/>
              </a:spcBef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37137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9"/>
            <a:ext cx="5291328" cy="4881532"/>
          </a:xfrm>
        </p:spPr>
        <p:txBody>
          <a:bodyPr/>
          <a:lstStyle>
            <a:lvl1pPr>
              <a:spcBef>
                <a:spcPts val="1600"/>
              </a:spcBef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91532" y="1436689"/>
            <a:ext cx="5291328" cy="4881532"/>
          </a:xfrm>
        </p:spPr>
        <p:txBody>
          <a:bodyPr/>
          <a:lstStyle>
            <a:lvl1pPr>
              <a:spcBef>
                <a:spcPts val="1600"/>
              </a:spcBef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06595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" y="1"/>
            <a:ext cx="12191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31114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267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CE06-01D5-4013-BF49-D78ABC5D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380B9-4B37-4398-BDCB-EFD8010D4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5F47A-7B28-42A0-B75D-9F5A5142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B0208-139D-420D-A170-F87C5E77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0DBB6-C304-4327-B35A-EE968BDF8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0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72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376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0" y="5437487"/>
            <a:ext cx="3614319" cy="6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291F0-981B-4EC5-82DA-13455655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6A5EF-6A88-4924-B743-CC0D85A3D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36CFB-00E5-4F2F-B926-2835C457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B3136-2094-4173-ACC4-3077B1DA9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C0226-684C-4340-A101-0EA84BE1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5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D645-5665-44E7-AC3F-AC05CAB0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3C991-1381-47C1-9439-164D57A5C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3D630-7CCA-492F-BDCE-F6B31703A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DB4E6-65CC-46D5-937B-1A6B74BD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3277E-6CAD-4741-9117-53526B3E1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84FCC-5FF2-49FA-A394-A74B9B9D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8881F-78BB-4601-AB2F-8635259D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44A72-98FA-43BD-80CB-B34A275FF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59309-DCBF-4772-BB69-6670C3D78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DF9FA-3E76-45EA-81F7-D02B055C2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0047F2-72D0-4741-8D71-33AE56A0F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78804-A758-4DCF-9E81-45A8FDE8C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D0960F-CDB8-4742-8D2A-F88E248D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1165F-B51F-48F6-8BE6-1DF95CB1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2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D30C-24B9-4D52-A117-33A7D5FF4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8D59C-476F-4F76-B84F-37CA400B5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D04FC-40C2-46B0-B814-9B2A8256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420FEC-861F-4D2A-94C8-53204B6D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3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C71EA-4888-432B-A5EF-57CFCAEB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1833C-6441-430C-BF83-2A797FEFF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BF670-4861-4F74-9C15-FB352534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7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834FA-479C-407B-9AF1-15B2F22E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08620-9578-4CCD-A7C5-F14C6E0CE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886E9-AC92-4F12-8CA0-F071312F6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8FAA4-741E-4AAF-BB57-40428C35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421FE-DE80-45D7-BC2A-A792FEDC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1D80D-3446-4705-96AC-934C0A72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10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4AA8-10C6-4831-B512-81948438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DFE164-64B2-446B-B930-3A0379C705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AC5B5-EAD9-4C93-BF18-C75E8A8A2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CDAE3-5594-4CAB-A39E-8F912FF91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5858F-31F6-41FF-B849-996942B2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52131-E6FD-46B5-87B7-B7BE67A1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E82BCF-1F92-43C3-B921-3DB21BC54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D1100-A805-4863-9023-34698BBD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C2DAE-A8F9-4380-AFA6-70851CE56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BF030-1AFB-4050-9E28-5A0190AEDF3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6BEA3-1607-4FE4-89B9-71D9DFDD1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7484-A4BA-4317-A09F-A21627D44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8B1A9-61DB-4652-BAB2-1A5783185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0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7"/>
            <a:ext cx="10972800" cy="686604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25719"/>
            <a:ext cx="10972800" cy="53226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985" y="6705342"/>
            <a:ext cx="1165161" cy="10265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67" dirty="0">
                <a:latin typeface="+mn-lt"/>
                <a:cs typeface="Arial"/>
              </a:rPr>
              <a:t>LLNL-PRES-749947-DRAFT</a:t>
            </a:r>
            <a:endParaRPr lang="en-US" sz="667" dirty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1768166" y="6403253"/>
            <a:ext cx="423836" cy="454747"/>
          </a:xfrm>
          <a:prstGeom prst="rect">
            <a:avLst/>
          </a:prstGeom>
        </p:spPr>
        <p:txBody>
          <a:bodyPr rIns="60960" anchor="ctr" anchorCtr="0"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8078" y="930188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0806" y="6455373"/>
            <a:ext cx="955991" cy="3684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2" y="6496329"/>
            <a:ext cx="2724661" cy="2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8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80990" indent="-304792" algn="l" rtl="0" eaLnBrk="1" latinLnBrk="0" hangingPunct="1">
        <a:spcBef>
          <a:spcPts val="24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38179" indent="-38099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133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66773" indent="-228594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67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566" indent="-228594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676358" indent="-228594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60016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170122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2438339" indent="-243834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706556" indent="-243834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2974774" indent="-243834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03448"/>
            <a:ext cx="10972800" cy="1447576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/>
              <a:t>ADMX Cold Electronics Overview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9601" y="1880204"/>
            <a:ext cx="7505699" cy="369888"/>
          </a:xfrm>
        </p:spPr>
        <p:txBody>
          <a:bodyPr/>
          <a:lstStyle/>
          <a:p>
            <a:pPr marL="78315" indent="-2117"/>
            <a:r>
              <a:rPr lang="en-US" dirty="0"/>
              <a:t>Nov 16</a:t>
            </a:r>
            <a:r>
              <a:rPr lang="en-US" baseline="30000" dirty="0"/>
              <a:t>th</a:t>
            </a:r>
            <a:r>
              <a:rPr lang="en-US" dirty="0"/>
              <a:t>, 2020 </a:t>
            </a:r>
          </a:p>
          <a:p>
            <a:pPr marL="78315" indent="-2117"/>
            <a:r>
              <a:rPr lang="en-US" dirty="0"/>
              <a:t>Collaboration Meeting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0" y="2314359"/>
            <a:ext cx="6096000" cy="605023"/>
          </a:xfrm>
        </p:spPr>
        <p:txBody>
          <a:bodyPr/>
          <a:lstStyle/>
          <a:p>
            <a:pPr lvl="0"/>
            <a:r>
              <a:rPr lang="en-US" dirty="0"/>
              <a:t>Gianpaolo Carosi</a:t>
            </a:r>
          </a:p>
        </p:txBody>
      </p:sp>
    </p:spTree>
    <p:extLst>
      <p:ext uri="{BB962C8B-B14F-4D97-AF65-F5344CB8AC3E}">
        <p14:creationId xmlns:p14="http://schemas.microsoft.com/office/powerpoint/2010/main" val="220417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19508"/>
            <a:ext cx="11874137" cy="730120"/>
          </a:xfrm>
        </p:spPr>
        <p:txBody>
          <a:bodyPr/>
          <a:lstStyle/>
          <a:p>
            <a:r>
              <a:rPr lang="en-US" dirty="0"/>
              <a:t>Initially tested at LLNL (future SQUIDADEL tests at WUSTL)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279C022-2246-40E6-8CBC-A60B35500464}"/>
              </a:ext>
            </a:extLst>
          </p:cNvPr>
          <p:cNvSpPr txBox="1">
            <a:spLocks/>
          </p:cNvSpPr>
          <p:nvPr/>
        </p:nvSpPr>
        <p:spPr>
          <a:xfrm>
            <a:off x="195943" y="1087408"/>
            <a:ext cx="5538651" cy="5158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80990" indent="-304792" algn="l" rtl="0" eaLnBrk="1" latinLnBrk="0" hangingPunct="1"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38179" indent="-38099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66773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566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76358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60016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7012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6556" indent="-24383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4774" indent="-24383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DC wiring goes to two 24-pin micro-D female connectors</a:t>
            </a:r>
          </a:p>
          <a:p>
            <a:pPr lvl="1"/>
            <a:r>
              <a:rPr lang="en-US" dirty="0"/>
              <a:t>Temp sensors (ordinary wire)</a:t>
            </a:r>
          </a:p>
          <a:p>
            <a:pPr lvl="1"/>
            <a:r>
              <a:rPr lang="en-US" dirty="0"/>
              <a:t>Flux Bias &amp; switches                                     (NbTi superconducting)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C1CA22-CFF1-4B9E-AB71-549834F2BAA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98906" y="2788386"/>
            <a:ext cx="4050906" cy="286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923EEB1A-B108-461B-BD37-D47178430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756" y="949628"/>
            <a:ext cx="4400636" cy="52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7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19508"/>
            <a:ext cx="11874137" cy="730120"/>
          </a:xfrm>
        </p:spPr>
        <p:txBody>
          <a:bodyPr/>
          <a:lstStyle/>
          <a:p>
            <a:r>
              <a:rPr lang="en-US" dirty="0"/>
              <a:t>Initial test is low power VNA sweep (&lt;-130 dB on chip) tuning flux bias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279C022-2246-40E6-8CBC-A60B35500464}"/>
              </a:ext>
            </a:extLst>
          </p:cNvPr>
          <p:cNvSpPr txBox="1">
            <a:spLocks/>
          </p:cNvSpPr>
          <p:nvPr/>
        </p:nvSpPr>
        <p:spPr>
          <a:xfrm>
            <a:off x="195943" y="1087408"/>
            <a:ext cx="3801291" cy="5158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80990" indent="-304792" algn="l" rtl="0" eaLnBrk="1" latinLnBrk="0" hangingPunct="1"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38179" indent="-38099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66773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566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76358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60016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7012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6556" indent="-24383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4774" indent="-24383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Monitor unwrapped phase and confirm that the phase changes as a function of current (flux bias)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3EEB1A-B108-461B-BD37-D4717843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389" y="1023117"/>
            <a:ext cx="8010668" cy="52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4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19508"/>
            <a:ext cx="11874137" cy="730120"/>
          </a:xfrm>
        </p:spPr>
        <p:txBody>
          <a:bodyPr/>
          <a:lstStyle/>
          <a:p>
            <a:r>
              <a:rPr lang="en-US" dirty="0"/>
              <a:t>Find pump power &amp; frequency and </a:t>
            </a:r>
            <a:r>
              <a:rPr lang="en-US"/>
              <a:t>optimize gain &amp; SNRI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279C022-2246-40E6-8CBC-A60B35500464}"/>
              </a:ext>
            </a:extLst>
          </p:cNvPr>
          <p:cNvSpPr txBox="1">
            <a:spLocks/>
          </p:cNvSpPr>
          <p:nvPr/>
        </p:nvSpPr>
        <p:spPr>
          <a:xfrm>
            <a:off x="195943" y="1096069"/>
            <a:ext cx="11586754" cy="5158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80990" indent="-304792" algn="l" rtl="0" eaLnBrk="1" latinLnBrk="0" hangingPunct="1"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38179" indent="-38099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66773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566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76358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60016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7012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6556" indent="-24383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4774" indent="-24383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Turn up VNA until you achieve sharp response (this tells you the approx. pump power)</a:t>
            </a:r>
          </a:p>
          <a:p>
            <a:r>
              <a:rPr lang="en-US" sz="2000" dirty="0"/>
              <a:t> Set pump tone power &amp; frequency to region close to sharp transition. Optimize SNRI (adjust power &amp; </a:t>
            </a:r>
            <a:r>
              <a:rPr lang="en-US" sz="2000" dirty="0" err="1"/>
              <a:t>freq</a:t>
            </a:r>
            <a:r>
              <a:rPr lang="en-US" sz="2000" dirty="0"/>
              <a:t> while keeping flux current constant).</a:t>
            </a:r>
          </a:p>
          <a:p>
            <a:r>
              <a:rPr lang="en-US" sz="2000" dirty="0"/>
              <a:t>More details to follow in noise and SNRI discussions (and SQUIDADEL testing report from LLNL)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85184-8290-45FA-B8CB-B4B162B822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00399"/>
            <a:ext cx="3908630" cy="2727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57C60-7A1F-4D43-8CD2-288DE9875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34" y="3200399"/>
            <a:ext cx="3908630" cy="2727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7458A-EE90-46F3-BD5E-7AC9E812F967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605" y="3095897"/>
            <a:ext cx="3741091" cy="28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68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19508"/>
            <a:ext cx="11874137" cy="730120"/>
          </a:xfrm>
        </p:spPr>
        <p:txBody>
          <a:bodyPr/>
          <a:lstStyle/>
          <a:p>
            <a:r>
              <a:rPr lang="en-US" dirty="0"/>
              <a:t>Installed in ADMX Insert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279C022-2246-40E6-8CBC-A60B35500464}"/>
              </a:ext>
            </a:extLst>
          </p:cNvPr>
          <p:cNvSpPr txBox="1">
            <a:spLocks/>
          </p:cNvSpPr>
          <p:nvPr/>
        </p:nvSpPr>
        <p:spPr>
          <a:xfrm>
            <a:off x="195943" y="1087408"/>
            <a:ext cx="3801291" cy="5158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80990" indent="-304792" algn="l" rtl="0" eaLnBrk="1" latinLnBrk="0" hangingPunct="1"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38179" indent="-38099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66773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566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76358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60016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7012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6556" indent="-24383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4774" indent="-24383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1F477-ED1F-4615-AEC7-E9FDD97776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814" y="1"/>
            <a:ext cx="3818562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CCCF22-D811-4954-A2D7-55AA74F645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456" y="3429001"/>
            <a:ext cx="3818562" cy="2863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F6098D-AD0B-4ADE-89E5-AB881DECE3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789" y="1"/>
            <a:ext cx="3737846" cy="342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30F03A-CAE0-47C0-BB0C-D0ADAB2CDC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987" y="3429000"/>
            <a:ext cx="3755289" cy="2816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A641F3-77C4-4A68-9B95-703B6A172D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251" y="3426442"/>
            <a:ext cx="2114269" cy="2819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36ADCA-8869-414B-9F72-D7302C5A10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8" y="949629"/>
            <a:ext cx="3302418" cy="2476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11B4AC-CD2C-4DDF-9A20-326BA2C9C79C}"/>
              </a:ext>
            </a:extLst>
          </p:cNvPr>
          <p:cNvSpPr txBox="1"/>
          <p:nvPr/>
        </p:nvSpPr>
        <p:spPr>
          <a:xfrm>
            <a:off x="45674" y="3426441"/>
            <a:ext cx="23184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System installed Winter of 2019</a:t>
            </a:r>
          </a:p>
          <a:p>
            <a:endParaRPr lang="en-US" sz="1600" dirty="0"/>
          </a:p>
          <a:p>
            <a:r>
              <a:rPr lang="en-US" sz="1600" dirty="0"/>
              <a:t>JPA operational</a:t>
            </a:r>
          </a:p>
          <a:p>
            <a:endParaRPr lang="en-US" sz="1600" dirty="0"/>
          </a:p>
          <a:p>
            <a:r>
              <a:rPr lang="en-US" sz="1600" dirty="0"/>
              <a:t>TWPA unfortunately damaged (we have 2 spares though)</a:t>
            </a:r>
          </a:p>
          <a:p>
            <a:endParaRPr lang="en-US" sz="1600" dirty="0"/>
          </a:p>
          <a:p>
            <a:r>
              <a:rPr lang="en-US" sz="1600"/>
              <a:t>More details on  </a:t>
            </a:r>
            <a:r>
              <a:rPr lang="en-US" sz="1600" dirty="0"/>
              <a:t>operations in next talks.</a:t>
            </a:r>
          </a:p>
        </p:txBody>
      </p:sp>
    </p:spTree>
    <p:extLst>
      <p:ext uri="{BB962C8B-B14F-4D97-AF65-F5344CB8AC3E}">
        <p14:creationId xmlns:p14="http://schemas.microsoft.com/office/powerpoint/2010/main" val="4030875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13B36-62D8-4ECA-9FE9-F4DB4014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09" y="113605"/>
            <a:ext cx="10972800" cy="730120"/>
          </a:xfrm>
        </p:spPr>
        <p:txBody>
          <a:bodyPr/>
          <a:lstStyle/>
          <a:p>
            <a:r>
              <a:rPr lang="en-US" dirty="0"/>
              <a:t>Cold Electronics Group</a:t>
            </a:r>
          </a:p>
        </p:txBody>
      </p:sp>
      <p:pic>
        <p:nvPicPr>
          <p:cNvPr id="7" name="Picture 6" descr="A screenshot of a newspaper&#10;&#10;Description automatically generated">
            <a:extLst>
              <a:ext uri="{FF2B5EF4-FFF2-40B4-BE49-F238E27FC236}">
                <a16:creationId xmlns:a16="http://schemas.microsoft.com/office/drawing/2014/main" id="{5F2AAD85-6803-4EAB-9AAC-CF9879FBE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43" y="1039262"/>
            <a:ext cx="7345680" cy="5139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0646B9-6200-48EA-81A2-E6A100C8323B}"/>
              </a:ext>
            </a:extLst>
          </p:cNvPr>
          <p:cNvSpPr txBox="1"/>
          <p:nvPr/>
        </p:nvSpPr>
        <p:spPr>
          <a:xfrm>
            <a:off x="7646123" y="1039059"/>
            <a:ext cx="43978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members </a:t>
            </a:r>
          </a:p>
          <a:p>
            <a:endParaRPr lang="en-US" dirty="0"/>
          </a:p>
          <a:p>
            <a:r>
              <a:rPr lang="en-US" dirty="0"/>
              <a:t>Jonah Hoffman (WUSTL grad student)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Prof. John Clarke (UC Berkeley) Microstrip SQUID Amp (run 1A)</a:t>
            </a:r>
          </a:p>
        </p:txBody>
      </p:sp>
      <p:pic>
        <p:nvPicPr>
          <p:cNvPr id="10" name="Picture 9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FA8A2A33-8775-4D3C-8147-79773F2BB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401" y="4246974"/>
            <a:ext cx="1231719" cy="1642292"/>
          </a:xfrm>
          <a:prstGeom prst="rect">
            <a:avLst/>
          </a:prstGeom>
        </p:spPr>
      </p:pic>
      <p:pic>
        <p:nvPicPr>
          <p:cNvPr id="12" name="Picture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51E9E0D-D40D-496A-B0C2-5EDC2756F4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335" y="1928799"/>
            <a:ext cx="1309785" cy="138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0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98" y="210031"/>
            <a:ext cx="10972800" cy="730120"/>
          </a:xfrm>
        </p:spPr>
        <p:txBody>
          <a:bodyPr/>
          <a:lstStyle/>
          <a:p>
            <a:r>
              <a:rPr lang="en-US" dirty="0"/>
              <a:t>JPA Circuit (slide from Akel Hashim)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B912493-51A5-4785-B5B3-AFD488581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68" y="1032475"/>
            <a:ext cx="10333860" cy="531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80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98" y="210031"/>
            <a:ext cx="10972800" cy="730120"/>
          </a:xfrm>
        </p:spPr>
        <p:txBody>
          <a:bodyPr/>
          <a:lstStyle/>
          <a:p>
            <a:r>
              <a:rPr lang="en-US" dirty="0"/>
              <a:t>JPA Phase as function of VNA power (slide from Akel Hashim)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12493-51A5-4785-B5B3-AFD488581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10" y="940151"/>
            <a:ext cx="10333860" cy="530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9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98" y="210031"/>
            <a:ext cx="10972800" cy="730120"/>
          </a:xfrm>
        </p:spPr>
        <p:txBody>
          <a:bodyPr/>
          <a:lstStyle/>
          <a:p>
            <a:r>
              <a:rPr lang="en-US" dirty="0"/>
              <a:t>JPA Phase as function of VNA power (slide from Akel Hashim)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04C6E6-950F-4D1C-95B8-E4AB23171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534" y="1045027"/>
            <a:ext cx="6132267" cy="4767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12493-51A5-4785-B5B3-AFD488581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199" y="1045029"/>
            <a:ext cx="6107088" cy="47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6AFDC3-452C-4231-9202-ACDC2927E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4" y="1124850"/>
            <a:ext cx="3880351" cy="5158059"/>
          </a:xfrm>
        </p:spPr>
        <p:txBody>
          <a:bodyPr>
            <a:normAutofit/>
          </a:bodyPr>
          <a:lstStyle/>
          <a:p>
            <a:r>
              <a:rPr lang="en-US" dirty="0"/>
              <a:t>JPA from UC Berkeley</a:t>
            </a:r>
          </a:p>
          <a:p>
            <a:r>
              <a:rPr lang="en-US" dirty="0"/>
              <a:t>TWPA from Lincoln Lab</a:t>
            </a:r>
          </a:p>
          <a:p>
            <a:r>
              <a:rPr lang="en-US" dirty="0"/>
              <a:t>SQUIDADEL components in the blue box region (single temperature stage)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98" y="210031"/>
            <a:ext cx="10972800" cy="730120"/>
          </a:xfrm>
        </p:spPr>
        <p:txBody>
          <a:bodyPr/>
          <a:lstStyle/>
          <a:p>
            <a:r>
              <a:rPr lang="en-US" dirty="0"/>
              <a:t>JPA and TWPA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89BDE-FC7D-4F99-9A38-3E9332E21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158" y="686915"/>
            <a:ext cx="4340484" cy="5707818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8D94262F-B3AD-4AD6-B03F-73F912937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665" y="849970"/>
            <a:ext cx="4097335" cy="5544763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334600-DCB0-49FC-BE84-C4BF391CD3A4}"/>
              </a:ext>
            </a:extLst>
          </p:cNvPr>
          <p:cNvSpPr/>
          <p:nvPr/>
        </p:nvSpPr>
        <p:spPr bwMode="auto">
          <a:xfrm>
            <a:off x="9509760" y="2468880"/>
            <a:ext cx="1280160" cy="253419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4D93F-4B89-40D8-880C-2265E5731EE2}"/>
              </a:ext>
            </a:extLst>
          </p:cNvPr>
          <p:cNvSpPr txBox="1"/>
          <p:nvPr/>
        </p:nvSpPr>
        <p:spPr>
          <a:xfrm>
            <a:off x="5088897" y="463267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Cavity (JPA)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49F06-B884-4525-8A10-F39D37875F9D}"/>
              </a:ext>
            </a:extLst>
          </p:cNvPr>
          <p:cNvSpPr txBox="1"/>
          <p:nvPr/>
        </p:nvSpPr>
        <p:spPr>
          <a:xfrm>
            <a:off x="8810548" y="390425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Sidecar Cavity (TWPA)</a:t>
            </a:r>
          </a:p>
        </p:txBody>
      </p:sp>
    </p:spTree>
    <p:extLst>
      <p:ext uri="{BB962C8B-B14F-4D97-AF65-F5344CB8AC3E}">
        <p14:creationId xmlns:p14="http://schemas.microsoft.com/office/powerpoint/2010/main" val="272486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6AFDC3-452C-4231-9202-ACDC2927E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97" y="1124850"/>
            <a:ext cx="5757793" cy="5158059"/>
          </a:xfrm>
        </p:spPr>
        <p:txBody>
          <a:bodyPr>
            <a:normAutofit/>
          </a:bodyPr>
          <a:lstStyle/>
          <a:p>
            <a:r>
              <a:rPr lang="en-US" dirty="0"/>
              <a:t>Currently have 1 untested backup at LLNL (looking to test in fridge next few weeks)</a:t>
            </a:r>
          </a:p>
          <a:p>
            <a:r>
              <a:rPr lang="en-US" dirty="0"/>
              <a:t>Several more chips that we can get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JPA System for run 1C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2C7A4-33F9-4D33-BF3B-BE3AAE8405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991" y="1267656"/>
            <a:ext cx="6069811" cy="4872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A2406-4610-4F33-BE86-AB6AB6EE2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49731"/>
            <a:ext cx="4720046" cy="32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50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, table, photo, sitting&#10;&#10;Description automatically generated">
            <a:extLst>
              <a:ext uri="{FF2B5EF4-FFF2-40B4-BE49-F238E27FC236}">
                <a16:creationId xmlns:a16="http://schemas.microsoft.com/office/drawing/2014/main" id="{AA628180-CEDD-40D0-B83A-B9414D111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43" y="1340617"/>
            <a:ext cx="6771725" cy="44201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19508"/>
            <a:ext cx="11874137" cy="730120"/>
          </a:xfrm>
        </p:spPr>
        <p:txBody>
          <a:bodyPr/>
          <a:lstStyle/>
          <a:p>
            <a:r>
              <a:rPr lang="en-US" dirty="0"/>
              <a:t>1 calibrated sensor (</a:t>
            </a:r>
            <a:r>
              <a:rPr lang="en-US" dirty="0" err="1"/>
              <a:t>SQUID_JPA_Temp</a:t>
            </a:r>
            <a:r>
              <a:rPr lang="en-US" dirty="0"/>
              <a:t>) and several </a:t>
            </a:r>
            <a:r>
              <a:rPr lang="en-US" dirty="0" err="1"/>
              <a:t>RuOx</a:t>
            </a:r>
            <a:r>
              <a:rPr lang="en-US" dirty="0"/>
              <a:t> from WUSTL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E56ABF-DD97-481D-BAEA-1277EFC8CB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8319008" y="1891288"/>
            <a:ext cx="4402703" cy="3301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B3FBF5-7567-40DC-9425-7691DE2388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1" r="14800" b="10044"/>
          <a:stretch/>
        </p:blipFill>
        <p:spPr>
          <a:xfrm>
            <a:off x="6967668" y="1340617"/>
            <a:ext cx="2511422" cy="44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30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6B4B1-CDD1-4005-A715-E1DF474C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19508"/>
            <a:ext cx="11874137" cy="730120"/>
          </a:xfrm>
        </p:spPr>
        <p:txBody>
          <a:bodyPr/>
          <a:lstStyle/>
          <a:p>
            <a:r>
              <a:rPr lang="en-US" dirty="0"/>
              <a:t>Nested design with magnetic components on outside</a:t>
            </a:r>
          </a:p>
        </p:txBody>
      </p:sp>
      <p:pic>
        <p:nvPicPr>
          <p:cNvPr id="5" name="Picture 4" descr="A picture containing indoor, table, cup, sitting&#10;&#10;Description automatically generated">
            <a:extLst>
              <a:ext uri="{FF2B5EF4-FFF2-40B4-BE49-F238E27FC236}">
                <a16:creationId xmlns:a16="http://schemas.microsoft.com/office/drawing/2014/main" id="{B0382A5B-A22F-4157-A9F9-BAB84B91E8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43" y="964821"/>
            <a:ext cx="5059741" cy="278774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628180-CEDD-40D0-B83A-B9414D111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355" y="964821"/>
            <a:ext cx="6771725" cy="3027667"/>
          </a:xfr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279C022-2246-40E6-8CBC-A60B35500464}"/>
              </a:ext>
            </a:extLst>
          </p:cNvPr>
          <p:cNvSpPr txBox="1">
            <a:spLocks/>
          </p:cNvSpPr>
          <p:nvPr/>
        </p:nvSpPr>
        <p:spPr>
          <a:xfrm>
            <a:off x="121920" y="3992488"/>
            <a:ext cx="5059741" cy="51580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80990" indent="-304792" algn="l" rtl="0" eaLnBrk="1" latinLnBrk="0" hangingPunct="1"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38179" indent="-38099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1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66773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6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566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76358" indent="-22859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60016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7012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6556" indent="-24383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4774" indent="-24383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 layers of A4K magnetic shield</a:t>
            </a:r>
          </a:p>
          <a:p>
            <a:r>
              <a:rPr lang="en-US" dirty="0"/>
              <a:t>Clamshell design (FNAL)</a:t>
            </a:r>
          </a:p>
          <a:p>
            <a:r>
              <a:rPr lang="en-US" dirty="0"/>
              <a:t>Switches and circulators on outside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picture containing indoor, table, desk, computer&#10;&#10;Description automatically generated">
            <a:extLst>
              <a:ext uri="{FF2B5EF4-FFF2-40B4-BE49-F238E27FC236}">
                <a16:creationId xmlns:a16="http://schemas.microsoft.com/office/drawing/2014/main" id="{811E7BF6-4C3D-415D-B61A-28398A922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355" y="4007681"/>
            <a:ext cx="6771725" cy="23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9782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LNL-PPT-UNC-Template-2015-V07.06-2-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344</Words>
  <Application>Microsoft Office PowerPoint</Application>
  <PresentationFormat>Widescreen</PresentationFormat>
  <Paragraphs>54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Lucida Grande</vt:lpstr>
      <vt:lpstr>Wingdings</vt:lpstr>
      <vt:lpstr>Wingdings 2</vt:lpstr>
      <vt:lpstr>Office Theme</vt:lpstr>
      <vt:lpstr>LLNL-PPT-UNC-Template-2015-V07.06-2-16x9</vt:lpstr>
      <vt:lpstr>ADMX Cold Electronics Overview</vt:lpstr>
      <vt:lpstr>Cold Electronics Group</vt:lpstr>
      <vt:lpstr>JPA Circuit (slide from Akel Hashim)</vt:lpstr>
      <vt:lpstr>JPA Phase as function of VNA power (slide from Akel Hashim)</vt:lpstr>
      <vt:lpstr>JPA Phase as function of VNA power (slide from Akel Hashim)</vt:lpstr>
      <vt:lpstr>JPA and TWPA Layout</vt:lpstr>
      <vt:lpstr>JPA System for run 1C</vt:lpstr>
      <vt:lpstr>1 calibrated sensor (SQUID_JPA_Temp) and several RuOx from WUSTL</vt:lpstr>
      <vt:lpstr>Nested design with magnetic components on outside</vt:lpstr>
      <vt:lpstr>Initially tested at LLNL (future SQUIDADEL tests at WUSTL)</vt:lpstr>
      <vt:lpstr>Initial test is low power VNA sweep (&lt;-130 dB on chip) tuning flux bias</vt:lpstr>
      <vt:lpstr>Find pump power &amp; frequency and optimize gain &amp; SNRI</vt:lpstr>
      <vt:lpstr>Installed in ADMX Insert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Sidecar</dc:title>
  <dc:creator>Woollett, Nathan</dc:creator>
  <cp:lastModifiedBy>Carosi, Gianpaolo P.</cp:lastModifiedBy>
  <cp:revision>7</cp:revision>
  <dcterms:created xsi:type="dcterms:W3CDTF">2018-04-18T19:00:06Z</dcterms:created>
  <dcterms:modified xsi:type="dcterms:W3CDTF">2020-11-16T08:50:39Z</dcterms:modified>
</cp:coreProperties>
</file>