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7A1DF0-4E16-429D-8818-C64A7B0EF697}" v="46" dt="2020-11-09T15:14:50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Yahia, Anis" userId="015bc838-fa2d-439b-be2b-190f00900885" providerId="ADAL" clId="{D97A1DF0-4E16-429D-8818-C64A7B0EF697}"/>
    <pc:docChg chg="undo custSel addSld modSld">
      <pc:chgData name="Ben Yahia, Anis" userId="015bc838-fa2d-439b-be2b-190f00900885" providerId="ADAL" clId="{D97A1DF0-4E16-429D-8818-C64A7B0EF697}" dt="2020-11-09T15:40:13.675" v="779" actId="20577"/>
      <pc:docMkLst>
        <pc:docMk/>
      </pc:docMkLst>
      <pc:sldChg chg="modSp">
        <pc:chgData name="Ben Yahia, Anis" userId="015bc838-fa2d-439b-be2b-190f00900885" providerId="ADAL" clId="{D97A1DF0-4E16-429D-8818-C64A7B0EF697}" dt="2020-11-09T14:55:27.743" v="621" actId="313"/>
        <pc:sldMkLst>
          <pc:docMk/>
          <pc:sldMk cId="1003243024" sldId="256"/>
        </pc:sldMkLst>
        <pc:spChg chg="mod">
          <ac:chgData name="Ben Yahia, Anis" userId="015bc838-fa2d-439b-be2b-190f00900885" providerId="ADAL" clId="{D97A1DF0-4E16-429D-8818-C64A7B0EF697}" dt="2020-11-09T14:55:27.743" v="621" actId="313"/>
          <ac:spMkLst>
            <pc:docMk/>
            <pc:sldMk cId="1003243024" sldId="256"/>
            <ac:spMk id="2" creationId="{834D61A8-7A68-44C6-9A02-986DA7B33365}"/>
          </ac:spMkLst>
        </pc:spChg>
        <pc:spChg chg="mod">
          <ac:chgData name="Ben Yahia, Anis" userId="015bc838-fa2d-439b-be2b-190f00900885" providerId="ADAL" clId="{D97A1DF0-4E16-429D-8818-C64A7B0EF697}" dt="2020-11-09T13:45:17.570" v="170" actId="20577"/>
          <ac:spMkLst>
            <pc:docMk/>
            <pc:sldMk cId="1003243024" sldId="256"/>
            <ac:spMk id="3" creationId="{FAB3BB2C-800C-4BB1-9A01-41EC8FE5C94F}"/>
          </ac:spMkLst>
        </pc:spChg>
      </pc:sldChg>
      <pc:sldChg chg="addSp modSp">
        <pc:chgData name="Ben Yahia, Anis" userId="015bc838-fa2d-439b-be2b-190f00900885" providerId="ADAL" clId="{D97A1DF0-4E16-429D-8818-C64A7B0EF697}" dt="2020-11-09T15:14:08.812" v="777" actId="20577"/>
        <pc:sldMkLst>
          <pc:docMk/>
          <pc:sldMk cId="3708991548" sldId="257"/>
        </pc:sldMkLst>
        <pc:spChg chg="mod">
          <ac:chgData name="Ben Yahia, Anis" userId="015bc838-fa2d-439b-be2b-190f00900885" providerId="ADAL" clId="{D97A1DF0-4E16-429D-8818-C64A7B0EF697}" dt="2020-11-09T15:14:08.812" v="777" actId="20577"/>
          <ac:spMkLst>
            <pc:docMk/>
            <pc:sldMk cId="3708991548" sldId="257"/>
            <ac:spMk id="4" creationId="{86C2CD25-2E09-4818-963B-BA1D44A8F23E}"/>
          </ac:spMkLst>
        </pc:spChg>
        <pc:spChg chg="add mod">
          <ac:chgData name="Ben Yahia, Anis" userId="015bc838-fa2d-439b-be2b-190f00900885" providerId="ADAL" clId="{D97A1DF0-4E16-429D-8818-C64A7B0EF697}" dt="2020-11-09T14:47:12.255" v="599" actId="20577"/>
          <ac:spMkLst>
            <pc:docMk/>
            <pc:sldMk cId="3708991548" sldId="257"/>
            <ac:spMk id="22" creationId="{794492C1-D4FF-4DA7-B95E-828BF8A02A3D}"/>
          </ac:spMkLst>
        </pc:spChg>
        <pc:spChg chg="mod">
          <ac:chgData name="Ben Yahia, Anis" userId="015bc838-fa2d-439b-be2b-190f00900885" providerId="ADAL" clId="{D97A1DF0-4E16-429D-8818-C64A7B0EF697}" dt="2020-11-09T14:53:03.033" v="611" actId="207"/>
          <ac:spMkLst>
            <pc:docMk/>
            <pc:sldMk cId="3708991548" sldId="257"/>
            <ac:spMk id="23" creationId="{D41260F1-0FCD-42B0-AEBF-480E7128028C}"/>
          </ac:spMkLst>
        </pc:spChg>
        <pc:cxnChg chg="mod">
          <ac:chgData name="Ben Yahia, Anis" userId="015bc838-fa2d-439b-be2b-190f00900885" providerId="ADAL" clId="{D97A1DF0-4E16-429D-8818-C64A7B0EF697}" dt="2020-11-09T14:55:43.022" v="622" actId="14100"/>
          <ac:cxnSpMkLst>
            <pc:docMk/>
            <pc:sldMk cId="3708991548" sldId="257"/>
            <ac:cxnSpMk id="6" creationId="{54C675D8-779F-422D-A6D5-7373E0E942E8}"/>
          </ac:cxnSpMkLst>
        </pc:cxnChg>
      </pc:sldChg>
      <pc:sldChg chg="addSp delSp modSp add">
        <pc:chgData name="Ben Yahia, Anis" userId="015bc838-fa2d-439b-be2b-190f00900885" providerId="ADAL" clId="{D97A1DF0-4E16-429D-8818-C64A7B0EF697}" dt="2020-11-09T15:06:22.629" v="775" actId="20577"/>
        <pc:sldMkLst>
          <pc:docMk/>
          <pc:sldMk cId="1813959682" sldId="258"/>
        </pc:sldMkLst>
        <pc:spChg chg="mod">
          <ac:chgData name="Ben Yahia, Anis" userId="015bc838-fa2d-439b-be2b-190f00900885" providerId="ADAL" clId="{D97A1DF0-4E16-429D-8818-C64A7B0EF697}" dt="2020-11-09T15:06:22.629" v="775" actId="20577"/>
          <ac:spMkLst>
            <pc:docMk/>
            <pc:sldMk cId="1813959682" sldId="258"/>
            <ac:spMk id="2" creationId="{5788583A-27DB-4DC9-BEB0-F36D4F0AAB80}"/>
          </ac:spMkLst>
        </pc:spChg>
        <pc:spChg chg="mod">
          <ac:chgData name="Ben Yahia, Anis" userId="015bc838-fa2d-439b-be2b-190f00900885" providerId="ADAL" clId="{D97A1DF0-4E16-429D-8818-C64A7B0EF697}" dt="2020-11-09T14:53:11.967" v="612" actId="207"/>
          <ac:spMkLst>
            <pc:docMk/>
            <pc:sldMk cId="1813959682" sldId="258"/>
            <ac:spMk id="5" creationId="{86F226FA-9B98-4AEB-8C7D-B346D2C76547}"/>
          </ac:spMkLst>
        </pc:spChg>
        <pc:spChg chg="del">
          <ac:chgData name="Ben Yahia, Anis" userId="015bc838-fa2d-439b-be2b-190f00900885" providerId="ADAL" clId="{D97A1DF0-4E16-429D-8818-C64A7B0EF697}" dt="2020-11-09T13:29:07.085" v="4" actId="478"/>
          <ac:spMkLst>
            <pc:docMk/>
            <pc:sldMk cId="1813959682" sldId="258"/>
            <ac:spMk id="7" creationId="{5FE978CC-5726-4A0A-BFF0-869C2717AF51}"/>
          </ac:spMkLst>
        </pc:spChg>
        <pc:spChg chg="add mod">
          <ac:chgData name="Ben Yahia, Anis" userId="015bc838-fa2d-439b-be2b-190f00900885" providerId="ADAL" clId="{D97A1DF0-4E16-429D-8818-C64A7B0EF697}" dt="2020-11-09T14:50:36.831" v="605" actId="1076"/>
          <ac:spMkLst>
            <pc:docMk/>
            <pc:sldMk cId="1813959682" sldId="258"/>
            <ac:spMk id="8" creationId="{6398BADA-ABFB-416C-895E-0A85F387E506}"/>
          </ac:spMkLst>
        </pc:spChg>
        <pc:picChg chg="mod modCrop">
          <ac:chgData name="Ben Yahia, Anis" userId="015bc838-fa2d-439b-be2b-190f00900885" providerId="ADAL" clId="{D97A1DF0-4E16-429D-8818-C64A7B0EF697}" dt="2020-11-09T13:30:34.724" v="31" actId="732"/>
          <ac:picMkLst>
            <pc:docMk/>
            <pc:sldMk cId="1813959682" sldId="258"/>
            <ac:picMk id="3" creationId="{9E678A7E-08E4-4C04-8414-CB1A7F9D6329}"/>
          </ac:picMkLst>
        </pc:picChg>
        <pc:picChg chg="del">
          <ac:chgData name="Ben Yahia, Anis" userId="015bc838-fa2d-439b-be2b-190f00900885" providerId="ADAL" clId="{D97A1DF0-4E16-429D-8818-C64A7B0EF697}" dt="2020-11-09T13:28:57.230" v="1" actId="478"/>
          <ac:picMkLst>
            <pc:docMk/>
            <pc:sldMk cId="1813959682" sldId="258"/>
            <ac:picMk id="4" creationId="{48F4A96A-D372-46DF-916D-29C3F372F33C}"/>
          </ac:picMkLst>
        </pc:picChg>
        <pc:cxnChg chg="del mod">
          <ac:chgData name="Ben Yahia, Anis" userId="015bc838-fa2d-439b-be2b-190f00900885" providerId="ADAL" clId="{D97A1DF0-4E16-429D-8818-C64A7B0EF697}" dt="2020-11-09T13:30:12.653" v="27" actId="478"/>
          <ac:cxnSpMkLst>
            <pc:docMk/>
            <pc:sldMk cId="1813959682" sldId="258"/>
            <ac:cxnSpMk id="6" creationId="{BCD6D1BE-546A-4668-9B7D-249D7F20A356}"/>
          </ac:cxnSpMkLst>
        </pc:cxnChg>
      </pc:sldChg>
      <pc:sldChg chg="addSp delSp modSp add">
        <pc:chgData name="Ben Yahia, Anis" userId="015bc838-fa2d-439b-be2b-190f00900885" providerId="ADAL" clId="{D97A1DF0-4E16-429D-8818-C64A7B0EF697}" dt="2020-11-09T14:53:18.999" v="613" actId="207"/>
        <pc:sldMkLst>
          <pc:docMk/>
          <pc:sldMk cId="483764200" sldId="259"/>
        </pc:sldMkLst>
        <pc:spChg chg="add mod">
          <ac:chgData name="Ben Yahia, Anis" userId="015bc838-fa2d-439b-be2b-190f00900885" providerId="ADAL" clId="{D97A1DF0-4E16-429D-8818-C64A7B0EF697}" dt="2020-11-09T13:47:08.481" v="219" actId="1076"/>
          <ac:spMkLst>
            <pc:docMk/>
            <pc:sldMk cId="483764200" sldId="259"/>
            <ac:spMk id="8" creationId="{6777DE01-2B2F-4F68-9A06-9F6E5A67160E}"/>
          </ac:spMkLst>
        </pc:spChg>
        <pc:spChg chg="add mod">
          <ac:chgData name="Ben Yahia, Anis" userId="015bc838-fa2d-439b-be2b-190f00900885" providerId="ADAL" clId="{D97A1DF0-4E16-429D-8818-C64A7B0EF697}" dt="2020-11-09T13:51:37.578" v="222" actId="20577"/>
          <ac:spMkLst>
            <pc:docMk/>
            <pc:sldMk cId="483764200" sldId="259"/>
            <ac:spMk id="9" creationId="{6042D1EB-134D-4CF2-A987-2654A55F1EC1}"/>
          </ac:spMkLst>
        </pc:spChg>
        <pc:spChg chg="mod">
          <ac:chgData name="Ben Yahia, Anis" userId="015bc838-fa2d-439b-be2b-190f00900885" providerId="ADAL" clId="{D97A1DF0-4E16-429D-8818-C64A7B0EF697}" dt="2020-11-09T14:53:18.999" v="613" actId="207"/>
          <ac:spMkLst>
            <pc:docMk/>
            <pc:sldMk cId="483764200" sldId="259"/>
            <ac:spMk id="10" creationId="{CE00D557-684D-4E4D-B05D-EB717203BBAE}"/>
          </ac:spMkLst>
        </pc:spChg>
        <pc:picChg chg="add mod">
          <ac:chgData name="Ben Yahia, Anis" userId="015bc838-fa2d-439b-be2b-190f00900885" providerId="ADAL" clId="{D97A1DF0-4E16-429D-8818-C64A7B0EF697}" dt="2020-11-09T13:47:11.425" v="220" actId="1076"/>
          <ac:picMkLst>
            <pc:docMk/>
            <pc:sldMk cId="483764200" sldId="259"/>
            <ac:picMk id="3" creationId="{CDC9C990-6B03-4DF4-B3CB-432DA2EC0C36}"/>
          </ac:picMkLst>
        </pc:picChg>
        <pc:picChg chg="add del mod">
          <ac:chgData name="Ben Yahia, Anis" userId="015bc838-fa2d-439b-be2b-190f00900885" providerId="ADAL" clId="{D97A1DF0-4E16-429D-8818-C64A7B0EF697}" dt="2020-11-09T13:36:50.724" v="65" actId="478"/>
          <ac:picMkLst>
            <pc:docMk/>
            <pc:sldMk cId="483764200" sldId="259"/>
            <ac:picMk id="5" creationId="{A737FCF0-B830-4E70-96E0-8091623FEE44}"/>
          </ac:picMkLst>
        </pc:picChg>
        <pc:picChg chg="add mod">
          <ac:chgData name="Ben Yahia, Anis" userId="015bc838-fa2d-439b-be2b-190f00900885" providerId="ADAL" clId="{D97A1DF0-4E16-429D-8818-C64A7B0EF697}" dt="2020-11-09T13:47:13.498" v="221" actId="1076"/>
          <ac:picMkLst>
            <pc:docMk/>
            <pc:sldMk cId="483764200" sldId="259"/>
            <ac:picMk id="7" creationId="{62864477-2874-4BCD-98C2-EEA25E70D2D3}"/>
          </ac:picMkLst>
        </pc:picChg>
      </pc:sldChg>
      <pc:sldChg chg="addSp delSp modSp add mod">
        <pc:chgData name="Ben Yahia, Anis" userId="015bc838-fa2d-439b-be2b-190f00900885" providerId="ADAL" clId="{D97A1DF0-4E16-429D-8818-C64A7B0EF697}" dt="2020-11-09T15:14:55.324" v="778" actId="27107"/>
        <pc:sldMkLst>
          <pc:docMk/>
          <pc:sldMk cId="1117708194" sldId="260"/>
        </pc:sldMkLst>
        <pc:spChg chg="add mod">
          <ac:chgData name="Ben Yahia, Anis" userId="015bc838-fa2d-439b-be2b-190f00900885" providerId="ADAL" clId="{D97A1DF0-4E16-429D-8818-C64A7B0EF697}" dt="2020-11-09T15:14:55.324" v="778" actId="27107"/>
          <ac:spMkLst>
            <pc:docMk/>
            <pc:sldMk cId="1117708194" sldId="260"/>
            <ac:spMk id="4" creationId="{3BD2987E-DAB2-4CA9-92FE-E912CC844A8F}"/>
          </ac:spMkLst>
        </pc:spChg>
        <pc:spChg chg="mod">
          <ac:chgData name="Ben Yahia, Anis" userId="015bc838-fa2d-439b-be2b-190f00900885" providerId="ADAL" clId="{D97A1DF0-4E16-429D-8818-C64A7B0EF697}" dt="2020-11-09T15:12:38.339" v="776" actId="207"/>
          <ac:spMkLst>
            <pc:docMk/>
            <pc:sldMk cId="1117708194" sldId="260"/>
            <ac:spMk id="11" creationId="{59FF5F9F-94DC-4F81-8034-FE799D802AD5}"/>
          </ac:spMkLst>
        </pc:spChg>
        <pc:spChg chg="add mod">
          <ac:chgData name="Ben Yahia, Anis" userId="015bc838-fa2d-439b-be2b-190f00900885" providerId="ADAL" clId="{D97A1DF0-4E16-429D-8818-C64A7B0EF697}" dt="2020-11-09T15:05:53.997" v="772" actId="20577"/>
          <ac:spMkLst>
            <pc:docMk/>
            <pc:sldMk cId="1117708194" sldId="260"/>
            <ac:spMk id="12" creationId="{EB9053FB-1D28-40EA-9672-D0B46D166CDD}"/>
          </ac:spMkLst>
        </pc:spChg>
        <pc:graphicFrameChg chg="add">
          <ac:chgData name="Ben Yahia, Anis" userId="015bc838-fa2d-439b-be2b-190f00900885" providerId="ADAL" clId="{D97A1DF0-4E16-429D-8818-C64A7B0EF697}" dt="2020-11-09T14:25:29.061" v="274"/>
          <ac:graphicFrameMkLst>
            <pc:docMk/>
            <pc:sldMk cId="1117708194" sldId="260"/>
            <ac:graphicFrameMk id="5" creationId="{94BFFACB-901A-4F08-A31F-6EF668040F87}"/>
          </ac:graphicFrameMkLst>
        </pc:graphicFrameChg>
        <pc:graphicFrameChg chg="add">
          <ac:chgData name="Ben Yahia, Anis" userId="015bc838-fa2d-439b-be2b-190f00900885" providerId="ADAL" clId="{D97A1DF0-4E16-429D-8818-C64A7B0EF697}" dt="2020-11-09T14:28:05.957" v="286"/>
          <ac:graphicFrameMkLst>
            <pc:docMk/>
            <pc:sldMk cId="1117708194" sldId="260"/>
            <ac:graphicFrameMk id="7" creationId="{5ABAB8E3-2394-4013-AB94-16337BE2A790}"/>
          </ac:graphicFrameMkLst>
        </pc:graphicFrameChg>
        <pc:graphicFrameChg chg="add">
          <ac:chgData name="Ben Yahia, Anis" userId="015bc838-fa2d-439b-be2b-190f00900885" providerId="ADAL" clId="{D97A1DF0-4E16-429D-8818-C64A7B0EF697}" dt="2020-11-09T14:28:57.733" v="296"/>
          <ac:graphicFrameMkLst>
            <pc:docMk/>
            <pc:sldMk cId="1117708194" sldId="260"/>
            <ac:graphicFrameMk id="9" creationId="{94BFFACB-901A-4F08-A31F-6EF668040F87}"/>
          </ac:graphicFrameMkLst>
        </pc:graphicFrameChg>
        <pc:picChg chg="add del mod">
          <ac:chgData name="Ben Yahia, Anis" userId="015bc838-fa2d-439b-be2b-190f00900885" providerId="ADAL" clId="{D97A1DF0-4E16-429D-8818-C64A7B0EF697}" dt="2020-11-09T14:25:37.443" v="276" actId="478"/>
          <ac:picMkLst>
            <pc:docMk/>
            <pc:sldMk cId="1117708194" sldId="260"/>
            <ac:picMk id="2" creationId="{988DBDF3-2DC4-46D0-B617-E8C73015C3E0}"/>
          </ac:picMkLst>
        </pc:picChg>
        <pc:picChg chg="add del mod">
          <ac:chgData name="Ben Yahia, Anis" userId="015bc838-fa2d-439b-be2b-190f00900885" providerId="ADAL" clId="{D97A1DF0-4E16-429D-8818-C64A7B0EF697}" dt="2020-11-09T14:25:57.467" v="280" actId="478"/>
          <ac:picMkLst>
            <pc:docMk/>
            <pc:sldMk cId="1117708194" sldId="260"/>
            <ac:picMk id="3" creationId="{30CBF0C0-8D98-4B5B-A5EF-D10E991E1AB2}"/>
          </ac:picMkLst>
        </pc:picChg>
        <pc:picChg chg="add del mod">
          <ac:chgData name="Ben Yahia, Anis" userId="015bc838-fa2d-439b-be2b-190f00900885" providerId="ADAL" clId="{D97A1DF0-4E16-429D-8818-C64A7B0EF697}" dt="2020-11-09T14:28:56.666" v="294" actId="478"/>
          <ac:picMkLst>
            <pc:docMk/>
            <pc:sldMk cId="1117708194" sldId="260"/>
            <ac:picMk id="6" creationId="{66A7C4CC-F723-4FE3-A3C0-0201E05146A6}"/>
          </ac:picMkLst>
        </pc:picChg>
        <pc:picChg chg="add mod">
          <ac:chgData name="Ben Yahia, Anis" userId="015bc838-fa2d-439b-be2b-190f00900885" providerId="ADAL" clId="{D97A1DF0-4E16-429D-8818-C64A7B0EF697}" dt="2020-11-09T14:52:34.270" v="609" actId="1076"/>
          <ac:picMkLst>
            <pc:docMk/>
            <pc:sldMk cId="1117708194" sldId="260"/>
            <ac:picMk id="8" creationId="{AEF086B5-048F-4922-B243-C5B3F8692880}"/>
          </ac:picMkLst>
        </pc:picChg>
        <pc:picChg chg="add mod">
          <ac:chgData name="Ben Yahia, Anis" userId="015bc838-fa2d-439b-be2b-190f00900885" providerId="ADAL" clId="{D97A1DF0-4E16-429D-8818-C64A7B0EF697}" dt="2020-11-09T14:29:15.722" v="303" actId="14100"/>
          <ac:picMkLst>
            <pc:docMk/>
            <pc:sldMk cId="1117708194" sldId="260"/>
            <ac:picMk id="10" creationId="{AD5E1180-7713-4EF0-AEED-5D7C252D5333}"/>
          </ac:picMkLst>
        </pc:picChg>
      </pc:sldChg>
      <pc:sldChg chg="addSp modSp add">
        <pc:chgData name="Ben Yahia, Anis" userId="015bc838-fa2d-439b-be2b-190f00900885" providerId="ADAL" clId="{D97A1DF0-4E16-429D-8818-C64A7B0EF697}" dt="2020-11-09T15:40:13.675" v="779" actId="20577"/>
        <pc:sldMkLst>
          <pc:docMk/>
          <pc:sldMk cId="206608214" sldId="261"/>
        </pc:sldMkLst>
        <pc:spChg chg="add mod">
          <ac:chgData name="Ben Yahia, Anis" userId="015bc838-fa2d-439b-be2b-190f00900885" providerId="ADAL" clId="{D97A1DF0-4E16-429D-8818-C64A7B0EF697}" dt="2020-11-09T15:40:13.675" v="779" actId="20577"/>
          <ac:spMkLst>
            <pc:docMk/>
            <pc:sldMk cId="206608214" sldId="261"/>
            <ac:spMk id="2" creationId="{FD706C3E-8ACB-44F8-8DD6-A2F835E4011B}"/>
          </ac:spMkLst>
        </pc:spChg>
        <pc:spChg chg="add">
          <ac:chgData name="Ben Yahia, Anis" userId="015bc838-fa2d-439b-be2b-190f00900885" providerId="ADAL" clId="{D97A1DF0-4E16-429D-8818-C64A7B0EF697}" dt="2020-11-09T14:43:08.566" v="534"/>
          <ac:spMkLst>
            <pc:docMk/>
            <pc:sldMk cId="206608214" sldId="261"/>
            <ac:spMk id="3" creationId="{39D4ACA3-35EA-4D67-8B77-AAB0E7B8305B}"/>
          </ac:spMkLst>
        </pc:spChg>
        <pc:spChg chg="mod">
          <ac:chgData name="Ben Yahia, Anis" userId="015bc838-fa2d-439b-be2b-190f00900885" providerId="ADAL" clId="{D97A1DF0-4E16-429D-8818-C64A7B0EF697}" dt="2020-11-09T14:53:25.135" v="614" actId="207"/>
          <ac:spMkLst>
            <pc:docMk/>
            <pc:sldMk cId="206608214" sldId="261"/>
            <ac:spMk id="4" creationId="{F532AF34-6375-4149-B778-84E4516E94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18CDF-173B-4F2F-8584-26458E8C8B52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AC880-D646-4305-B98B-5511C8541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6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25D64-7FA3-40AE-A037-332EE2083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12053-EE2C-4890-A9A4-3BAAC9F95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9EC51-991B-431A-8005-0185A10E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E15-7515-4042-BF1A-6AD005197D74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73BD2-23B7-4ACE-A839-48956624A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2EDB9-2908-45E8-A1D3-AC925AE5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564-7EA2-42EB-A03E-3614D691D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5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A757-3BB1-4A82-A284-03E50F32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FDEF8-16B2-4875-A124-DE0BDAE0F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050C1-C9CD-48BA-B253-6AACDE1B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2E0-4335-4450-98E0-E70B2293D107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AC6A7-FC8B-42A2-B7C4-88F393D8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3EC8D-B676-4B62-A085-CB8E877E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564-7EA2-42EB-A03E-3614D691D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3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C68A89-5198-4870-8013-638F3834C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36E6B-CEBD-40C3-9D6A-4360347C7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CEAE5-FE5E-4652-ADEC-DC5768FA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C95-A267-4A87-A981-8EF93FA6F782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A7310-C428-4318-B70C-092C9AB3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BE74F-6565-4865-A6EF-1BC4BE84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564-7EA2-42EB-A03E-3614D691D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7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32D3-36A7-42BF-B28F-05F0A716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33390-FC5C-4D0A-9D12-452E17579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2973F-D660-4711-9403-31DB79A6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1A91-E847-48ED-BE51-19997BFB0113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F5FB7-7C5F-4B6F-A159-77C500CC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3CE10-7221-4F5C-939D-FC0D9F0F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564-7EA2-42EB-A03E-3614D691D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4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6FDF-0EA0-4596-A666-88054EF0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99411-1985-438F-A4B4-3127C9A87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8D607-F161-422F-A0BC-BFAE67408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5EF5-1997-45C7-A3EB-65C9CC0B0A27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2BCE0-4701-4D1B-8112-129F30FB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3727A-8E24-41FD-8EF3-90C04C72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564-7EA2-42EB-A03E-3614D691D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2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CA7AD-2771-42CA-A3BF-1079E3F2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C01C8-88AF-42CF-AD66-8AB8611B1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BD0CA-BEEC-4F0D-9164-472383E32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16CB8-8F6B-4A40-BD42-99C0E9FEF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F38-3BEF-439F-B9CD-5E98A85B98C9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3F481-0A7A-4D6F-B022-BEA1598D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F778D-233F-4B21-8E89-5A1DE8B17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564-7EA2-42EB-A03E-3614D691D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8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B5B3-DD43-455C-9E5D-8AC08283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145F8-4A98-448F-8273-4EB8C0CCA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20606-1A56-4E61-A9F0-CDFE54E0D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F1117-9052-458A-A45A-EF1CACE41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E555B-6CF4-4910-9B41-CD3F24EF8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115F56-253A-4774-86F7-240CC6C8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9CA0-83FD-41F7-A659-78BDB0534A6B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1C43E0-79F4-4428-9E20-B43EE016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47C7A1-1E80-4FD9-A342-7553CD1F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564-7EA2-42EB-A03E-3614D691D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9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E236-DFE8-478E-9397-83A680AD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B6E07-596A-403F-B272-98E78CD8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6AA2-03A7-42F9-9EA6-4E120A3949DC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0471A-B065-4483-ADC0-1A154D45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25DC6-0568-4C29-BFF3-215BD786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564-7EA2-42EB-A03E-3614D691D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7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16D72-F1FD-40BA-BBC5-E576E768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9F29-8000-4F8B-8880-A89787544663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9AE90-29A0-4652-8624-91E809DE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BED5E-7BB7-4DE5-9E24-35E149F7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564-7EA2-42EB-A03E-3614D691D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4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1108-C2EF-4852-89D0-A7B4559B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D3DA4-0AEC-4E72-87B7-4C9342FC0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6BFC9-0442-4A96-97F4-4EE7F7053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A4E06-1750-41C1-9F5B-957189AB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C6C7-3E08-4082-8417-862786C9E57D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C194-9E6F-4278-91ED-090AD4F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2A776-5131-4A38-B224-D7022899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564-7EA2-42EB-A03E-3614D691D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5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2730A-B3F4-4592-BD6D-AEB9DF2A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52BF9-A643-4E03-8576-78AD88014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6A84D-3C43-4CEB-8410-E0573A3CD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C9E44-08A9-44A2-A370-F0F0DFDD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4F18-DD87-4528-B7CD-F6DA32AE82F7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AD8CA-A1C5-4A57-BC68-0624AA35B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B3C64-5BBC-4E56-A70D-DFFADCF3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564-7EA2-42EB-A03E-3614D691D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5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78967-FB24-416E-882F-EC971145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7A0FA-E826-4595-B52D-DF56C252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DE6FF-6687-4299-9B71-1FC3562EF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0B222-2529-4CD6-9268-1EC1FC6335C1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CAA6F-A45B-4A7E-A1F2-41546232C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73BD1-B858-435A-BC3E-DE6892EBF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AC564-7EA2-42EB-A03E-3614D691D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7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61A8-7A68-44C6-9A02-986DA7B333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Warm Bore movement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3BB2C-800C-4BB1-9A01-41EC8FE5C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Anis Ben Yahia, Andy Marone</a:t>
            </a:r>
          </a:p>
          <a:p>
            <a:r>
              <a:rPr lang="en-US" dirty="0"/>
              <a:t>11/9/2020</a:t>
            </a:r>
          </a:p>
        </p:txBody>
      </p:sp>
    </p:spTree>
    <p:extLst>
      <p:ext uri="{BB962C8B-B14F-4D97-AF65-F5344CB8AC3E}">
        <p14:creationId xmlns:p14="http://schemas.microsoft.com/office/powerpoint/2010/main" val="100324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38D5BA-CAD6-4DED-955A-6496B1FE0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83" y="1736777"/>
            <a:ext cx="4866690" cy="4485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E39A3A-E13D-49D0-9AAF-A5183D308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891" y="1758128"/>
            <a:ext cx="4737294" cy="43665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C2CD25-2E09-4818-963B-BA1D44A8F23E}"/>
              </a:ext>
            </a:extLst>
          </p:cNvPr>
          <p:cNvSpPr txBox="1"/>
          <p:nvPr/>
        </p:nvSpPr>
        <p:spPr>
          <a:xfrm>
            <a:off x="538584" y="744001"/>
            <a:ext cx="10679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Warm and low current (960A) cold Z scans show an initial offset, indicating a misalignment between the WBT and the magnet.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Similar for both magnet 03 and 04.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C675D8-779F-422D-A6D5-7373E0E942E8}"/>
              </a:ext>
            </a:extLst>
          </p:cNvPr>
          <p:cNvCxnSpPr>
            <a:cxnSpLocks/>
          </p:cNvCxnSpPr>
          <p:nvPr/>
        </p:nvCxnSpPr>
        <p:spPr>
          <a:xfrm flipV="1">
            <a:off x="7521647" y="5030315"/>
            <a:ext cx="1109397" cy="1115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FB4A17-816C-4184-A77A-13462CA3C727}"/>
              </a:ext>
            </a:extLst>
          </p:cNvPr>
          <p:cNvCxnSpPr>
            <a:cxnSpLocks/>
          </p:cNvCxnSpPr>
          <p:nvPr/>
        </p:nvCxnSpPr>
        <p:spPr>
          <a:xfrm flipH="1" flipV="1">
            <a:off x="3791415" y="5274527"/>
            <a:ext cx="340459" cy="89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FB9D19-52D2-4350-BFF9-1792521C9971}"/>
              </a:ext>
            </a:extLst>
          </p:cNvPr>
          <p:cNvSpPr txBox="1"/>
          <p:nvPr/>
        </p:nvSpPr>
        <p:spPr>
          <a:xfrm>
            <a:off x="4073192" y="6146069"/>
            <a:ext cx="3754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MM centering offsets: warm and 960A Z scans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Blue magnet 04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Red magnet 03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F1658C-D5C3-4F38-82AF-6F23450B88F6}"/>
              </a:ext>
            </a:extLst>
          </p:cNvPr>
          <p:cNvSpPr txBox="1"/>
          <p:nvPr/>
        </p:nvSpPr>
        <p:spPr>
          <a:xfrm>
            <a:off x="1819585" y="5191255"/>
            <a:ext cx="108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XZ view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3ACCDD-6C36-4CAB-B846-7DE1039154A8}"/>
              </a:ext>
            </a:extLst>
          </p:cNvPr>
          <p:cNvSpPr txBox="1"/>
          <p:nvPr/>
        </p:nvSpPr>
        <p:spPr>
          <a:xfrm>
            <a:off x="6439978" y="5191255"/>
            <a:ext cx="108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YZ 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492C1-D4FF-4DA7-B95E-828BF8A02A3D}"/>
              </a:ext>
            </a:extLst>
          </p:cNvPr>
          <p:cNvSpPr/>
          <p:nvPr/>
        </p:nvSpPr>
        <p:spPr>
          <a:xfrm>
            <a:off x="480174" y="235252"/>
            <a:ext cx="6643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Misalignment between the Warm Bore Tube and the magnet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41260F1-0FCD-42B0-AEBF-480E7128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564-7EA2-42EB-A03E-3614D691D322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9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88583A-27DB-4DC9-BEB0-F36D4F0AAB80}"/>
              </a:ext>
            </a:extLst>
          </p:cNvPr>
          <p:cNvSpPr txBox="1"/>
          <p:nvPr/>
        </p:nvSpPr>
        <p:spPr>
          <a:xfrm>
            <a:off x="228600" y="1387170"/>
            <a:ext cx="11734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permeability of the WBT was measured: </a:t>
            </a:r>
            <a:r>
              <a:rPr lang="en-US" sz="2000" i="1" dirty="0"/>
              <a:t>µ</a:t>
            </a:r>
            <a:r>
              <a:rPr lang="en-US" sz="2000" i="1" baseline="-25000" dirty="0"/>
              <a:t>r</a:t>
            </a:r>
            <a:r>
              <a:rPr lang="en-US" sz="2000" dirty="0"/>
              <a:t>=1.01</a:t>
            </a:r>
          </a:p>
          <a:p>
            <a:endParaRPr lang="en-US" sz="2000" dirty="0"/>
          </a:p>
          <a:p>
            <a:r>
              <a:rPr lang="en-US" sz="2000" dirty="0"/>
              <a:t>Outer tube: 5” x .083 wall</a:t>
            </a:r>
          </a:p>
          <a:p>
            <a:r>
              <a:rPr lang="en-US" sz="2000" dirty="0"/>
              <a:t>Inner tube: OD=4.24”, ID=4.08”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Offset: 5 mm</a:t>
            </a:r>
          </a:p>
          <a:p>
            <a:r>
              <a:rPr lang="en-US" sz="2000" u="sng" dirty="0"/>
              <a:t>Forces @ 16.47 kA: 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Inner tube= 463 N/m ~ 104 lbf/m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Outer tube= 553 N/m ~ 124 lbf/m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Offset: 10 mm</a:t>
            </a:r>
          </a:p>
          <a:p>
            <a:r>
              <a:rPr lang="en-US" sz="2000" u="sng" dirty="0"/>
              <a:t>Forces @ 16.47 kA:</a:t>
            </a:r>
            <a:r>
              <a:rPr lang="en-US" sz="2000" dirty="0"/>
              <a:t> 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chemeClr val="accent1"/>
                </a:solidFill>
              </a:rPr>
              <a:t>Inner tube= 927 N/m ~ 208 lbf/m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	</a:t>
            </a:r>
            <a:r>
              <a:rPr lang="en-US" sz="2000" b="1" dirty="0">
                <a:solidFill>
                  <a:schemeClr val="accent1"/>
                </a:solidFill>
              </a:rPr>
              <a:t>Outer tube= 1148 N/m ~ 258 lbf/m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78A7E-08E4-4C04-8414-CB1A7F9D6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22" t="2655" b="12051"/>
          <a:stretch/>
        </p:blipFill>
        <p:spPr>
          <a:xfrm>
            <a:off x="6612673" y="1282390"/>
            <a:ext cx="5579327" cy="41884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98BADA-ABFB-416C-895E-0A85F387E506}"/>
              </a:ext>
            </a:extLst>
          </p:cNvPr>
          <p:cNvSpPr/>
          <p:nvPr/>
        </p:nvSpPr>
        <p:spPr>
          <a:xfrm>
            <a:off x="480174" y="235252"/>
            <a:ext cx="6643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Misalignment between the Warm Bore Tube and the magnet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226FA-9B98-4AEB-8C7D-B346D2C7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564-7EA2-42EB-A03E-3614D691D322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5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next to a factory&#10;&#10;Description automatically generated">
            <a:extLst>
              <a:ext uri="{FF2B5EF4-FFF2-40B4-BE49-F238E27FC236}">
                <a16:creationId xmlns:a16="http://schemas.microsoft.com/office/drawing/2014/main" id="{CDC9C990-6B03-4DF4-B3CB-432DA2EC0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59" y="1116210"/>
            <a:ext cx="4072984" cy="5430645"/>
          </a:xfrm>
          <a:prstGeom prst="rect">
            <a:avLst/>
          </a:prstGeom>
        </p:spPr>
      </p:pic>
      <p:pic>
        <p:nvPicPr>
          <p:cNvPr id="7" name="Picture 6" descr="A large machine in a room&#10;&#10;Description automatically generated">
            <a:extLst>
              <a:ext uri="{FF2B5EF4-FFF2-40B4-BE49-F238E27FC236}">
                <a16:creationId xmlns:a16="http://schemas.microsoft.com/office/drawing/2014/main" id="{62864477-2874-4BCD-98C2-EEA25E70D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83" y="412126"/>
            <a:ext cx="4207727" cy="31557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77DE01-2B2F-4F68-9A06-9F6E5A67160E}"/>
              </a:ext>
            </a:extLst>
          </p:cNvPr>
          <p:cNvSpPr txBox="1"/>
          <p:nvPr/>
        </p:nvSpPr>
        <p:spPr>
          <a:xfrm>
            <a:off x="5211337" y="3831533"/>
            <a:ext cx="67576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tube was simply supported at the approximate locations that it would be as installed.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deflections were measured with 50 lb. and 100 lb. concentrated loads applied at the midpoint between supports.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measured deflections were .056” (1.42 mm) and .116”(2.95 mm) respectively.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42D1EB-134D-4CF2-A987-2654A55F1EC1}"/>
              </a:ext>
            </a:extLst>
          </p:cNvPr>
          <p:cNvSpPr/>
          <p:nvPr/>
        </p:nvSpPr>
        <p:spPr>
          <a:xfrm>
            <a:off x="435872" y="412126"/>
            <a:ext cx="4842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Basic defection test on the Warm Bore Tube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00D557-684D-4E4D-B05D-EB717203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564-7EA2-42EB-A03E-3614D691D322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6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706C3E-8ACB-44F8-8DD6-A2F835E4011B}"/>
              </a:ext>
            </a:extLst>
          </p:cNvPr>
          <p:cNvSpPr/>
          <p:nvPr/>
        </p:nvSpPr>
        <p:spPr>
          <a:xfrm>
            <a:off x="360555" y="1578316"/>
            <a:ext cx="111809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Both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calculated deflections based on the outer tube only would be .071” and .141” respectively.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So, the inner tube is contributing to the stiffness of the assembly from very early on in the application of bending loads.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deflection for a distributed load is approximately 60% that of a given concentrated load. Therefore we can say that a concentrated load of 300 lbs., would result in a deflection approximately equal to that of a 500 lbs. distributed load.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Both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Based on the results herein, the application of a 300 lb. concentrated load (or a 500 lb. distributed load) would result in a deflection of 3x(.116”) =.348” (8.84mm).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D4ACA3-35EA-4D67-8B77-AAB0E7B8305B}"/>
              </a:ext>
            </a:extLst>
          </p:cNvPr>
          <p:cNvSpPr/>
          <p:nvPr/>
        </p:nvSpPr>
        <p:spPr>
          <a:xfrm>
            <a:off x="435872" y="412126"/>
            <a:ext cx="4842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Basic defection test on the Warm Bore Tube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2AF34-6375-4149-B778-84E4516E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AC564-7EA2-42EB-A03E-3614D691D322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2987E-DAB2-4CA9-92FE-E912CC844A8F}"/>
              </a:ext>
            </a:extLst>
          </p:cNvPr>
          <p:cNvSpPr/>
          <p:nvPr/>
        </p:nvSpPr>
        <p:spPr>
          <a:xfrm>
            <a:off x="9458" y="1443841"/>
            <a:ext cx="70269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a given current, the forces are linear wrt the offset and quadratic wrt the current.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Given the initial offsets and assuming that the forces remain constant during the deflection, at 16470 A, the average force acting on both tubes together is about 700N/m (157 lbf/m).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4.2m, this is a total of 2940 N (660 lbf).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on previous tests on the warm bore tube assembly, these forces result in a calculated deflection of .48” (12mm).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 in mind that as the tube deflects the force trying to bend it will increase.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086B5-048F-4922-B243-C5B3F8692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780" y="3576654"/>
            <a:ext cx="4497277" cy="3281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5E1180-7713-4EF0-AEED-5D7C252D5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780" y="400815"/>
            <a:ext cx="4807868" cy="3028185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FF5F9F-94DC-4F81-8034-FE799D80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290" y="6457185"/>
            <a:ext cx="2743200" cy="365125"/>
          </a:xfrm>
        </p:spPr>
        <p:txBody>
          <a:bodyPr/>
          <a:lstStyle/>
          <a:p>
            <a:fld id="{CFEAC564-7EA2-42EB-A03E-3614D691D322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9053FB-1D28-40EA-9672-D0B46D166CDD}"/>
              </a:ext>
            </a:extLst>
          </p:cNvPr>
          <p:cNvSpPr/>
          <p:nvPr/>
        </p:nvSpPr>
        <p:spPr>
          <a:xfrm>
            <a:off x="435872" y="412126"/>
            <a:ext cx="6137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Defection estimate based on the initial centering offsets</a:t>
            </a:r>
          </a:p>
        </p:txBody>
      </p:sp>
    </p:spTree>
    <p:extLst>
      <p:ext uri="{BB962C8B-B14F-4D97-AF65-F5344CB8AC3E}">
        <p14:creationId xmlns:p14="http://schemas.microsoft.com/office/powerpoint/2010/main" val="1117708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6678EF5D549E42A7613A9950115BFA" ma:contentTypeVersion="10" ma:contentTypeDescription="Create a new document." ma:contentTypeScope="" ma:versionID="4f573e148b2ef99720fff0f5ac000e4d">
  <xsd:schema xmlns:xsd="http://www.w3.org/2001/XMLSchema" xmlns:xs="http://www.w3.org/2001/XMLSchema" xmlns:p="http://schemas.microsoft.com/office/2006/metadata/properties" xmlns:ns3="b48e1b9e-51ea-481e-8a33-65f91b493dd8" xmlns:ns4="e2c7d10d-a816-4220-b3c6-b1d53d414e4e" targetNamespace="http://schemas.microsoft.com/office/2006/metadata/properties" ma:root="true" ma:fieldsID="3e332b97ca35ab08718e52ec49328e5d" ns3:_="" ns4:_="">
    <xsd:import namespace="b48e1b9e-51ea-481e-8a33-65f91b493dd8"/>
    <xsd:import namespace="e2c7d10d-a816-4220-b3c6-b1d53d414e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e1b9e-51ea-481e-8a33-65f91b493d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7d10d-a816-4220-b3c6-b1d53d414e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39FAB8-054C-44EB-906C-68B2CCADB4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e1b9e-51ea-481e-8a33-65f91b493dd8"/>
    <ds:schemaRef ds:uri="e2c7d10d-a816-4220-b3c6-b1d53d414e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EB8D4D-9175-445E-8425-EF4C87207A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0039B-A457-4941-A247-FE2D8435A70C}">
  <ds:schemaRefs>
    <ds:schemaRef ds:uri="http://purl.org/dc/elements/1.1/"/>
    <ds:schemaRef ds:uri="http://schemas.microsoft.com/office/2006/metadata/properties"/>
    <ds:schemaRef ds:uri="b48e1b9e-51ea-481e-8a33-65f91b493dd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e2c7d10d-a816-4220-b3c6-b1d53d414e4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510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Warm Bore movement study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Yahia, Anis</dc:creator>
  <cp:lastModifiedBy>Ben Yahia, Anis</cp:lastModifiedBy>
  <cp:revision>3</cp:revision>
  <dcterms:created xsi:type="dcterms:W3CDTF">2020-11-09T13:16:09Z</dcterms:created>
  <dcterms:modified xsi:type="dcterms:W3CDTF">2020-11-09T15:51:58Z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0x0101008E6678EF5D549E42A7613A9950115BFA</vt:lpwstr>
  </property>
</Properties>
</file>