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1" r:id="rId5"/>
  </p:sldMasterIdLst>
  <p:notesMasterIdLst>
    <p:notesMasterId r:id="rId12"/>
  </p:notesMasterIdLst>
  <p:handoutMasterIdLst>
    <p:handoutMasterId r:id="rId13"/>
  </p:handoutMasterIdLst>
  <p:sldIdLst>
    <p:sldId id="263" r:id="rId6"/>
    <p:sldId id="388" r:id="rId7"/>
    <p:sldId id="390" r:id="rId8"/>
    <p:sldId id="389" r:id="rId9"/>
    <p:sldId id="391" r:id="rId10"/>
    <p:sldId id="349" r:id="rId11"/>
  </p:sldIdLst>
  <p:sldSz cx="9144000" cy="6858000" type="screen4x3"/>
  <p:notesSz cx="6985000" cy="9283700"/>
  <p:defaultTextStyle>
    <a:defPPr>
      <a:defRPr lang="en-US"/>
    </a:defPPr>
    <a:lvl1pPr algn="l" defTabSz="457200" rtl="0" fontAlgn="base">
      <a:spcBef>
        <a:spcPct val="0"/>
      </a:spcBef>
      <a:spcAft>
        <a:spcPct val="0"/>
      </a:spcAft>
      <a:defRPr kern="1200">
        <a:solidFill>
          <a:schemeClr val="tx1"/>
        </a:solidFill>
        <a:latin typeface="Calibri" charset="0"/>
        <a:ea typeface="Geneva" charset="0"/>
        <a:cs typeface="Geneva" charset="0"/>
      </a:defRPr>
    </a:lvl1pPr>
    <a:lvl2pPr marL="457200" algn="l" defTabSz="457200" rtl="0" fontAlgn="base">
      <a:spcBef>
        <a:spcPct val="0"/>
      </a:spcBef>
      <a:spcAft>
        <a:spcPct val="0"/>
      </a:spcAft>
      <a:defRPr kern="1200">
        <a:solidFill>
          <a:schemeClr val="tx1"/>
        </a:solidFill>
        <a:latin typeface="Calibri" charset="0"/>
        <a:ea typeface="Geneva" charset="0"/>
        <a:cs typeface="Geneva" charset="0"/>
      </a:defRPr>
    </a:lvl2pPr>
    <a:lvl3pPr marL="914400" algn="l" defTabSz="457200" rtl="0" fontAlgn="base">
      <a:spcBef>
        <a:spcPct val="0"/>
      </a:spcBef>
      <a:spcAft>
        <a:spcPct val="0"/>
      </a:spcAft>
      <a:defRPr kern="1200">
        <a:solidFill>
          <a:schemeClr val="tx1"/>
        </a:solidFill>
        <a:latin typeface="Calibri" charset="0"/>
        <a:ea typeface="Geneva" charset="0"/>
        <a:cs typeface="Geneva" charset="0"/>
      </a:defRPr>
    </a:lvl3pPr>
    <a:lvl4pPr marL="1371600" algn="l" defTabSz="457200" rtl="0" fontAlgn="base">
      <a:spcBef>
        <a:spcPct val="0"/>
      </a:spcBef>
      <a:spcAft>
        <a:spcPct val="0"/>
      </a:spcAft>
      <a:defRPr kern="1200">
        <a:solidFill>
          <a:schemeClr val="tx1"/>
        </a:solidFill>
        <a:latin typeface="Calibri" charset="0"/>
        <a:ea typeface="Geneva" charset="0"/>
        <a:cs typeface="Geneva" charset="0"/>
      </a:defRPr>
    </a:lvl4pPr>
    <a:lvl5pPr marL="1828800" algn="l" defTabSz="457200" rtl="0" fontAlgn="base">
      <a:spcBef>
        <a:spcPct val="0"/>
      </a:spcBef>
      <a:spcAft>
        <a:spcPct val="0"/>
      </a:spcAft>
      <a:defRPr kern="1200">
        <a:solidFill>
          <a:schemeClr val="tx1"/>
        </a:solidFill>
        <a:latin typeface="Calibri" charset="0"/>
        <a:ea typeface="Geneva" charset="0"/>
        <a:cs typeface="Geneva" charset="0"/>
      </a:defRPr>
    </a:lvl5pPr>
    <a:lvl6pPr marL="2286000" algn="l" defTabSz="457200" rtl="0" eaLnBrk="1" latinLnBrk="0" hangingPunct="1">
      <a:defRPr kern="1200">
        <a:solidFill>
          <a:schemeClr val="tx1"/>
        </a:solidFill>
        <a:latin typeface="Calibri" charset="0"/>
        <a:ea typeface="Geneva" charset="0"/>
        <a:cs typeface="Geneva" charset="0"/>
      </a:defRPr>
    </a:lvl6pPr>
    <a:lvl7pPr marL="2743200" algn="l" defTabSz="457200" rtl="0" eaLnBrk="1" latinLnBrk="0" hangingPunct="1">
      <a:defRPr kern="1200">
        <a:solidFill>
          <a:schemeClr val="tx1"/>
        </a:solidFill>
        <a:latin typeface="Calibri" charset="0"/>
        <a:ea typeface="Geneva" charset="0"/>
        <a:cs typeface="Geneva" charset="0"/>
      </a:defRPr>
    </a:lvl7pPr>
    <a:lvl8pPr marL="3200400" algn="l" defTabSz="457200" rtl="0" eaLnBrk="1" latinLnBrk="0" hangingPunct="1">
      <a:defRPr kern="1200">
        <a:solidFill>
          <a:schemeClr val="tx1"/>
        </a:solidFill>
        <a:latin typeface="Calibri" charset="0"/>
        <a:ea typeface="Geneva" charset="0"/>
        <a:cs typeface="Geneva" charset="0"/>
      </a:defRPr>
    </a:lvl8pPr>
    <a:lvl9pPr marL="3657600" algn="l" defTabSz="457200" rtl="0" eaLnBrk="1" latinLnBrk="0" hangingPunct="1">
      <a:defRPr kern="1200">
        <a:solidFill>
          <a:schemeClr val="tx1"/>
        </a:solidFill>
        <a:latin typeface="Calibri" charset="0"/>
        <a:ea typeface="Geneva" charset="0"/>
        <a:cs typeface="Geneva" charset="0"/>
      </a:defRPr>
    </a:lvl9pPr>
  </p:defaultTextStyle>
  <p:extLst>
    <p:ext uri="{EFAFB233-063F-42B5-8137-9DF3F51BA10A}">
      <p15:sldGuideLst xmlns:p15="http://schemas.microsoft.com/office/powerpoint/2012/main">
        <p15:guide id="1" orient="horz" pos="988">
          <p15:clr>
            <a:srgbClr val="A4A3A4"/>
          </p15:clr>
        </p15:guide>
        <p15:guide id="2" orient="horz" pos="4186">
          <p15:clr>
            <a:srgbClr val="A4A3A4"/>
          </p15:clr>
        </p15:guide>
        <p15:guide id="3" orient="horz" pos="3394">
          <p15:clr>
            <a:srgbClr val="A4A3A4"/>
          </p15:clr>
        </p15:guide>
        <p15:guide id="4" orient="horz" pos="777">
          <p15:clr>
            <a:srgbClr val="A4A3A4"/>
          </p15:clr>
        </p15:guide>
        <p15:guide id="5" orient="horz" pos="1749">
          <p15:clr>
            <a:srgbClr val="A4A3A4"/>
          </p15:clr>
        </p15:guide>
        <p15:guide id="6" orient="horz" pos="457">
          <p15:clr>
            <a:srgbClr val="A4A3A4"/>
          </p15:clr>
        </p15:guide>
        <p15:guide id="7" pos="285">
          <p15:clr>
            <a:srgbClr val="A4A3A4"/>
          </p15:clr>
        </p15:guide>
        <p15:guide id="8" pos="5512">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BBB59"/>
    <a:srgbClr val="F25BBC"/>
    <a:srgbClr val="004C97"/>
    <a:srgbClr val="5A5A5A"/>
    <a:srgbClr val="BCBCBC"/>
    <a:srgbClr val="00B050"/>
    <a:srgbClr val="FDF0E3"/>
    <a:srgbClr val="FEF9F4"/>
    <a:srgbClr val="67676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B87E36-CE72-4303-872C-69BE71F0F9F2}" v="55" dt="2020-11-20T19:40:04.9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93" autoAdjust="0"/>
    <p:restoredTop sz="89072" autoAdjust="0"/>
  </p:normalViewPr>
  <p:slideViewPr>
    <p:cSldViewPr snapToGrid="0" snapToObjects="1">
      <p:cViewPr varScale="1">
        <p:scale>
          <a:sx n="98" d="100"/>
          <a:sy n="98" d="100"/>
        </p:scale>
        <p:origin x="1986" y="72"/>
      </p:cViewPr>
      <p:guideLst>
        <p:guide orient="horz" pos="988"/>
        <p:guide orient="horz" pos="4186"/>
        <p:guide orient="horz" pos="3394"/>
        <p:guide orient="horz" pos="777"/>
        <p:guide orient="horz" pos="1749"/>
        <p:guide orient="horz" pos="457"/>
        <p:guide pos="285"/>
        <p:guide pos="5512"/>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95" d="100"/>
          <a:sy n="95" d="100"/>
        </p:scale>
        <p:origin x="3546"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aquim C. Prats" userId="b3ba8559-e927-46f9-b1d7-e83adf3dd89f" providerId="ADAL" clId="{B9B87E36-CE72-4303-872C-69BE71F0F9F2}"/>
    <pc:docChg chg="undo custSel addSld delSld modSld">
      <pc:chgData name="Joaquim C. Prats" userId="b3ba8559-e927-46f9-b1d7-e83adf3dd89f" providerId="ADAL" clId="{B9B87E36-CE72-4303-872C-69BE71F0F9F2}" dt="2020-11-20T19:40:33.384" v="3571" actId="20577"/>
      <pc:docMkLst>
        <pc:docMk/>
      </pc:docMkLst>
      <pc:sldChg chg="modSp">
        <pc:chgData name="Joaquim C. Prats" userId="b3ba8559-e927-46f9-b1d7-e83adf3dd89f" providerId="ADAL" clId="{B9B87E36-CE72-4303-872C-69BE71F0F9F2}" dt="2020-11-20T16:04:45.160" v="3533" actId="20577"/>
        <pc:sldMkLst>
          <pc:docMk/>
          <pc:sldMk cId="0" sldId="263"/>
        </pc:sldMkLst>
        <pc:spChg chg="mod">
          <ac:chgData name="Joaquim C. Prats" userId="b3ba8559-e927-46f9-b1d7-e83adf3dd89f" providerId="ADAL" clId="{B9B87E36-CE72-4303-872C-69BE71F0F9F2}" dt="2020-11-20T16:04:45.160" v="3533" actId="20577"/>
          <ac:spMkLst>
            <pc:docMk/>
            <pc:sldMk cId="0" sldId="263"/>
            <ac:spMk id="6145" creationId="{00000000-0000-0000-0000-000000000000}"/>
          </ac:spMkLst>
        </pc:spChg>
        <pc:spChg chg="mod">
          <ac:chgData name="Joaquim C. Prats" userId="b3ba8559-e927-46f9-b1d7-e83adf3dd89f" providerId="ADAL" clId="{B9B87E36-CE72-4303-872C-69BE71F0F9F2}" dt="2020-11-20T14:53:18.738" v="23" actId="20577"/>
          <ac:spMkLst>
            <pc:docMk/>
            <pc:sldMk cId="0" sldId="263"/>
            <ac:spMk id="6146" creationId="{00000000-0000-0000-0000-000000000000}"/>
          </ac:spMkLst>
        </pc:spChg>
      </pc:sldChg>
      <pc:sldChg chg="del">
        <pc:chgData name="Joaquim C. Prats" userId="b3ba8559-e927-46f9-b1d7-e83adf3dd89f" providerId="ADAL" clId="{B9B87E36-CE72-4303-872C-69BE71F0F9F2}" dt="2020-11-20T14:53:30.164" v="25" actId="2696"/>
        <pc:sldMkLst>
          <pc:docMk/>
          <pc:sldMk cId="3756363360" sldId="336"/>
        </pc:sldMkLst>
      </pc:sldChg>
      <pc:sldChg chg="del">
        <pc:chgData name="Joaquim C. Prats" userId="b3ba8559-e927-46f9-b1d7-e83adf3dd89f" providerId="ADAL" clId="{B9B87E36-CE72-4303-872C-69BE71F0F9F2}" dt="2020-11-20T14:53:45.689" v="62" actId="2696"/>
        <pc:sldMkLst>
          <pc:docMk/>
          <pc:sldMk cId="4114552810" sldId="386"/>
        </pc:sldMkLst>
      </pc:sldChg>
      <pc:sldChg chg="del">
        <pc:chgData name="Joaquim C. Prats" userId="b3ba8559-e927-46f9-b1d7-e83adf3dd89f" providerId="ADAL" clId="{B9B87E36-CE72-4303-872C-69BE71F0F9F2}" dt="2020-11-20T14:53:30.175" v="27" actId="2696"/>
        <pc:sldMkLst>
          <pc:docMk/>
          <pc:sldMk cId="547580987" sldId="387"/>
        </pc:sldMkLst>
      </pc:sldChg>
      <pc:sldChg chg="addSp delSp modSp">
        <pc:chgData name="Joaquim C. Prats" userId="b3ba8559-e927-46f9-b1d7-e83adf3dd89f" providerId="ADAL" clId="{B9B87E36-CE72-4303-872C-69BE71F0F9F2}" dt="2020-11-20T15:41:09.933" v="1965" actId="20577"/>
        <pc:sldMkLst>
          <pc:docMk/>
          <pc:sldMk cId="956977485" sldId="388"/>
        </pc:sldMkLst>
        <pc:spChg chg="mod">
          <ac:chgData name="Joaquim C. Prats" userId="b3ba8559-e927-46f9-b1d7-e83adf3dd89f" providerId="ADAL" clId="{B9B87E36-CE72-4303-872C-69BE71F0F9F2}" dt="2020-11-20T15:22:00.033" v="1233" actId="20577"/>
          <ac:spMkLst>
            <pc:docMk/>
            <pc:sldMk cId="956977485" sldId="388"/>
            <ac:spMk id="2" creationId="{072B242B-C44F-2346-976D-3D05074FAD92}"/>
          </ac:spMkLst>
        </pc:spChg>
        <pc:spChg chg="mod">
          <ac:chgData name="Joaquim C. Prats" userId="b3ba8559-e927-46f9-b1d7-e83adf3dd89f" providerId="ADAL" clId="{B9B87E36-CE72-4303-872C-69BE71F0F9F2}" dt="2020-11-20T15:41:09.933" v="1965" actId="20577"/>
          <ac:spMkLst>
            <pc:docMk/>
            <pc:sldMk cId="956977485" sldId="388"/>
            <ac:spMk id="6" creationId="{C02230C8-4DDC-B649-85AA-D809FC9901C6}"/>
          </ac:spMkLst>
        </pc:spChg>
        <pc:spChg chg="mod">
          <ac:chgData name="Joaquim C. Prats" userId="b3ba8559-e927-46f9-b1d7-e83adf3dd89f" providerId="ADAL" clId="{B9B87E36-CE72-4303-872C-69BE71F0F9F2}" dt="2020-11-20T14:55:20.834" v="81"/>
          <ac:spMkLst>
            <pc:docMk/>
            <pc:sldMk cId="956977485" sldId="388"/>
            <ac:spMk id="12" creationId="{2562995C-D55B-46A3-BF25-BF48961A4967}"/>
          </ac:spMkLst>
        </pc:spChg>
        <pc:grpChg chg="mod">
          <ac:chgData name="Joaquim C. Prats" userId="b3ba8559-e927-46f9-b1d7-e83adf3dd89f" providerId="ADAL" clId="{B9B87E36-CE72-4303-872C-69BE71F0F9F2}" dt="2020-11-20T14:53:44.087" v="61" actId="1076"/>
          <ac:grpSpMkLst>
            <pc:docMk/>
            <pc:sldMk cId="956977485" sldId="388"/>
            <ac:grpSpMk id="10" creationId="{5750ADAD-2659-4EA0-8900-40A6E3766D7D}"/>
          </ac:grpSpMkLst>
        </pc:grpChg>
        <pc:picChg chg="add del mod ord modCrop">
          <ac:chgData name="Joaquim C. Prats" userId="b3ba8559-e927-46f9-b1d7-e83adf3dd89f" providerId="ADAL" clId="{B9B87E36-CE72-4303-872C-69BE71F0F9F2}" dt="2020-11-20T15:22:15.598" v="1243"/>
          <ac:picMkLst>
            <pc:docMk/>
            <pc:sldMk cId="956977485" sldId="388"/>
            <ac:picMk id="7" creationId="{89187817-D864-4A41-841B-C44DFF06BDB4}"/>
          </ac:picMkLst>
        </pc:picChg>
      </pc:sldChg>
      <pc:sldChg chg="del">
        <pc:chgData name="Joaquim C. Prats" userId="b3ba8559-e927-46f9-b1d7-e83adf3dd89f" providerId="ADAL" clId="{B9B87E36-CE72-4303-872C-69BE71F0F9F2}" dt="2020-11-20T14:53:30.175" v="28" actId="2696"/>
        <pc:sldMkLst>
          <pc:docMk/>
          <pc:sldMk cId="816812564" sldId="389"/>
        </pc:sldMkLst>
      </pc:sldChg>
      <pc:sldChg chg="delSp modSp add">
        <pc:chgData name="Joaquim C. Prats" userId="b3ba8559-e927-46f9-b1d7-e83adf3dd89f" providerId="ADAL" clId="{B9B87E36-CE72-4303-872C-69BE71F0F9F2}" dt="2020-11-20T19:40:33.384" v="3571" actId="20577"/>
        <pc:sldMkLst>
          <pc:docMk/>
          <pc:sldMk cId="2186187370" sldId="389"/>
        </pc:sldMkLst>
        <pc:spChg chg="mod">
          <ac:chgData name="Joaquim C. Prats" userId="b3ba8559-e927-46f9-b1d7-e83adf3dd89f" providerId="ADAL" clId="{B9B87E36-CE72-4303-872C-69BE71F0F9F2}" dt="2020-11-20T15:05:38.504" v="681" actId="20577"/>
          <ac:spMkLst>
            <pc:docMk/>
            <pc:sldMk cId="2186187370" sldId="389"/>
            <ac:spMk id="2" creationId="{072B242B-C44F-2346-976D-3D05074FAD92}"/>
          </ac:spMkLst>
        </pc:spChg>
        <pc:spChg chg="mod">
          <ac:chgData name="Joaquim C. Prats" userId="b3ba8559-e927-46f9-b1d7-e83adf3dd89f" providerId="ADAL" clId="{B9B87E36-CE72-4303-872C-69BE71F0F9F2}" dt="2020-11-20T19:40:33.384" v="3571" actId="20577"/>
          <ac:spMkLst>
            <pc:docMk/>
            <pc:sldMk cId="2186187370" sldId="389"/>
            <ac:spMk id="6" creationId="{C02230C8-4DDC-B649-85AA-D809FC9901C6}"/>
          </ac:spMkLst>
        </pc:spChg>
        <pc:grpChg chg="del">
          <ac:chgData name="Joaquim C. Prats" userId="b3ba8559-e927-46f9-b1d7-e83adf3dd89f" providerId="ADAL" clId="{B9B87E36-CE72-4303-872C-69BE71F0F9F2}" dt="2020-11-20T15:05:19.880" v="594" actId="478"/>
          <ac:grpSpMkLst>
            <pc:docMk/>
            <pc:sldMk cId="2186187370" sldId="389"/>
            <ac:grpSpMk id="10" creationId="{5750ADAD-2659-4EA0-8900-40A6E3766D7D}"/>
          </ac:grpSpMkLst>
        </pc:grpChg>
      </pc:sldChg>
      <pc:sldChg chg="addSp delSp modSp add">
        <pc:chgData name="Joaquim C. Prats" userId="b3ba8559-e927-46f9-b1d7-e83adf3dd89f" providerId="ADAL" clId="{B9B87E36-CE72-4303-872C-69BE71F0F9F2}" dt="2020-11-20T15:36:39.071" v="1808" actId="1036"/>
        <pc:sldMkLst>
          <pc:docMk/>
          <pc:sldMk cId="2705875993" sldId="390"/>
        </pc:sldMkLst>
        <pc:spChg chg="mod">
          <ac:chgData name="Joaquim C. Prats" userId="b3ba8559-e927-46f9-b1d7-e83adf3dd89f" providerId="ADAL" clId="{B9B87E36-CE72-4303-872C-69BE71F0F9F2}" dt="2020-11-20T15:22:05.153" v="1240" actId="20577"/>
          <ac:spMkLst>
            <pc:docMk/>
            <pc:sldMk cId="2705875993" sldId="390"/>
            <ac:spMk id="2" creationId="{19C787D0-3B5A-4AB1-A422-121FB27E0C80}"/>
          </ac:spMkLst>
        </pc:spChg>
        <pc:spChg chg="mod">
          <ac:chgData name="Joaquim C. Prats" userId="b3ba8559-e927-46f9-b1d7-e83adf3dd89f" providerId="ADAL" clId="{B9B87E36-CE72-4303-872C-69BE71F0F9F2}" dt="2020-11-20T15:36:35.922" v="1800" actId="20577"/>
          <ac:spMkLst>
            <pc:docMk/>
            <pc:sldMk cId="2705875993" sldId="390"/>
            <ac:spMk id="6" creationId="{85275572-2273-45C9-954E-BBBC29D6A43A}"/>
          </ac:spMkLst>
        </pc:spChg>
        <pc:spChg chg="add mod topLvl">
          <ac:chgData name="Joaquim C. Prats" userId="b3ba8559-e927-46f9-b1d7-e83adf3dd89f" providerId="ADAL" clId="{B9B87E36-CE72-4303-872C-69BE71F0F9F2}" dt="2020-11-20T15:34:22.391" v="1503" actId="1035"/>
          <ac:spMkLst>
            <pc:docMk/>
            <pc:sldMk cId="2705875993" sldId="390"/>
            <ac:spMk id="8" creationId="{4360594C-C28A-4E6C-AF4B-E22F59F2D054}"/>
          </ac:spMkLst>
        </pc:spChg>
        <pc:spChg chg="add mod">
          <ac:chgData name="Joaquim C. Prats" userId="b3ba8559-e927-46f9-b1d7-e83adf3dd89f" providerId="ADAL" clId="{B9B87E36-CE72-4303-872C-69BE71F0F9F2}" dt="2020-11-20T15:36:39.071" v="1808" actId="1036"/>
          <ac:spMkLst>
            <pc:docMk/>
            <pc:sldMk cId="2705875993" sldId="390"/>
            <ac:spMk id="15" creationId="{8328EF2E-A0FD-4AEE-A2D2-6612D8B8701C}"/>
          </ac:spMkLst>
        </pc:spChg>
        <pc:spChg chg="add mod">
          <ac:chgData name="Joaquim C. Prats" userId="b3ba8559-e927-46f9-b1d7-e83adf3dd89f" providerId="ADAL" clId="{B9B87E36-CE72-4303-872C-69BE71F0F9F2}" dt="2020-11-20T15:36:39.071" v="1808" actId="1036"/>
          <ac:spMkLst>
            <pc:docMk/>
            <pc:sldMk cId="2705875993" sldId="390"/>
            <ac:spMk id="16" creationId="{A3BAE679-46C0-45FF-97E9-F5FFB22C6648}"/>
          </ac:spMkLst>
        </pc:spChg>
        <pc:spChg chg="add del mod">
          <ac:chgData name="Joaquim C. Prats" userId="b3ba8559-e927-46f9-b1d7-e83adf3dd89f" providerId="ADAL" clId="{B9B87E36-CE72-4303-872C-69BE71F0F9F2}" dt="2020-11-20T15:36:39.071" v="1808" actId="1036"/>
          <ac:spMkLst>
            <pc:docMk/>
            <pc:sldMk cId="2705875993" sldId="390"/>
            <ac:spMk id="17" creationId="{7312893B-008D-4F32-9523-4FFCA97424D0}"/>
          </ac:spMkLst>
        </pc:spChg>
        <pc:spChg chg="add del mod">
          <ac:chgData name="Joaquim C. Prats" userId="b3ba8559-e927-46f9-b1d7-e83adf3dd89f" providerId="ADAL" clId="{B9B87E36-CE72-4303-872C-69BE71F0F9F2}" dt="2020-11-20T15:30:01.052" v="1437" actId="478"/>
          <ac:spMkLst>
            <pc:docMk/>
            <pc:sldMk cId="2705875993" sldId="390"/>
            <ac:spMk id="18" creationId="{D05927EC-B6A7-4D4B-A03F-83D65E5879B6}"/>
          </ac:spMkLst>
        </pc:spChg>
        <pc:spChg chg="add del">
          <ac:chgData name="Joaquim C. Prats" userId="b3ba8559-e927-46f9-b1d7-e83adf3dd89f" providerId="ADAL" clId="{B9B87E36-CE72-4303-872C-69BE71F0F9F2}" dt="2020-11-20T15:29:59.244" v="1436" actId="478"/>
          <ac:spMkLst>
            <pc:docMk/>
            <pc:sldMk cId="2705875993" sldId="390"/>
            <ac:spMk id="21" creationId="{C2779F00-122D-4302-8542-A0C5BE75D1EB}"/>
          </ac:spMkLst>
        </pc:spChg>
        <pc:spChg chg="add mod">
          <ac:chgData name="Joaquim C. Prats" userId="b3ba8559-e927-46f9-b1d7-e83adf3dd89f" providerId="ADAL" clId="{B9B87E36-CE72-4303-872C-69BE71F0F9F2}" dt="2020-11-20T15:36:39.071" v="1808" actId="1036"/>
          <ac:spMkLst>
            <pc:docMk/>
            <pc:sldMk cId="2705875993" sldId="390"/>
            <ac:spMk id="22" creationId="{73BD36E4-3A1C-4FAA-AED3-D063342674D6}"/>
          </ac:spMkLst>
        </pc:spChg>
        <pc:spChg chg="add mod">
          <ac:chgData name="Joaquim C. Prats" userId="b3ba8559-e927-46f9-b1d7-e83adf3dd89f" providerId="ADAL" clId="{B9B87E36-CE72-4303-872C-69BE71F0F9F2}" dt="2020-11-20T15:36:39.071" v="1808" actId="1036"/>
          <ac:spMkLst>
            <pc:docMk/>
            <pc:sldMk cId="2705875993" sldId="390"/>
            <ac:spMk id="26" creationId="{6C045D75-0A52-4AA0-9EB0-9D64CC5B19FF}"/>
          </ac:spMkLst>
        </pc:spChg>
        <pc:spChg chg="add mod">
          <ac:chgData name="Joaquim C. Prats" userId="b3ba8559-e927-46f9-b1d7-e83adf3dd89f" providerId="ADAL" clId="{B9B87E36-CE72-4303-872C-69BE71F0F9F2}" dt="2020-11-20T15:36:39.071" v="1808" actId="1036"/>
          <ac:spMkLst>
            <pc:docMk/>
            <pc:sldMk cId="2705875993" sldId="390"/>
            <ac:spMk id="27" creationId="{540D2F4E-5F0A-4F80-BAF9-1DCF14BD6086}"/>
          </ac:spMkLst>
        </pc:spChg>
        <pc:spChg chg="add mod">
          <ac:chgData name="Joaquim C. Prats" userId="b3ba8559-e927-46f9-b1d7-e83adf3dd89f" providerId="ADAL" clId="{B9B87E36-CE72-4303-872C-69BE71F0F9F2}" dt="2020-11-20T15:36:39.071" v="1808" actId="1036"/>
          <ac:spMkLst>
            <pc:docMk/>
            <pc:sldMk cId="2705875993" sldId="390"/>
            <ac:spMk id="28" creationId="{D08F3BAB-2D3D-4639-BF35-B4209E76C071}"/>
          </ac:spMkLst>
        </pc:spChg>
        <pc:grpChg chg="add del mod">
          <ac:chgData name="Joaquim C. Prats" userId="b3ba8559-e927-46f9-b1d7-e83adf3dd89f" providerId="ADAL" clId="{B9B87E36-CE72-4303-872C-69BE71F0F9F2}" dt="2020-11-20T15:23:27.453" v="1318" actId="165"/>
          <ac:grpSpMkLst>
            <pc:docMk/>
            <pc:sldMk cId="2705875993" sldId="390"/>
            <ac:grpSpMk id="9" creationId="{E40A8EC5-8FC2-4037-AA1C-F02AFE3697CF}"/>
          </ac:grpSpMkLst>
        </pc:grpChg>
        <pc:grpChg chg="add mod">
          <ac:chgData name="Joaquim C. Prats" userId="b3ba8559-e927-46f9-b1d7-e83adf3dd89f" providerId="ADAL" clId="{B9B87E36-CE72-4303-872C-69BE71F0F9F2}" dt="2020-11-20T15:36:39.071" v="1808" actId="1036"/>
          <ac:grpSpMkLst>
            <pc:docMk/>
            <pc:sldMk cId="2705875993" sldId="390"/>
            <ac:grpSpMk id="14" creationId="{19086222-21D3-4ABB-A851-405D7BAD3EB3}"/>
          </ac:grpSpMkLst>
        </pc:grpChg>
        <pc:picChg chg="add mod ord topLvl">
          <ac:chgData name="Joaquim C. Prats" userId="b3ba8559-e927-46f9-b1d7-e83adf3dd89f" providerId="ADAL" clId="{B9B87E36-CE72-4303-872C-69BE71F0F9F2}" dt="2020-11-20T15:27:01.855" v="1325" actId="167"/>
          <ac:picMkLst>
            <pc:docMk/>
            <pc:sldMk cId="2705875993" sldId="390"/>
            <ac:picMk id="7" creationId="{E116AA09-3849-445D-9822-162535140EF5}"/>
          </ac:picMkLst>
        </pc:picChg>
        <pc:picChg chg="add mod">
          <ac:chgData name="Joaquim C. Prats" userId="b3ba8559-e927-46f9-b1d7-e83adf3dd89f" providerId="ADAL" clId="{B9B87E36-CE72-4303-872C-69BE71F0F9F2}" dt="2020-11-20T15:28:30.417" v="1334" actId="164"/>
          <ac:picMkLst>
            <pc:docMk/>
            <pc:sldMk cId="2705875993" sldId="390"/>
            <ac:picMk id="10" creationId="{B3BA0AA3-76B3-492F-8818-475ECD93390E}"/>
          </ac:picMkLst>
        </pc:picChg>
        <pc:cxnChg chg="add mod">
          <ac:chgData name="Joaquim C. Prats" userId="b3ba8559-e927-46f9-b1d7-e83adf3dd89f" providerId="ADAL" clId="{B9B87E36-CE72-4303-872C-69BE71F0F9F2}" dt="2020-11-20T15:28:30.417" v="1334" actId="164"/>
          <ac:cxnSpMkLst>
            <pc:docMk/>
            <pc:sldMk cId="2705875993" sldId="390"/>
            <ac:cxnSpMk id="12" creationId="{21F87B1C-D403-44C4-BB3E-CF4AEE69CCFD}"/>
          </ac:cxnSpMkLst>
        </pc:cxnChg>
        <pc:cxnChg chg="add mod">
          <ac:chgData name="Joaquim C. Prats" userId="b3ba8559-e927-46f9-b1d7-e83adf3dd89f" providerId="ADAL" clId="{B9B87E36-CE72-4303-872C-69BE71F0F9F2}" dt="2020-11-20T15:28:30.417" v="1334" actId="164"/>
          <ac:cxnSpMkLst>
            <pc:docMk/>
            <pc:sldMk cId="2705875993" sldId="390"/>
            <ac:cxnSpMk id="13" creationId="{86ACFFD0-AB6C-4701-A108-8336E2D97181}"/>
          </ac:cxnSpMkLst>
        </pc:cxnChg>
        <pc:cxnChg chg="add mod">
          <ac:chgData name="Joaquim C. Prats" userId="b3ba8559-e927-46f9-b1d7-e83adf3dd89f" providerId="ADAL" clId="{B9B87E36-CE72-4303-872C-69BE71F0F9F2}" dt="2020-11-20T15:36:39.071" v="1808" actId="1036"/>
          <ac:cxnSpMkLst>
            <pc:docMk/>
            <pc:sldMk cId="2705875993" sldId="390"/>
            <ac:cxnSpMk id="20" creationId="{36EE38D4-4BD9-4D88-A2AB-46FA864C75D3}"/>
          </ac:cxnSpMkLst>
        </pc:cxnChg>
        <pc:cxnChg chg="add mod">
          <ac:chgData name="Joaquim C. Prats" userId="b3ba8559-e927-46f9-b1d7-e83adf3dd89f" providerId="ADAL" clId="{B9B87E36-CE72-4303-872C-69BE71F0F9F2}" dt="2020-11-20T15:36:39.071" v="1808" actId="1036"/>
          <ac:cxnSpMkLst>
            <pc:docMk/>
            <pc:sldMk cId="2705875993" sldId="390"/>
            <ac:cxnSpMk id="23" creationId="{B8C5C543-88DD-40BA-AF1D-A3A68447AE75}"/>
          </ac:cxnSpMkLst>
        </pc:cxnChg>
        <pc:cxnChg chg="add mod">
          <ac:chgData name="Joaquim C. Prats" userId="b3ba8559-e927-46f9-b1d7-e83adf3dd89f" providerId="ADAL" clId="{B9B87E36-CE72-4303-872C-69BE71F0F9F2}" dt="2020-11-20T15:36:39.071" v="1808" actId="1036"/>
          <ac:cxnSpMkLst>
            <pc:docMk/>
            <pc:sldMk cId="2705875993" sldId="390"/>
            <ac:cxnSpMk id="30" creationId="{C3B36AE4-C23A-4A7C-AE92-F5EEE881F1CD}"/>
          </ac:cxnSpMkLst>
        </pc:cxnChg>
      </pc:sldChg>
      <pc:sldChg chg="del">
        <pc:chgData name="Joaquim C. Prats" userId="b3ba8559-e927-46f9-b1d7-e83adf3dd89f" providerId="ADAL" clId="{B9B87E36-CE72-4303-872C-69BE71F0F9F2}" dt="2020-11-20T14:53:30.173" v="26" actId="2696"/>
        <pc:sldMkLst>
          <pc:docMk/>
          <pc:sldMk cId="3603487130" sldId="390"/>
        </pc:sldMkLst>
      </pc:sldChg>
      <pc:sldChg chg="del">
        <pc:chgData name="Joaquim C. Prats" userId="b3ba8559-e927-46f9-b1d7-e83adf3dd89f" providerId="ADAL" clId="{B9B87E36-CE72-4303-872C-69BE71F0F9F2}" dt="2020-11-20T14:53:30.183" v="34" actId="2696"/>
        <pc:sldMkLst>
          <pc:docMk/>
          <pc:sldMk cId="49148539" sldId="391"/>
        </pc:sldMkLst>
      </pc:sldChg>
      <pc:sldChg chg="modSp add">
        <pc:chgData name="Joaquim C. Prats" userId="b3ba8559-e927-46f9-b1d7-e83adf3dd89f" providerId="ADAL" clId="{B9B87E36-CE72-4303-872C-69BE71F0F9F2}" dt="2020-11-20T19:40:07.792" v="3558" actId="20577"/>
        <pc:sldMkLst>
          <pc:docMk/>
          <pc:sldMk cId="350873950" sldId="391"/>
        </pc:sldMkLst>
        <pc:spChg chg="mod">
          <ac:chgData name="Joaquim C. Prats" userId="b3ba8559-e927-46f9-b1d7-e83adf3dd89f" providerId="ADAL" clId="{B9B87E36-CE72-4303-872C-69BE71F0F9F2}" dt="2020-11-20T15:41:33.854" v="1975" actId="20577"/>
          <ac:spMkLst>
            <pc:docMk/>
            <pc:sldMk cId="350873950" sldId="391"/>
            <ac:spMk id="2" creationId="{072B242B-C44F-2346-976D-3D05074FAD92}"/>
          </ac:spMkLst>
        </pc:spChg>
        <pc:spChg chg="mod">
          <ac:chgData name="Joaquim C. Prats" userId="b3ba8559-e927-46f9-b1d7-e83adf3dd89f" providerId="ADAL" clId="{B9B87E36-CE72-4303-872C-69BE71F0F9F2}" dt="2020-11-20T19:40:07.792" v="3558" actId="20577"/>
          <ac:spMkLst>
            <pc:docMk/>
            <pc:sldMk cId="350873950" sldId="391"/>
            <ac:spMk id="6" creationId="{C02230C8-4DDC-B649-85AA-D809FC9901C6}"/>
          </ac:spMkLst>
        </pc:spChg>
      </pc:sldChg>
      <pc:sldChg chg="del">
        <pc:chgData name="Joaquim C. Prats" userId="b3ba8559-e927-46f9-b1d7-e83adf3dd89f" providerId="ADAL" clId="{B9B87E36-CE72-4303-872C-69BE71F0F9F2}" dt="2020-11-20T14:53:30.183" v="35" actId="2696"/>
        <pc:sldMkLst>
          <pc:docMk/>
          <pc:sldMk cId="180780166" sldId="392"/>
        </pc:sldMkLst>
      </pc:sldChg>
      <pc:sldChg chg="del">
        <pc:chgData name="Joaquim C. Prats" userId="b3ba8559-e927-46f9-b1d7-e83adf3dd89f" providerId="ADAL" clId="{B9B87E36-CE72-4303-872C-69BE71F0F9F2}" dt="2020-11-20T14:53:30.180" v="32" actId="2696"/>
        <pc:sldMkLst>
          <pc:docMk/>
          <pc:sldMk cId="1901163967" sldId="393"/>
        </pc:sldMkLst>
      </pc:sldChg>
      <pc:sldChg chg="del">
        <pc:chgData name="Joaquim C. Prats" userId="b3ba8559-e927-46f9-b1d7-e83adf3dd89f" providerId="ADAL" clId="{B9B87E36-CE72-4303-872C-69BE71F0F9F2}" dt="2020-11-20T14:53:30.183" v="33" actId="2696"/>
        <pc:sldMkLst>
          <pc:docMk/>
          <pc:sldMk cId="647662457" sldId="394"/>
        </pc:sldMkLst>
      </pc:sldChg>
      <pc:sldChg chg="del">
        <pc:chgData name="Joaquim C. Prats" userId="b3ba8559-e927-46f9-b1d7-e83adf3dd89f" providerId="ADAL" clId="{B9B87E36-CE72-4303-872C-69BE71F0F9F2}" dt="2020-11-20T14:53:30.180" v="31" actId="2696"/>
        <pc:sldMkLst>
          <pc:docMk/>
          <pc:sldMk cId="2321421767" sldId="395"/>
        </pc:sldMkLst>
      </pc:sldChg>
      <pc:sldChg chg="del">
        <pc:chgData name="Joaquim C. Prats" userId="b3ba8559-e927-46f9-b1d7-e83adf3dd89f" providerId="ADAL" clId="{B9B87E36-CE72-4303-872C-69BE71F0F9F2}" dt="2020-11-20T14:53:30.164" v="24" actId="2696"/>
        <pc:sldMkLst>
          <pc:docMk/>
          <pc:sldMk cId="1132903311" sldId="396"/>
        </pc:sldMkLst>
      </pc:sldChg>
      <pc:sldChg chg="del">
        <pc:chgData name="Joaquim C. Prats" userId="b3ba8559-e927-46f9-b1d7-e83adf3dd89f" providerId="ADAL" clId="{B9B87E36-CE72-4303-872C-69BE71F0F9F2}" dt="2020-11-20T14:53:30.175" v="29" actId="2696"/>
        <pc:sldMkLst>
          <pc:docMk/>
          <pc:sldMk cId="2254207321" sldId="397"/>
        </pc:sldMkLst>
      </pc:sldChg>
      <pc:sldChg chg="del">
        <pc:chgData name="Joaquim C. Prats" userId="b3ba8559-e927-46f9-b1d7-e83adf3dd89f" providerId="ADAL" clId="{B9B87E36-CE72-4303-872C-69BE71F0F9F2}" dt="2020-11-20T14:53:30.180" v="30" actId="2696"/>
        <pc:sldMkLst>
          <pc:docMk/>
          <pc:sldMk cId="1825657496" sldId="398"/>
        </pc:sldMkLst>
      </pc:sldChg>
    </pc:docChg>
  </pc:docChgLst>
  <pc:docChgLst>
    <pc:chgData name="Joaquim C. Prats" userId="b3ba8559-e927-46f9-b1d7-e83adf3dd89f" providerId="ADAL" clId="{157C7CA1-3661-41A9-AE93-02533522F5DE}"/>
    <pc:docChg chg="undo custSel delSld modSld modMainMaster">
      <pc:chgData name="Joaquim C. Prats" userId="b3ba8559-e927-46f9-b1d7-e83adf3dd89f" providerId="ADAL" clId="{157C7CA1-3661-41A9-AE93-02533522F5DE}" dt="2020-03-03T21:34:06.969" v="185" actId="2696"/>
      <pc:docMkLst>
        <pc:docMk/>
      </pc:docMkLst>
      <pc:sldChg chg="modSp">
        <pc:chgData name="Joaquim C. Prats" userId="b3ba8559-e927-46f9-b1d7-e83adf3dd89f" providerId="ADAL" clId="{157C7CA1-3661-41A9-AE93-02533522F5DE}" dt="2020-03-03T21:34:01.254" v="184" actId="20577"/>
        <pc:sldMkLst>
          <pc:docMk/>
          <pc:sldMk cId="0" sldId="263"/>
        </pc:sldMkLst>
        <pc:spChg chg="mod">
          <ac:chgData name="Joaquim C. Prats" userId="b3ba8559-e927-46f9-b1d7-e83adf3dd89f" providerId="ADAL" clId="{157C7CA1-3661-41A9-AE93-02533522F5DE}" dt="2020-03-03T21:34:01.254" v="184" actId="20577"/>
          <ac:spMkLst>
            <pc:docMk/>
            <pc:sldMk cId="0" sldId="263"/>
            <ac:spMk id="6145" creationId="{00000000-0000-0000-0000-000000000000}"/>
          </ac:spMkLst>
        </pc:spChg>
        <pc:spChg chg="mod">
          <ac:chgData name="Joaquim C. Prats" userId="b3ba8559-e927-46f9-b1d7-e83adf3dd89f" providerId="ADAL" clId="{157C7CA1-3661-41A9-AE93-02533522F5DE}" dt="2020-03-03T21:33:45.415" v="164" actId="20577"/>
          <ac:spMkLst>
            <pc:docMk/>
            <pc:sldMk cId="0" sldId="263"/>
            <ac:spMk id="6146" creationId="{00000000-0000-0000-0000-000000000000}"/>
          </ac:spMkLst>
        </pc:spChg>
      </pc:sldChg>
      <pc:sldChg chg="del">
        <pc:chgData name="Joaquim C. Prats" userId="b3ba8559-e927-46f9-b1d7-e83adf3dd89f" providerId="ADAL" clId="{157C7CA1-3661-41A9-AE93-02533522F5DE}" dt="2020-03-03T21:33:28.959" v="146" actId="2696"/>
        <pc:sldMkLst>
          <pc:docMk/>
          <pc:sldMk cId="2193312666" sldId="331"/>
        </pc:sldMkLst>
      </pc:sldChg>
      <pc:sldChg chg="del">
        <pc:chgData name="Joaquim C. Prats" userId="b3ba8559-e927-46f9-b1d7-e83adf3dd89f" providerId="ADAL" clId="{157C7CA1-3661-41A9-AE93-02533522F5DE}" dt="2020-03-03T21:34:06.969" v="185" actId="2696"/>
        <pc:sldMkLst>
          <pc:docMk/>
          <pc:sldMk cId="1630286455" sldId="333"/>
        </pc:sldMkLst>
      </pc:sldChg>
      <pc:sldChg chg="del">
        <pc:chgData name="Joaquim C. Prats" userId="b3ba8559-e927-46f9-b1d7-e83adf3dd89f" providerId="ADAL" clId="{157C7CA1-3661-41A9-AE93-02533522F5DE}" dt="2020-03-03T21:29:10.642" v="24" actId="2696"/>
        <pc:sldMkLst>
          <pc:docMk/>
          <pc:sldMk cId="792897501" sldId="337"/>
        </pc:sldMkLst>
      </pc:sldChg>
      <pc:sldChg chg="del">
        <pc:chgData name="Joaquim C. Prats" userId="b3ba8559-e927-46f9-b1d7-e83adf3dd89f" providerId="ADAL" clId="{157C7CA1-3661-41A9-AE93-02533522F5DE}" dt="2020-03-03T21:28:52.100" v="12" actId="2696"/>
        <pc:sldMkLst>
          <pc:docMk/>
          <pc:sldMk cId="3289496208" sldId="342"/>
        </pc:sldMkLst>
      </pc:sldChg>
      <pc:sldChg chg="del">
        <pc:chgData name="Joaquim C. Prats" userId="b3ba8559-e927-46f9-b1d7-e83adf3dd89f" providerId="ADAL" clId="{157C7CA1-3661-41A9-AE93-02533522F5DE}" dt="2020-03-03T21:28:55.491" v="21" actId="2696"/>
        <pc:sldMkLst>
          <pc:docMk/>
          <pc:sldMk cId="1896591376" sldId="345"/>
        </pc:sldMkLst>
      </pc:sldChg>
      <pc:sldChg chg="addSp delSp">
        <pc:chgData name="Joaquim C. Prats" userId="b3ba8559-e927-46f9-b1d7-e83adf3dd89f" providerId="ADAL" clId="{157C7CA1-3661-41A9-AE93-02533522F5DE}" dt="2020-03-03T21:28:33.156" v="10" actId="478"/>
        <pc:sldMkLst>
          <pc:docMk/>
          <pc:sldMk cId="4071606133" sldId="349"/>
        </pc:sldMkLst>
        <pc:picChg chg="add del">
          <ac:chgData name="Joaquim C. Prats" userId="b3ba8559-e927-46f9-b1d7-e83adf3dd89f" providerId="ADAL" clId="{157C7CA1-3661-41A9-AE93-02533522F5DE}" dt="2020-03-03T21:28:33.156" v="10" actId="478"/>
          <ac:picMkLst>
            <pc:docMk/>
            <pc:sldMk cId="4071606133" sldId="349"/>
            <ac:picMk id="8" creationId="{A725B4F6-B76E-4E51-AD5A-E3E55AA44F1E}"/>
          </ac:picMkLst>
        </pc:picChg>
      </pc:sldChg>
      <pc:sldChg chg="del">
        <pc:chgData name="Joaquim C. Prats" userId="b3ba8559-e927-46f9-b1d7-e83adf3dd89f" providerId="ADAL" clId="{157C7CA1-3661-41A9-AE93-02533522F5DE}" dt="2020-03-03T21:28:26.041" v="5" actId="2696"/>
        <pc:sldMkLst>
          <pc:docMk/>
          <pc:sldMk cId="2515509147" sldId="352"/>
        </pc:sldMkLst>
      </pc:sldChg>
      <pc:sldChg chg="del">
        <pc:chgData name="Joaquim C. Prats" userId="b3ba8559-e927-46f9-b1d7-e83adf3dd89f" providerId="ADAL" clId="{157C7CA1-3661-41A9-AE93-02533522F5DE}" dt="2020-03-03T21:28:52.115" v="14" actId="2696"/>
        <pc:sldMkLst>
          <pc:docMk/>
          <pc:sldMk cId="2650739370" sldId="353"/>
        </pc:sldMkLst>
      </pc:sldChg>
      <pc:sldChg chg="del">
        <pc:chgData name="Joaquim C. Prats" userId="b3ba8559-e927-46f9-b1d7-e83adf3dd89f" providerId="ADAL" clId="{157C7CA1-3661-41A9-AE93-02533522F5DE}" dt="2020-03-03T21:28:52.131" v="16" actId="2696"/>
        <pc:sldMkLst>
          <pc:docMk/>
          <pc:sldMk cId="3457322265" sldId="354"/>
        </pc:sldMkLst>
      </pc:sldChg>
      <pc:sldChg chg="del">
        <pc:chgData name="Joaquim C. Prats" userId="b3ba8559-e927-46f9-b1d7-e83adf3dd89f" providerId="ADAL" clId="{157C7CA1-3661-41A9-AE93-02533522F5DE}" dt="2020-03-03T21:28:52.146" v="17" actId="2696"/>
        <pc:sldMkLst>
          <pc:docMk/>
          <pc:sldMk cId="2505788803" sldId="355"/>
        </pc:sldMkLst>
      </pc:sldChg>
      <pc:sldChg chg="del">
        <pc:chgData name="Joaquim C. Prats" userId="b3ba8559-e927-46f9-b1d7-e83adf3dd89f" providerId="ADAL" clId="{157C7CA1-3661-41A9-AE93-02533522F5DE}" dt="2020-03-03T21:28:52.162" v="19" actId="2696"/>
        <pc:sldMkLst>
          <pc:docMk/>
          <pc:sldMk cId="1788820810" sldId="356"/>
        </pc:sldMkLst>
      </pc:sldChg>
      <pc:sldChg chg="del">
        <pc:chgData name="Joaquim C. Prats" userId="b3ba8559-e927-46f9-b1d7-e83adf3dd89f" providerId="ADAL" clId="{157C7CA1-3661-41A9-AE93-02533522F5DE}" dt="2020-03-03T21:28:26.025" v="0" actId="2696"/>
        <pc:sldMkLst>
          <pc:docMk/>
          <pc:sldMk cId="1370328874" sldId="357"/>
        </pc:sldMkLst>
      </pc:sldChg>
      <pc:sldChg chg="del">
        <pc:chgData name="Joaquim C. Prats" userId="b3ba8559-e927-46f9-b1d7-e83adf3dd89f" providerId="ADAL" clId="{157C7CA1-3661-41A9-AE93-02533522F5DE}" dt="2020-03-03T21:28:52.178" v="20" actId="2696"/>
        <pc:sldMkLst>
          <pc:docMk/>
          <pc:sldMk cId="4100025737" sldId="358"/>
        </pc:sldMkLst>
      </pc:sldChg>
      <pc:sldChg chg="del">
        <pc:chgData name="Joaquim C. Prats" userId="b3ba8559-e927-46f9-b1d7-e83adf3dd89f" providerId="ADAL" clId="{157C7CA1-3661-41A9-AE93-02533522F5DE}" dt="2020-03-03T21:28:26.041" v="7" actId="2696"/>
        <pc:sldMkLst>
          <pc:docMk/>
          <pc:sldMk cId="1035762059" sldId="362"/>
        </pc:sldMkLst>
      </pc:sldChg>
      <pc:sldChg chg="del">
        <pc:chgData name="Joaquim C. Prats" userId="b3ba8559-e927-46f9-b1d7-e83adf3dd89f" providerId="ADAL" clId="{157C7CA1-3661-41A9-AE93-02533522F5DE}" dt="2020-03-03T21:28:26.041" v="6" actId="2696"/>
        <pc:sldMkLst>
          <pc:docMk/>
          <pc:sldMk cId="3327043941" sldId="365"/>
        </pc:sldMkLst>
      </pc:sldChg>
      <pc:sldChg chg="del">
        <pc:chgData name="Joaquim C. Prats" userId="b3ba8559-e927-46f9-b1d7-e83adf3dd89f" providerId="ADAL" clId="{157C7CA1-3661-41A9-AE93-02533522F5DE}" dt="2020-03-03T21:28:28.007" v="8" actId="2696"/>
        <pc:sldMkLst>
          <pc:docMk/>
          <pc:sldMk cId="2537799118" sldId="366"/>
        </pc:sldMkLst>
      </pc:sldChg>
      <pc:sldChg chg="del">
        <pc:chgData name="Joaquim C. Prats" userId="b3ba8559-e927-46f9-b1d7-e83adf3dd89f" providerId="ADAL" clId="{157C7CA1-3661-41A9-AE93-02533522F5DE}" dt="2020-03-03T21:28:52.131" v="15" actId="2696"/>
        <pc:sldMkLst>
          <pc:docMk/>
          <pc:sldMk cId="2607623321" sldId="371"/>
        </pc:sldMkLst>
      </pc:sldChg>
      <pc:sldChg chg="del">
        <pc:chgData name="Joaquim C. Prats" userId="b3ba8559-e927-46f9-b1d7-e83adf3dd89f" providerId="ADAL" clId="{157C7CA1-3661-41A9-AE93-02533522F5DE}" dt="2020-03-03T21:28:52.100" v="13" actId="2696"/>
        <pc:sldMkLst>
          <pc:docMk/>
          <pc:sldMk cId="1984519180" sldId="376"/>
        </pc:sldMkLst>
      </pc:sldChg>
      <pc:sldChg chg="del">
        <pc:chgData name="Joaquim C. Prats" userId="b3ba8559-e927-46f9-b1d7-e83adf3dd89f" providerId="ADAL" clId="{157C7CA1-3661-41A9-AE93-02533522F5DE}" dt="2020-03-03T21:28:41.692" v="11" actId="2696"/>
        <pc:sldMkLst>
          <pc:docMk/>
          <pc:sldMk cId="3757879325" sldId="378"/>
        </pc:sldMkLst>
      </pc:sldChg>
      <pc:sldChg chg="del">
        <pc:chgData name="Joaquim C. Prats" userId="b3ba8559-e927-46f9-b1d7-e83adf3dd89f" providerId="ADAL" clId="{157C7CA1-3661-41A9-AE93-02533522F5DE}" dt="2020-03-03T21:29:06.601" v="23" actId="2696"/>
        <pc:sldMkLst>
          <pc:docMk/>
          <pc:sldMk cId="1402320908" sldId="379"/>
        </pc:sldMkLst>
      </pc:sldChg>
      <pc:sldChg chg="del">
        <pc:chgData name="Joaquim C. Prats" userId="b3ba8559-e927-46f9-b1d7-e83adf3dd89f" providerId="ADAL" clId="{157C7CA1-3661-41A9-AE93-02533522F5DE}" dt="2020-03-03T21:28:52.162" v="18" actId="2696"/>
        <pc:sldMkLst>
          <pc:docMk/>
          <pc:sldMk cId="1020215571" sldId="380"/>
        </pc:sldMkLst>
      </pc:sldChg>
      <pc:sldChg chg="del">
        <pc:chgData name="Joaquim C. Prats" userId="b3ba8559-e927-46f9-b1d7-e83adf3dd89f" providerId="ADAL" clId="{157C7CA1-3661-41A9-AE93-02533522F5DE}" dt="2020-03-03T21:28:58.612" v="22" actId="2696"/>
        <pc:sldMkLst>
          <pc:docMk/>
          <pc:sldMk cId="3442358918" sldId="381"/>
        </pc:sldMkLst>
      </pc:sldChg>
      <pc:sldChg chg="del">
        <pc:chgData name="Joaquim C. Prats" userId="b3ba8559-e927-46f9-b1d7-e83adf3dd89f" providerId="ADAL" clId="{157C7CA1-3661-41A9-AE93-02533522F5DE}" dt="2020-03-03T21:28:26.041" v="4" actId="2696"/>
        <pc:sldMkLst>
          <pc:docMk/>
          <pc:sldMk cId="2648243983" sldId="382"/>
        </pc:sldMkLst>
      </pc:sldChg>
      <pc:sldChg chg="del">
        <pc:chgData name="Joaquim C. Prats" userId="b3ba8559-e927-46f9-b1d7-e83adf3dd89f" providerId="ADAL" clId="{157C7CA1-3661-41A9-AE93-02533522F5DE}" dt="2020-03-03T21:29:19.818" v="25" actId="2696"/>
        <pc:sldMkLst>
          <pc:docMk/>
          <pc:sldMk cId="1730116781" sldId="383"/>
        </pc:sldMkLst>
      </pc:sldChg>
      <pc:sldChg chg="del">
        <pc:chgData name="Joaquim C. Prats" userId="b3ba8559-e927-46f9-b1d7-e83adf3dd89f" providerId="ADAL" clId="{157C7CA1-3661-41A9-AE93-02533522F5DE}" dt="2020-03-03T21:28:26.025" v="1" actId="2696"/>
        <pc:sldMkLst>
          <pc:docMk/>
          <pc:sldMk cId="3419627789" sldId="384"/>
        </pc:sldMkLst>
      </pc:sldChg>
      <pc:sldChg chg="del">
        <pc:chgData name="Joaquim C. Prats" userId="b3ba8559-e927-46f9-b1d7-e83adf3dd89f" providerId="ADAL" clId="{157C7CA1-3661-41A9-AE93-02533522F5DE}" dt="2020-03-03T21:28:26.041" v="3" actId="2696"/>
        <pc:sldMkLst>
          <pc:docMk/>
          <pc:sldMk cId="1021291386" sldId="386"/>
        </pc:sldMkLst>
      </pc:sldChg>
      <pc:sldChg chg="del">
        <pc:chgData name="Joaquim C. Prats" userId="b3ba8559-e927-46f9-b1d7-e83adf3dd89f" providerId="ADAL" clId="{157C7CA1-3661-41A9-AE93-02533522F5DE}" dt="2020-03-03T21:28:26.025" v="2" actId="2696"/>
        <pc:sldMkLst>
          <pc:docMk/>
          <pc:sldMk cId="2379562267" sldId="387"/>
        </pc:sldMkLst>
      </pc:sldChg>
      <pc:sldMasterChg chg="modSldLayout">
        <pc:chgData name="Joaquim C. Prats" userId="b3ba8559-e927-46f9-b1d7-e83adf3dd89f" providerId="ADAL" clId="{157C7CA1-3661-41A9-AE93-02533522F5DE}" dt="2020-03-03T21:31:00.118" v="76" actId="207"/>
        <pc:sldMasterMkLst>
          <pc:docMk/>
          <pc:sldMasterMk cId="0" sldId="2147483648"/>
        </pc:sldMasterMkLst>
        <pc:sldLayoutChg chg="addSp modSp">
          <pc:chgData name="Joaquim C. Prats" userId="b3ba8559-e927-46f9-b1d7-e83adf3dd89f" providerId="ADAL" clId="{157C7CA1-3661-41A9-AE93-02533522F5DE}" dt="2020-03-03T21:31:00.118" v="76" actId="207"/>
          <pc:sldLayoutMkLst>
            <pc:docMk/>
            <pc:sldMasterMk cId="0" sldId="2147483648"/>
            <pc:sldLayoutMk cId="3422023105" sldId="2147483679"/>
          </pc:sldLayoutMkLst>
          <pc:spChg chg="add mod">
            <ac:chgData name="Joaquim C. Prats" userId="b3ba8559-e927-46f9-b1d7-e83adf3dd89f" providerId="ADAL" clId="{157C7CA1-3661-41A9-AE93-02533522F5DE}" dt="2020-03-03T21:31:00.118" v="76" actId="207"/>
            <ac:spMkLst>
              <pc:docMk/>
              <pc:sldMasterMk cId="0" sldId="2147483648"/>
              <pc:sldLayoutMk cId="3422023105" sldId="2147483679"/>
              <ac:spMk id="3" creationId="{CCA321D9-2E6E-465C-AEEF-749D55C2991B}"/>
            </ac:spMkLst>
          </pc:spChg>
        </pc:sldLayoutChg>
      </pc:sldMasterChg>
      <pc:sldMasterChg chg="modSldLayout">
        <pc:chgData name="Joaquim C. Prats" userId="b3ba8559-e927-46f9-b1d7-e83adf3dd89f" providerId="ADAL" clId="{157C7CA1-3661-41A9-AE93-02533522F5DE}" dt="2020-03-03T21:32:37.669" v="145"/>
        <pc:sldMasterMkLst>
          <pc:docMk/>
          <pc:sldMasterMk cId="0" sldId="2147483661"/>
        </pc:sldMasterMkLst>
        <pc:sldLayoutChg chg="addSp modSp">
          <pc:chgData name="Joaquim C. Prats" userId="b3ba8559-e927-46f9-b1d7-e83adf3dd89f" providerId="ADAL" clId="{157C7CA1-3661-41A9-AE93-02533522F5DE}" dt="2020-03-03T21:32:09.824" v="139" actId="1076"/>
          <pc:sldLayoutMkLst>
            <pc:docMk/>
            <pc:sldMasterMk cId="0" sldId="2147483661"/>
            <pc:sldLayoutMk cId="1482063581" sldId="2147483680"/>
          </pc:sldLayoutMkLst>
          <pc:spChg chg="add mod">
            <ac:chgData name="Joaquim C. Prats" userId="b3ba8559-e927-46f9-b1d7-e83adf3dd89f" providerId="ADAL" clId="{157C7CA1-3661-41A9-AE93-02533522F5DE}" dt="2020-03-03T21:32:09.824" v="139" actId="1076"/>
            <ac:spMkLst>
              <pc:docMk/>
              <pc:sldMasterMk cId="0" sldId="2147483661"/>
              <pc:sldLayoutMk cId="1482063581" sldId="2147483680"/>
              <ac:spMk id="2" creationId="{498DE7DF-5D69-479D-A3B9-B065500E22BB}"/>
            </ac:spMkLst>
          </pc:spChg>
          <pc:spChg chg="mod">
            <ac:chgData name="Joaquim C. Prats" userId="b3ba8559-e927-46f9-b1d7-e83adf3dd89f" providerId="ADAL" clId="{157C7CA1-3661-41A9-AE93-02533522F5DE}" dt="2020-03-03T21:31:39.068" v="113" actId="20577"/>
            <ac:spMkLst>
              <pc:docMk/>
              <pc:sldMasterMk cId="0" sldId="2147483661"/>
              <pc:sldLayoutMk cId="1482063581" sldId="2147483680"/>
              <ac:spMk id="10" creationId="{6129E9A1-C18F-2847-9621-8435DC3D4212}"/>
            </ac:spMkLst>
          </pc:spChg>
          <pc:spChg chg="mod">
            <ac:chgData name="Joaquim C. Prats" userId="b3ba8559-e927-46f9-b1d7-e83adf3dd89f" providerId="ADAL" clId="{157C7CA1-3661-41A9-AE93-02533522F5DE}" dt="2020-03-03T21:31:48.816" v="130" actId="20577"/>
            <ac:spMkLst>
              <pc:docMk/>
              <pc:sldMasterMk cId="0" sldId="2147483661"/>
              <pc:sldLayoutMk cId="1482063581" sldId="2147483680"/>
              <ac:spMk id="11" creationId="{C8BFE9E0-F427-3E40-A36D-177F4965AE67}"/>
            </ac:spMkLst>
          </pc:spChg>
        </pc:sldLayoutChg>
        <pc:sldLayoutChg chg="addSp">
          <pc:chgData name="Joaquim C. Prats" userId="b3ba8559-e927-46f9-b1d7-e83adf3dd89f" providerId="ADAL" clId="{157C7CA1-3661-41A9-AE93-02533522F5DE}" dt="2020-03-03T21:32:20.601" v="141"/>
          <pc:sldLayoutMkLst>
            <pc:docMk/>
            <pc:sldMasterMk cId="0" sldId="2147483661"/>
            <pc:sldLayoutMk cId="1319620576" sldId="2147483681"/>
          </pc:sldLayoutMkLst>
          <pc:spChg chg="add">
            <ac:chgData name="Joaquim C. Prats" userId="b3ba8559-e927-46f9-b1d7-e83adf3dd89f" providerId="ADAL" clId="{157C7CA1-3661-41A9-AE93-02533522F5DE}" dt="2020-03-03T21:32:20.601" v="141"/>
            <ac:spMkLst>
              <pc:docMk/>
              <pc:sldMasterMk cId="0" sldId="2147483661"/>
              <pc:sldLayoutMk cId="1319620576" sldId="2147483681"/>
              <ac:spMk id="12" creationId="{C4A2D8E1-C089-4FA7-8D15-4DC0EB648347}"/>
            </ac:spMkLst>
          </pc:spChg>
        </pc:sldLayoutChg>
        <pc:sldLayoutChg chg="addSp">
          <pc:chgData name="Joaquim C. Prats" userId="b3ba8559-e927-46f9-b1d7-e83adf3dd89f" providerId="ADAL" clId="{157C7CA1-3661-41A9-AE93-02533522F5DE}" dt="2020-03-03T21:32:22.007" v="142"/>
          <pc:sldLayoutMkLst>
            <pc:docMk/>
            <pc:sldMasterMk cId="0" sldId="2147483661"/>
            <pc:sldLayoutMk cId="2850782605" sldId="2147483682"/>
          </pc:sldLayoutMkLst>
          <pc:spChg chg="add">
            <ac:chgData name="Joaquim C. Prats" userId="b3ba8559-e927-46f9-b1d7-e83adf3dd89f" providerId="ADAL" clId="{157C7CA1-3661-41A9-AE93-02533522F5DE}" dt="2020-03-03T21:32:22.007" v="142"/>
            <ac:spMkLst>
              <pc:docMk/>
              <pc:sldMasterMk cId="0" sldId="2147483661"/>
              <pc:sldLayoutMk cId="2850782605" sldId="2147483682"/>
              <ac:spMk id="10" creationId="{1C820538-CCBE-448F-82BE-A9A11DABFE5D}"/>
            </ac:spMkLst>
          </pc:spChg>
        </pc:sldLayoutChg>
        <pc:sldLayoutChg chg="addSp">
          <pc:chgData name="Joaquim C. Prats" userId="b3ba8559-e927-46f9-b1d7-e83adf3dd89f" providerId="ADAL" clId="{157C7CA1-3661-41A9-AE93-02533522F5DE}" dt="2020-03-03T21:32:24.924" v="143"/>
          <pc:sldLayoutMkLst>
            <pc:docMk/>
            <pc:sldMasterMk cId="0" sldId="2147483661"/>
            <pc:sldLayoutMk cId="3458088708" sldId="2147483683"/>
          </pc:sldLayoutMkLst>
          <pc:spChg chg="add">
            <ac:chgData name="Joaquim C. Prats" userId="b3ba8559-e927-46f9-b1d7-e83adf3dd89f" providerId="ADAL" clId="{157C7CA1-3661-41A9-AE93-02533522F5DE}" dt="2020-03-03T21:32:24.924" v="143"/>
            <ac:spMkLst>
              <pc:docMk/>
              <pc:sldMasterMk cId="0" sldId="2147483661"/>
              <pc:sldLayoutMk cId="3458088708" sldId="2147483683"/>
              <ac:spMk id="9" creationId="{346450E1-C655-4047-AAE9-BD985C9B84EE}"/>
            </ac:spMkLst>
          </pc:spChg>
        </pc:sldLayoutChg>
        <pc:sldLayoutChg chg="addSp">
          <pc:chgData name="Joaquim C. Prats" userId="b3ba8559-e927-46f9-b1d7-e83adf3dd89f" providerId="ADAL" clId="{157C7CA1-3661-41A9-AE93-02533522F5DE}" dt="2020-03-03T21:32:17.200" v="140"/>
          <pc:sldLayoutMkLst>
            <pc:docMk/>
            <pc:sldMasterMk cId="0" sldId="2147483661"/>
            <pc:sldLayoutMk cId="2879684545" sldId="2147483684"/>
          </pc:sldLayoutMkLst>
          <pc:spChg chg="add">
            <ac:chgData name="Joaquim C. Prats" userId="b3ba8559-e927-46f9-b1d7-e83adf3dd89f" providerId="ADAL" clId="{157C7CA1-3661-41A9-AE93-02533522F5DE}" dt="2020-03-03T21:32:17.200" v="140"/>
            <ac:spMkLst>
              <pc:docMk/>
              <pc:sldMasterMk cId="0" sldId="2147483661"/>
              <pc:sldLayoutMk cId="2879684545" sldId="2147483684"/>
              <ac:spMk id="9" creationId="{391C2F95-A704-4FB4-AA37-F0ACCFE18225}"/>
            </ac:spMkLst>
          </pc:spChg>
        </pc:sldLayoutChg>
        <pc:sldLayoutChg chg="addSp">
          <pc:chgData name="Joaquim C. Prats" userId="b3ba8559-e927-46f9-b1d7-e83adf3dd89f" providerId="ADAL" clId="{157C7CA1-3661-41A9-AE93-02533522F5DE}" dt="2020-03-03T21:32:35.410" v="144"/>
          <pc:sldLayoutMkLst>
            <pc:docMk/>
            <pc:sldMasterMk cId="0" sldId="2147483661"/>
            <pc:sldLayoutMk cId="1645480504" sldId="2147483685"/>
          </pc:sldLayoutMkLst>
          <pc:spChg chg="add">
            <ac:chgData name="Joaquim C. Prats" userId="b3ba8559-e927-46f9-b1d7-e83adf3dd89f" providerId="ADAL" clId="{157C7CA1-3661-41A9-AE93-02533522F5DE}" dt="2020-03-03T21:32:35.410" v="144"/>
            <ac:spMkLst>
              <pc:docMk/>
              <pc:sldMasterMk cId="0" sldId="2147483661"/>
              <pc:sldLayoutMk cId="1645480504" sldId="2147483685"/>
              <ac:spMk id="13" creationId="{FF65101D-4F59-473F-BFD7-DC5A31BE3C14}"/>
            </ac:spMkLst>
          </pc:spChg>
        </pc:sldLayoutChg>
        <pc:sldLayoutChg chg="addSp">
          <pc:chgData name="Joaquim C. Prats" userId="b3ba8559-e927-46f9-b1d7-e83adf3dd89f" providerId="ADAL" clId="{157C7CA1-3661-41A9-AE93-02533522F5DE}" dt="2020-03-03T21:32:37.669" v="145"/>
          <pc:sldLayoutMkLst>
            <pc:docMk/>
            <pc:sldMasterMk cId="0" sldId="2147483661"/>
            <pc:sldLayoutMk cId="2412412220" sldId="2147483686"/>
          </pc:sldLayoutMkLst>
          <pc:spChg chg="add">
            <ac:chgData name="Joaquim C. Prats" userId="b3ba8559-e927-46f9-b1d7-e83adf3dd89f" providerId="ADAL" clId="{157C7CA1-3661-41A9-AE93-02533522F5DE}" dt="2020-03-03T21:32:37.669" v="145"/>
            <ac:spMkLst>
              <pc:docMk/>
              <pc:sldMasterMk cId="0" sldId="2147483661"/>
              <pc:sldLayoutMk cId="2412412220" sldId="2147483686"/>
              <ac:spMk id="10" creationId="{C7A0DD47-034D-4610-B52A-F5CC28539302}"/>
            </ac:spMkLst>
          </pc:spChg>
        </pc:sldLayoutChg>
      </pc:sldMasterChg>
    </pc:docChg>
  </pc:docChgLst>
  <pc:docChgLst>
    <pc:chgData name="Joaquim C. Prats" userId="b3ba8559-e927-46f9-b1d7-e83adf3dd89f" providerId="ADAL" clId="{62D7AC35-3BC3-4FB8-8A5B-1CFA8B3A0483}"/>
    <pc:docChg chg="undo custSel addSld delSld modSld sldOrd">
      <pc:chgData name="Joaquim C. Prats" userId="b3ba8559-e927-46f9-b1d7-e83adf3dd89f" providerId="ADAL" clId="{62D7AC35-3BC3-4FB8-8A5B-1CFA8B3A0483}" dt="2020-03-26T19:00:10.494" v="5260" actId="14100"/>
      <pc:docMkLst>
        <pc:docMk/>
      </pc:docMkLst>
      <pc:sldChg chg="modSp">
        <pc:chgData name="Joaquim C. Prats" userId="b3ba8559-e927-46f9-b1d7-e83adf3dd89f" providerId="ADAL" clId="{62D7AC35-3BC3-4FB8-8A5B-1CFA8B3A0483}" dt="2020-03-17T14:37:42.874" v="2323" actId="403"/>
        <pc:sldMkLst>
          <pc:docMk/>
          <pc:sldMk cId="0" sldId="263"/>
        </pc:sldMkLst>
        <pc:spChg chg="mod">
          <ac:chgData name="Joaquim C. Prats" userId="b3ba8559-e927-46f9-b1d7-e83adf3dd89f" providerId="ADAL" clId="{62D7AC35-3BC3-4FB8-8A5B-1CFA8B3A0483}" dt="2020-03-17T14:37:42.874" v="2323" actId="403"/>
          <ac:spMkLst>
            <pc:docMk/>
            <pc:sldMk cId="0" sldId="263"/>
            <ac:spMk id="6145" creationId="{00000000-0000-0000-0000-000000000000}"/>
          </ac:spMkLst>
        </pc:spChg>
        <pc:spChg chg="mod">
          <ac:chgData name="Joaquim C. Prats" userId="b3ba8559-e927-46f9-b1d7-e83adf3dd89f" providerId="ADAL" clId="{62D7AC35-3BC3-4FB8-8A5B-1CFA8B3A0483}" dt="2020-03-17T14:37:21.722" v="2321" actId="2711"/>
          <ac:spMkLst>
            <pc:docMk/>
            <pc:sldMk cId="0" sldId="263"/>
            <ac:spMk id="6146" creationId="{00000000-0000-0000-0000-000000000000}"/>
          </ac:spMkLst>
        </pc:spChg>
      </pc:sldChg>
      <pc:sldChg chg="addSp delSp modSp ord">
        <pc:chgData name="Joaquim C. Prats" userId="b3ba8559-e927-46f9-b1d7-e83adf3dd89f" providerId="ADAL" clId="{62D7AC35-3BC3-4FB8-8A5B-1CFA8B3A0483}" dt="2020-03-17T14:02:45.941" v="2018"/>
        <pc:sldMkLst>
          <pc:docMk/>
          <pc:sldMk cId="3756363360" sldId="336"/>
        </pc:sldMkLst>
        <pc:spChg chg="mod">
          <ac:chgData name="Joaquim C. Prats" userId="b3ba8559-e927-46f9-b1d7-e83adf3dd89f" providerId="ADAL" clId="{62D7AC35-3BC3-4FB8-8A5B-1CFA8B3A0483}" dt="2020-03-03T23:03:30.204" v="710" actId="20577"/>
          <ac:spMkLst>
            <pc:docMk/>
            <pc:sldMk cId="3756363360" sldId="336"/>
            <ac:spMk id="2" creationId="{072B242B-C44F-2346-976D-3D05074FAD92}"/>
          </ac:spMkLst>
        </pc:spChg>
        <pc:spChg chg="del">
          <ac:chgData name="Joaquim C. Prats" userId="b3ba8559-e927-46f9-b1d7-e83adf3dd89f" providerId="ADAL" clId="{62D7AC35-3BC3-4FB8-8A5B-1CFA8B3A0483}" dt="2020-03-03T22:52:17.231" v="87" actId="478"/>
          <ac:spMkLst>
            <pc:docMk/>
            <pc:sldMk cId="3756363360" sldId="336"/>
            <ac:spMk id="6" creationId="{C02230C8-4DDC-B649-85AA-D809FC9901C6}"/>
          </ac:spMkLst>
        </pc:spChg>
        <pc:spChg chg="add del mod">
          <ac:chgData name="Joaquim C. Prats" userId="b3ba8559-e927-46f9-b1d7-e83adf3dd89f" providerId="ADAL" clId="{62D7AC35-3BC3-4FB8-8A5B-1CFA8B3A0483}" dt="2020-03-03T22:57:43.018" v="496" actId="478"/>
          <ac:spMkLst>
            <pc:docMk/>
            <pc:sldMk cId="3756363360" sldId="336"/>
            <ac:spMk id="8" creationId="{78AE477B-D3DA-4F21-AABB-FAC5FAB92B55}"/>
          </ac:spMkLst>
        </pc:spChg>
        <pc:spChg chg="del topLvl">
          <ac:chgData name="Joaquim C. Prats" userId="b3ba8559-e927-46f9-b1d7-e83adf3dd89f" providerId="ADAL" clId="{62D7AC35-3BC3-4FB8-8A5B-1CFA8B3A0483}" dt="2020-03-17T14:02:45.160" v="2017" actId="478"/>
          <ac:spMkLst>
            <pc:docMk/>
            <pc:sldMk cId="3756363360" sldId="336"/>
            <ac:spMk id="10" creationId="{C038FE83-1215-47D5-92E9-15D56528F6E9}"/>
          </ac:spMkLst>
        </pc:spChg>
        <pc:grpChg chg="add del mod">
          <ac:chgData name="Joaquim C. Prats" userId="b3ba8559-e927-46f9-b1d7-e83adf3dd89f" providerId="ADAL" clId="{62D7AC35-3BC3-4FB8-8A5B-1CFA8B3A0483}" dt="2020-03-17T14:02:43.301" v="2016" actId="478"/>
          <ac:grpSpMkLst>
            <pc:docMk/>
            <pc:sldMk cId="3756363360" sldId="336"/>
            <ac:grpSpMk id="7" creationId="{204B8606-C3C7-4D2E-91B4-8E716CB27CF9}"/>
          </ac:grpSpMkLst>
        </pc:grpChg>
        <pc:grpChg chg="add">
          <ac:chgData name="Joaquim C. Prats" userId="b3ba8559-e927-46f9-b1d7-e83adf3dd89f" providerId="ADAL" clId="{62D7AC35-3BC3-4FB8-8A5B-1CFA8B3A0483}" dt="2020-03-17T14:02:45.941" v="2018"/>
          <ac:grpSpMkLst>
            <pc:docMk/>
            <pc:sldMk cId="3756363360" sldId="336"/>
            <ac:grpSpMk id="11" creationId="{31212FFC-387C-4E71-8552-0709DCF38C56}"/>
          </ac:grpSpMkLst>
        </pc:grpChg>
        <pc:picChg chg="del topLvl">
          <ac:chgData name="Joaquim C. Prats" userId="b3ba8559-e927-46f9-b1d7-e83adf3dd89f" providerId="ADAL" clId="{62D7AC35-3BC3-4FB8-8A5B-1CFA8B3A0483}" dt="2020-03-17T14:02:43.301" v="2016" actId="478"/>
          <ac:picMkLst>
            <pc:docMk/>
            <pc:sldMk cId="3756363360" sldId="336"/>
            <ac:picMk id="8" creationId="{2DF6D30C-1BB1-4733-B33E-D95908B4C6CF}"/>
          </ac:picMkLst>
        </pc:picChg>
        <pc:picChg chg="add mod">
          <ac:chgData name="Joaquim C. Prats" userId="b3ba8559-e927-46f9-b1d7-e83adf3dd89f" providerId="ADAL" clId="{62D7AC35-3BC3-4FB8-8A5B-1CFA8B3A0483}" dt="2020-03-17T14:02:16.744" v="1991" actId="1076"/>
          <ac:picMkLst>
            <pc:docMk/>
            <pc:sldMk cId="3756363360" sldId="336"/>
            <ac:picMk id="9" creationId="{F26C8A30-B18D-42CD-A121-3A0CD02383F2}"/>
          </ac:picMkLst>
        </pc:picChg>
      </pc:sldChg>
      <pc:sldChg chg="delSp">
        <pc:chgData name="Joaquim C. Prats" userId="b3ba8559-e927-46f9-b1d7-e83adf3dd89f" providerId="ADAL" clId="{62D7AC35-3BC3-4FB8-8A5B-1CFA8B3A0483}" dt="2020-03-10T14:44:47.216" v="1659" actId="478"/>
        <pc:sldMkLst>
          <pc:docMk/>
          <pc:sldMk cId="4071606133" sldId="349"/>
        </pc:sldMkLst>
        <pc:picChg chg="del">
          <ac:chgData name="Joaquim C. Prats" userId="b3ba8559-e927-46f9-b1d7-e83adf3dd89f" providerId="ADAL" clId="{62D7AC35-3BC3-4FB8-8A5B-1CFA8B3A0483}" dt="2020-03-10T14:44:47.216" v="1659" actId="478"/>
          <ac:picMkLst>
            <pc:docMk/>
            <pc:sldMk cId="4071606133" sldId="349"/>
            <ac:picMk id="8" creationId="{A725B4F6-B76E-4E51-AD5A-E3E55AA44F1E}"/>
          </ac:picMkLst>
        </pc:picChg>
      </pc:sldChg>
      <pc:sldChg chg="del">
        <pc:chgData name="Joaquim C. Prats" userId="b3ba8559-e927-46f9-b1d7-e83adf3dd89f" providerId="ADAL" clId="{62D7AC35-3BC3-4FB8-8A5B-1CFA8B3A0483}" dt="2020-03-17T12:47:14.636" v="1790" actId="2696"/>
        <pc:sldMkLst>
          <pc:docMk/>
          <pc:sldMk cId="1169138326" sldId="360"/>
        </pc:sldMkLst>
      </pc:sldChg>
      <pc:sldChg chg="del">
        <pc:chgData name="Joaquim C. Prats" userId="b3ba8559-e927-46f9-b1d7-e83adf3dd89f" providerId="ADAL" clId="{62D7AC35-3BC3-4FB8-8A5B-1CFA8B3A0483}" dt="2020-03-17T12:47:14.604" v="1787" actId="2696"/>
        <pc:sldMkLst>
          <pc:docMk/>
          <pc:sldMk cId="1645860444" sldId="361"/>
        </pc:sldMkLst>
      </pc:sldChg>
      <pc:sldChg chg="del">
        <pc:chgData name="Joaquim C. Prats" userId="b3ba8559-e927-46f9-b1d7-e83adf3dd89f" providerId="ADAL" clId="{62D7AC35-3BC3-4FB8-8A5B-1CFA8B3A0483}" dt="2020-03-17T12:47:14.620" v="1788" actId="2696"/>
        <pc:sldMkLst>
          <pc:docMk/>
          <pc:sldMk cId="795135321" sldId="368"/>
        </pc:sldMkLst>
      </pc:sldChg>
      <pc:sldChg chg="del">
        <pc:chgData name="Joaquim C. Prats" userId="b3ba8559-e927-46f9-b1d7-e83adf3dd89f" providerId="ADAL" clId="{62D7AC35-3BC3-4FB8-8A5B-1CFA8B3A0483}" dt="2020-03-17T12:47:14.651" v="1791" actId="2696"/>
        <pc:sldMkLst>
          <pc:docMk/>
          <pc:sldMk cId="3764949803" sldId="374"/>
        </pc:sldMkLst>
      </pc:sldChg>
      <pc:sldChg chg="delSp del">
        <pc:chgData name="Joaquim C. Prats" userId="b3ba8559-e927-46f9-b1d7-e83adf3dd89f" providerId="ADAL" clId="{62D7AC35-3BC3-4FB8-8A5B-1CFA8B3A0483}" dt="2020-03-17T12:47:14.636" v="1789" actId="2696"/>
        <pc:sldMkLst>
          <pc:docMk/>
          <pc:sldMk cId="1619329051" sldId="377"/>
        </pc:sldMkLst>
        <pc:spChg chg="del">
          <ac:chgData name="Joaquim C. Prats" userId="b3ba8559-e927-46f9-b1d7-e83adf3dd89f" providerId="ADAL" clId="{62D7AC35-3BC3-4FB8-8A5B-1CFA8B3A0483}" dt="2020-03-03T21:35:15.852" v="0" actId="478"/>
          <ac:spMkLst>
            <pc:docMk/>
            <pc:sldMk cId="1619329051" sldId="377"/>
            <ac:spMk id="17" creationId="{750D7272-E4AF-4128-876F-80A346939776}"/>
          </ac:spMkLst>
        </pc:spChg>
      </pc:sldChg>
      <pc:sldChg chg="del">
        <pc:chgData name="Joaquim C. Prats" userId="b3ba8559-e927-46f9-b1d7-e83adf3dd89f" providerId="ADAL" clId="{62D7AC35-3BC3-4FB8-8A5B-1CFA8B3A0483}" dt="2020-03-17T12:47:14.589" v="1786" actId="2696"/>
        <pc:sldMkLst>
          <pc:docMk/>
          <pc:sldMk cId="1291532644" sldId="385"/>
        </pc:sldMkLst>
      </pc:sldChg>
      <pc:sldChg chg="add del">
        <pc:chgData name="Joaquim C. Prats" userId="b3ba8559-e927-46f9-b1d7-e83adf3dd89f" providerId="ADAL" clId="{62D7AC35-3BC3-4FB8-8A5B-1CFA8B3A0483}" dt="2020-03-03T21:35:52.618" v="4"/>
        <pc:sldMkLst>
          <pc:docMk/>
          <pc:sldMk cId="1592846572" sldId="386"/>
        </pc:sldMkLst>
      </pc:sldChg>
      <pc:sldChg chg="add del">
        <pc:chgData name="Joaquim C. Prats" userId="b3ba8559-e927-46f9-b1d7-e83adf3dd89f" providerId="ADAL" clId="{62D7AC35-3BC3-4FB8-8A5B-1CFA8B3A0483}" dt="2020-03-03T21:35:43.221" v="2"/>
        <pc:sldMkLst>
          <pc:docMk/>
          <pc:sldMk cId="2517477280" sldId="386"/>
        </pc:sldMkLst>
      </pc:sldChg>
      <pc:sldChg chg="addSp delSp modSp add">
        <pc:chgData name="Joaquim C. Prats" userId="b3ba8559-e927-46f9-b1d7-e83adf3dd89f" providerId="ADAL" clId="{62D7AC35-3BC3-4FB8-8A5B-1CFA8B3A0483}" dt="2020-03-17T14:37:07.897" v="2319" actId="2711"/>
        <pc:sldMkLst>
          <pc:docMk/>
          <pc:sldMk cId="4114552810" sldId="386"/>
        </pc:sldMkLst>
        <pc:spChg chg="del">
          <ac:chgData name="Joaquim C. Prats" userId="b3ba8559-e927-46f9-b1d7-e83adf3dd89f" providerId="ADAL" clId="{62D7AC35-3BC3-4FB8-8A5B-1CFA8B3A0483}" dt="2020-03-03T21:36:01.875" v="6"/>
          <ac:spMkLst>
            <pc:docMk/>
            <pc:sldMk cId="4114552810" sldId="386"/>
            <ac:spMk id="2" creationId="{2486E6A6-D2AA-4C64-BED0-67754896FF8D}"/>
          </ac:spMkLst>
        </pc:spChg>
        <pc:spChg chg="del">
          <ac:chgData name="Joaquim C. Prats" userId="b3ba8559-e927-46f9-b1d7-e83adf3dd89f" providerId="ADAL" clId="{62D7AC35-3BC3-4FB8-8A5B-1CFA8B3A0483}" dt="2020-03-03T21:36:01.875" v="6"/>
          <ac:spMkLst>
            <pc:docMk/>
            <pc:sldMk cId="4114552810" sldId="386"/>
            <ac:spMk id="3" creationId="{B4D820BA-3B21-4F72-9411-C52A9151BDE3}"/>
          </ac:spMkLst>
        </pc:spChg>
        <pc:spChg chg="add mod">
          <ac:chgData name="Joaquim C. Prats" userId="b3ba8559-e927-46f9-b1d7-e83adf3dd89f" providerId="ADAL" clId="{62D7AC35-3BC3-4FB8-8A5B-1CFA8B3A0483}" dt="2020-03-03T22:02:17.196" v="13" actId="20577"/>
          <ac:spMkLst>
            <pc:docMk/>
            <pc:sldMk cId="4114552810" sldId="386"/>
            <ac:spMk id="4" creationId="{69F17A7B-5A50-46A1-9EE9-AEDFB99B8361}"/>
          </ac:spMkLst>
        </pc:spChg>
        <pc:spChg chg="add mod">
          <ac:chgData name="Joaquim C. Prats" userId="b3ba8559-e927-46f9-b1d7-e83adf3dd89f" providerId="ADAL" clId="{62D7AC35-3BC3-4FB8-8A5B-1CFA8B3A0483}" dt="2020-03-17T14:37:07.897" v="2319" actId="2711"/>
          <ac:spMkLst>
            <pc:docMk/>
            <pc:sldMk cId="4114552810" sldId="386"/>
            <ac:spMk id="5" creationId="{F9DAA4F2-727D-4268-8743-A642AD2E218E}"/>
          </ac:spMkLst>
        </pc:spChg>
      </pc:sldChg>
      <pc:sldChg chg="addSp delSp modSp add ord">
        <pc:chgData name="Joaquim C. Prats" userId="b3ba8559-e927-46f9-b1d7-e83adf3dd89f" providerId="ADAL" clId="{62D7AC35-3BC3-4FB8-8A5B-1CFA8B3A0483}" dt="2020-03-17T14:41:53.612" v="2327" actId="1582"/>
        <pc:sldMkLst>
          <pc:docMk/>
          <pc:sldMk cId="547580987" sldId="387"/>
        </pc:sldMkLst>
        <pc:spChg chg="mod">
          <ac:chgData name="Joaquim C. Prats" userId="b3ba8559-e927-46f9-b1d7-e83adf3dd89f" providerId="ADAL" clId="{62D7AC35-3BC3-4FB8-8A5B-1CFA8B3A0483}" dt="2020-03-03T23:17:33.974" v="1467" actId="20577"/>
          <ac:spMkLst>
            <pc:docMk/>
            <pc:sldMk cId="547580987" sldId="387"/>
            <ac:spMk id="2" creationId="{072B242B-C44F-2346-976D-3D05074FAD92}"/>
          </ac:spMkLst>
        </pc:spChg>
        <pc:spChg chg="del mod">
          <ac:chgData name="Joaquim C. Prats" userId="b3ba8559-e927-46f9-b1d7-e83adf3dd89f" providerId="ADAL" clId="{62D7AC35-3BC3-4FB8-8A5B-1CFA8B3A0483}" dt="2020-03-10T15:01:44.090" v="1661" actId="478"/>
          <ac:spMkLst>
            <pc:docMk/>
            <pc:sldMk cId="547580987" sldId="387"/>
            <ac:spMk id="6" creationId="{C02230C8-4DDC-B649-85AA-D809FC9901C6}"/>
          </ac:spMkLst>
        </pc:spChg>
        <pc:spChg chg="add del">
          <ac:chgData name="Joaquim C. Prats" userId="b3ba8559-e927-46f9-b1d7-e83adf3dd89f" providerId="ADAL" clId="{62D7AC35-3BC3-4FB8-8A5B-1CFA8B3A0483}" dt="2020-03-03T22:59:30.437" v="542" actId="478"/>
          <ac:spMkLst>
            <pc:docMk/>
            <pc:sldMk cId="547580987" sldId="387"/>
            <ac:spMk id="7" creationId="{90064E3D-7A17-4905-B1F6-D59B4BE090E1}"/>
          </ac:spMkLst>
        </pc:spChg>
        <pc:spChg chg="add del mod">
          <ac:chgData name="Joaquim C. Prats" userId="b3ba8559-e927-46f9-b1d7-e83adf3dd89f" providerId="ADAL" clId="{62D7AC35-3BC3-4FB8-8A5B-1CFA8B3A0483}" dt="2020-03-10T15:01:46.475" v="1662" actId="478"/>
          <ac:spMkLst>
            <pc:docMk/>
            <pc:sldMk cId="547580987" sldId="387"/>
            <ac:spMk id="8" creationId="{4BBE298A-C01C-4133-9828-BF4E6538D11C}"/>
          </ac:spMkLst>
        </pc:spChg>
        <pc:spChg chg="add del">
          <ac:chgData name="Joaquim C. Prats" userId="b3ba8559-e927-46f9-b1d7-e83adf3dd89f" providerId="ADAL" clId="{62D7AC35-3BC3-4FB8-8A5B-1CFA8B3A0483}" dt="2020-03-03T22:59:34.889" v="544"/>
          <ac:spMkLst>
            <pc:docMk/>
            <pc:sldMk cId="547580987" sldId="387"/>
            <ac:spMk id="8" creationId="{80192AD6-3E5E-49FB-AEA1-941BC2971394}"/>
          </ac:spMkLst>
        </pc:spChg>
        <pc:spChg chg="add del mod">
          <ac:chgData name="Joaquim C. Prats" userId="b3ba8559-e927-46f9-b1d7-e83adf3dd89f" providerId="ADAL" clId="{62D7AC35-3BC3-4FB8-8A5B-1CFA8B3A0483}" dt="2020-03-10T15:01:48.089" v="1663" actId="478"/>
          <ac:spMkLst>
            <pc:docMk/>
            <pc:sldMk cId="547580987" sldId="387"/>
            <ac:spMk id="11" creationId="{8041EF4D-6AA7-4B9E-AA78-5CF335B36B88}"/>
          </ac:spMkLst>
        </pc:spChg>
        <pc:spChg chg="add mod">
          <ac:chgData name="Joaquim C. Prats" userId="b3ba8559-e927-46f9-b1d7-e83adf3dd89f" providerId="ADAL" clId="{62D7AC35-3BC3-4FB8-8A5B-1CFA8B3A0483}" dt="2020-03-17T14:41:53.612" v="2327" actId="1582"/>
          <ac:spMkLst>
            <pc:docMk/>
            <pc:sldMk cId="547580987" sldId="387"/>
            <ac:spMk id="11" creationId="{9F4D9E12-FE2D-4B2F-8EBE-0E6D907111A9}"/>
          </ac:spMkLst>
        </pc:spChg>
        <pc:spChg chg="add del mod">
          <ac:chgData name="Joaquim C. Prats" userId="b3ba8559-e927-46f9-b1d7-e83adf3dd89f" providerId="ADAL" clId="{62D7AC35-3BC3-4FB8-8A5B-1CFA8B3A0483}" dt="2020-03-10T15:01:44.090" v="1661" actId="478"/>
          <ac:spMkLst>
            <pc:docMk/>
            <pc:sldMk cId="547580987" sldId="387"/>
            <ac:spMk id="20" creationId="{DA562EBB-77D3-46C3-A5E8-D9964D24EDDB}"/>
          </ac:spMkLst>
        </pc:spChg>
        <pc:spChg chg="add del mod">
          <ac:chgData name="Joaquim C. Prats" userId="b3ba8559-e927-46f9-b1d7-e83adf3dd89f" providerId="ADAL" clId="{62D7AC35-3BC3-4FB8-8A5B-1CFA8B3A0483}" dt="2020-03-03T23:08:13.051" v="928"/>
          <ac:spMkLst>
            <pc:docMk/>
            <pc:sldMk cId="547580987" sldId="387"/>
            <ac:spMk id="21" creationId="{79E6AF11-342B-4684-B703-1CEB520CABDE}"/>
          </ac:spMkLst>
        </pc:spChg>
        <pc:spChg chg="add del mod">
          <ac:chgData name="Joaquim C. Prats" userId="b3ba8559-e927-46f9-b1d7-e83adf3dd89f" providerId="ADAL" clId="{62D7AC35-3BC3-4FB8-8A5B-1CFA8B3A0483}" dt="2020-03-10T15:01:44.090" v="1661" actId="478"/>
          <ac:spMkLst>
            <pc:docMk/>
            <pc:sldMk cId="547580987" sldId="387"/>
            <ac:spMk id="22" creationId="{DB312FF9-6FDA-4BA2-8FA5-8A6B17FC88B2}"/>
          </ac:spMkLst>
        </pc:spChg>
        <pc:spChg chg="add del mod">
          <ac:chgData name="Joaquim C. Prats" userId="b3ba8559-e927-46f9-b1d7-e83adf3dd89f" providerId="ADAL" clId="{62D7AC35-3BC3-4FB8-8A5B-1CFA8B3A0483}" dt="2020-03-10T15:01:44.090" v="1661" actId="478"/>
          <ac:spMkLst>
            <pc:docMk/>
            <pc:sldMk cId="547580987" sldId="387"/>
            <ac:spMk id="23" creationId="{7AEC27E3-BE81-464D-BC60-F93B0E6C1EA0}"/>
          </ac:spMkLst>
        </pc:spChg>
        <pc:spChg chg="add del mod">
          <ac:chgData name="Joaquim C. Prats" userId="b3ba8559-e927-46f9-b1d7-e83adf3dd89f" providerId="ADAL" clId="{62D7AC35-3BC3-4FB8-8A5B-1CFA8B3A0483}" dt="2020-03-10T15:01:44.090" v="1661" actId="478"/>
          <ac:spMkLst>
            <pc:docMk/>
            <pc:sldMk cId="547580987" sldId="387"/>
            <ac:spMk id="24" creationId="{4CBF380A-5D4F-4EC5-B2E8-6957C167F0F5}"/>
          </ac:spMkLst>
        </pc:spChg>
        <pc:spChg chg="add del mod">
          <ac:chgData name="Joaquim C. Prats" userId="b3ba8559-e927-46f9-b1d7-e83adf3dd89f" providerId="ADAL" clId="{62D7AC35-3BC3-4FB8-8A5B-1CFA8B3A0483}" dt="2020-03-10T15:01:44.090" v="1661" actId="478"/>
          <ac:spMkLst>
            <pc:docMk/>
            <pc:sldMk cId="547580987" sldId="387"/>
            <ac:spMk id="25" creationId="{FEA4E178-AB0C-404C-A0E6-8C74F9BAB9A4}"/>
          </ac:spMkLst>
        </pc:spChg>
        <pc:grpChg chg="add">
          <ac:chgData name="Joaquim C. Prats" userId="b3ba8559-e927-46f9-b1d7-e83adf3dd89f" providerId="ADAL" clId="{62D7AC35-3BC3-4FB8-8A5B-1CFA8B3A0483}" dt="2020-03-17T14:04:48.891" v="2033"/>
          <ac:grpSpMkLst>
            <pc:docMk/>
            <pc:sldMk cId="547580987" sldId="387"/>
            <ac:grpSpMk id="7" creationId="{5D9C8503-78A4-43B2-A57D-D343961FDE9B}"/>
          </ac:grpSpMkLst>
        </pc:grpChg>
        <pc:graphicFrameChg chg="add mod modGraphic">
          <ac:chgData name="Joaquim C. Prats" userId="b3ba8559-e927-46f9-b1d7-e83adf3dd89f" providerId="ADAL" clId="{62D7AC35-3BC3-4FB8-8A5B-1CFA8B3A0483}" dt="2020-03-17T12:31:39.819" v="1682" actId="403"/>
          <ac:graphicFrameMkLst>
            <pc:docMk/>
            <pc:sldMk cId="547580987" sldId="387"/>
            <ac:graphicFrameMk id="9" creationId="{18B5C26B-7C79-448C-8C86-6E9393C312BD}"/>
          </ac:graphicFrameMkLst>
        </pc:graphicFrameChg>
        <pc:graphicFrameChg chg="add del">
          <ac:chgData name="Joaquim C. Prats" userId="b3ba8559-e927-46f9-b1d7-e83adf3dd89f" providerId="ADAL" clId="{62D7AC35-3BC3-4FB8-8A5B-1CFA8B3A0483}" dt="2020-03-03T23:01:39.352" v="600" actId="3680"/>
          <ac:graphicFrameMkLst>
            <pc:docMk/>
            <pc:sldMk cId="547580987" sldId="387"/>
            <ac:graphicFrameMk id="9" creationId="{659D9D65-CD1C-4AA9-A688-95115A3AF72D}"/>
          </ac:graphicFrameMkLst>
        </pc:graphicFrameChg>
        <pc:cxnChg chg="add mod">
          <ac:chgData name="Joaquim C. Prats" userId="b3ba8559-e927-46f9-b1d7-e83adf3dd89f" providerId="ADAL" clId="{62D7AC35-3BC3-4FB8-8A5B-1CFA8B3A0483}" dt="2020-03-17T14:41:53.612" v="2327" actId="1582"/>
          <ac:cxnSpMkLst>
            <pc:docMk/>
            <pc:sldMk cId="547580987" sldId="387"/>
            <ac:cxnSpMk id="12" creationId="{50650848-189C-4C0E-A2A8-CB0BDE789FD5}"/>
          </ac:cxnSpMkLst>
        </pc:cxnChg>
        <pc:cxnChg chg="add del mod">
          <ac:chgData name="Joaquim C. Prats" userId="b3ba8559-e927-46f9-b1d7-e83adf3dd89f" providerId="ADAL" clId="{62D7AC35-3BC3-4FB8-8A5B-1CFA8B3A0483}" dt="2020-03-03T23:06:46.388" v="891" actId="478"/>
          <ac:cxnSpMkLst>
            <pc:docMk/>
            <pc:sldMk cId="547580987" sldId="387"/>
            <ac:cxnSpMk id="13" creationId="{93B55BFE-4ECD-45DC-BFCB-907CF052E270}"/>
          </ac:cxnSpMkLst>
        </pc:cxnChg>
        <pc:cxnChg chg="add mod">
          <ac:chgData name="Joaquim C. Prats" userId="b3ba8559-e927-46f9-b1d7-e83adf3dd89f" providerId="ADAL" clId="{62D7AC35-3BC3-4FB8-8A5B-1CFA8B3A0483}" dt="2020-03-17T14:41:53.612" v="2327" actId="1582"/>
          <ac:cxnSpMkLst>
            <pc:docMk/>
            <pc:sldMk cId="547580987" sldId="387"/>
            <ac:cxnSpMk id="15" creationId="{F4362199-D181-4D2F-8FB0-C193AAB35393}"/>
          </ac:cxnSpMkLst>
        </pc:cxnChg>
        <pc:cxnChg chg="add mod">
          <ac:chgData name="Joaquim C. Prats" userId="b3ba8559-e927-46f9-b1d7-e83adf3dd89f" providerId="ADAL" clId="{62D7AC35-3BC3-4FB8-8A5B-1CFA8B3A0483}" dt="2020-03-17T14:41:53.612" v="2327" actId="1582"/>
          <ac:cxnSpMkLst>
            <pc:docMk/>
            <pc:sldMk cId="547580987" sldId="387"/>
            <ac:cxnSpMk id="18" creationId="{9424ED99-089F-4345-866F-D58C09127D0B}"/>
          </ac:cxnSpMkLst>
        </pc:cxnChg>
      </pc:sldChg>
      <pc:sldChg chg="addSp delSp modSp add ord">
        <pc:chgData name="Joaquim C. Prats" userId="b3ba8559-e927-46f9-b1d7-e83adf3dd89f" providerId="ADAL" clId="{62D7AC35-3BC3-4FB8-8A5B-1CFA8B3A0483}" dt="2020-03-17T14:36:54.556" v="2318" actId="2711"/>
        <pc:sldMkLst>
          <pc:docMk/>
          <pc:sldMk cId="956977485" sldId="388"/>
        </pc:sldMkLst>
        <pc:spChg chg="mod">
          <ac:chgData name="Joaquim C. Prats" userId="b3ba8559-e927-46f9-b1d7-e83adf3dd89f" providerId="ADAL" clId="{62D7AC35-3BC3-4FB8-8A5B-1CFA8B3A0483}" dt="2020-03-03T23:03:34.095" v="711" actId="20577"/>
          <ac:spMkLst>
            <pc:docMk/>
            <pc:sldMk cId="956977485" sldId="388"/>
            <ac:spMk id="2" creationId="{072B242B-C44F-2346-976D-3D05074FAD92}"/>
          </ac:spMkLst>
        </pc:spChg>
        <pc:spChg chg="mod">
          <ac:chgData name="Joaquim C. Prats" userId="b3ba8559-e927-46f9-b1d7-e83adf3dd89f" providerId="ADAL" clId="{62D7AC35-3BC3-4FB8-8A5B-1CFA8B3A0483}" dt="2020-03-17T14:36:54.556" v="2318" actId="2711"/>
          <ac:spMkLst>
            <pc:docMk/>
            <pc:sldMk cId="956977485" sldId="388"/>
            <ac:spMk id="6" creationId="{C02230C8-4DDC-B649-85AA-D809FC9901C6}"/>
          </ac:spMkLst>
        </pc:spChg>
        <pc:spChg chg="add mod">
          <ac:chgData name="Joaquim C. Prats" userId="b3ba8559-e927-46f9-b1d7-e83adf3dd89f" providerId="ADAL" clId="{62D7AC35-3BC3-4FB8-8A5B-1CFA8B3A0483}" dt="2020-03-17T14:02:07.778" v="1988" actId="1076"/>
          <ac:spMkLst>
            <pc:docMk/>
            <pc:sldMk cId="956977485" sldId="388"/>
            <ac:spMk id="8" creationId="{760CAC1D-BD73-4D74-877F-5B4D6BE63E9D}"/>
          </ac:spMkLst>
        </pc:spChg>
        <pc:grpChg chg="add del mod">
          <ac:chgData name="Joaquim C. Prats" userId="b3ba8559-e927-46f9-b1d7-e83adf3dd89f" providerId="ADAL" clId="{62D7AC35-3BC3-4FB8-8A5B-1CFA8B3A0483}" dt="2020-03-17T14:02:38.021" v="2015" actId="478"/>
          <ac:grpSpMkLst>
            <pc:docMk/>
            <pc:sldMk cId="956977485" sldId="388"/>
            <ac:grpSpMk id="9" creationId="{7D32D001-5379-44B7-A31B-E63F94732B3D}"/>
          </ac:grpSpMkLst>
        </pc:grpChg>
        <pc:grpChg chg="add mod">
          <ac:chgData name="Joaquim C. Prats" userId="b3ba8559-e927-46f9-b1d7-e83adf3dd89f" providerId="ADAL" clId="{62D7AC35-3BC3-4FB8-8A5B-1CFA8B3A0483}" dt="2020-03-17T14:02:36.178" v="2014" actId="1035"/>
          <ac:grpSpMkLst>
            <pc:docMk/>
            <pc:sldMk cId="956977485" sldId="388"/>
            <ac:grpSpMk id="10" creationId="{5750ADAD-2659-4EA0-8900-40A6E3766D7D}"/>
          </ac:grpSpMkLst>
        </pc:grpChg>
        <pc:picChg chg="add mod">
          <ac:chgData name="Joaquim C. Prats" userId="b3ba8559-e927-46f9-b1d7-e83adf3dd89f" providerId="ADAL" clId="{62D7AC35-3BC3-4FB8-8A5B-1CFA8B3A0483}" dt="2020-03-17T14:02:05.153" v="1987" actId="164"/>
          <ac:picMkLst>
            <pc:docMk/>
            <pc:sldMk cId="956977485" sldId="388"/>
            <ac:picMk id="7" creationId="{3EA7472F-5E41-4F9B-91A9-E8700AD4EF80}"/>
          </ac:picMkLst>
        </pc:picChg>
      </pc:sldChg>
      <pc:sldChg chg="addSp delSp modSp add">
        <pc:chgData name="Joaquim C. Prats" userId="b3ba8559-e927-46f9-b1d7-e83adf3dd89f" providerId="ADAL" clId="{62D7AC35-3BC3-4FB8-8A5B-1CFA8B3A0483}" dt="2020-03-26T19:00:10.494" v="5260" actId="14100"/>
        <pc:sldMkLst>
          <pc:docMk/>
          <pc:sldMk cId="816812564" sldId="389"/>
        </pc:sldMkLst>
        <pc:spChg chg="mod">
          <ac:chgData name="Joaquim C. Prats" userId="b3ba8559-e927-46f9-b1d7-e83adf3dd89f" providerId="ADAL" clId="{62D7AC35-3BC3-4FB8-8A5B-1CFA8B3A0483}" dt="2020-03-17T17:44:43.053" v="3684" actId="14100"/>
          <ac:spMkLst>
            <pc:docMk/>
            <pc:sldMk cId="816812564" sldId="389"/>
            <ac:spMk id="6" creationId="{C02230C8-4DDC-B649-85AA-D809FC9901C6}"/>
          </ac:spMkLst>
        </pc:spChg>
        <pc:spChg chg="add mod">
          <ac:chgData name="Joaquim C. Prats" userId="b3ba8559-e927-46f9-b1d7-e83adf3dd89f" providerId="ADAL" clId="{62D7AC35-3BC3-4FB8-8A5B-1CFA8B3A0483}" dt="2020-03-17T17:42:25.135" v="3674" actId="20577"/>
          <ac:spMkLst>
            <pc:docMk/>
            <pc:sldMk cId="816812564" sldId="389"/>
            <ac:spMk id="8" creationId="{B31DB673-837A-4BE1-96C9-E07760B36A86}"/>
          </ac:spMkLst>
        </pc:spChg>
        <pc:spChg chg="add mod">
          <ac:chgData name="Joaquim C. Prats" userId="b3ba8559-e927-46f9-b1d7-e83adf3dd89f" providerId="ADAL" clId="{62D7AC35-3BC3-4FB8-8A5B-1CFA8B3A0483}" dt="2020-03-26T19:00:06.343" v="5258" actId="1076"/>
          <ac:spMkLst>
            <pc:docMk/>
            <pc:sldMk cId="816812564" sldId="389"/>
            <ac:spMk id="11" creationId="{4FF561C0-CA23-440A-9ACC-18AB426C1FE1}"/>
          </ac:spMkLst>
        </pc:spChg>
        <pc:spChg chg="add del mod">
          <ac:chgData name="Joaquim C. Prats" userId="b3ba8559-e927-46f9-b1d7-e83adf3dd89f" providerId="ADAL" clId="{62D7AC35-3BC3-4FB8-8A5B-1CFA8B3A0483}" dt="2020-03-26T18:59:52.043" v="5242" actId="478"/>
          <ac:spMkLst>
            <pc:docMk/>
            <pc:sldMk cId="816812564" sldId="389"/>
            <ac:spMk id="17" creationId="{D98E3528-EAC2-43EA-890A-98CBDBF3C58C}"/>
          </ac:spMkLst>
        </pc:spChg>
        <pc:picChg chg="add mod ord">
          <ac:chgData name="Joaquim C. Prats" userId="b3ba8559-e927-46f9-b1d7-e83adf3dd89f" providerId="ADAL" clId="{62D7AC35-3BC3-4FB8-8A5B-1CFA8B3A0483}" dt="2020-03-17T17:44:53.838" v="3685" actId="1076"/>
          <ac:picMkLst>
            <pc:docMk/>
            <pc:sldMk cId="816812564" sldId="389"/>
            <ac:picMk id="9" creationId="{14B07FC3-9EEF-4E29-9E5F-64112C3E0AC8}"/>
          </ac:picMkLst>
        </pc:picChg>
        <pc:picChg chg="add del mod">
          <ac:chgData name="Joaquim C. Prats" userId="b3ba8559-e927-46f9-b1d7-e83adf3dd89f" providerId="ADAL" clId="{62D7AC35-3BC3-4FB8-8A5B-1CFA8B3A0483}" dt="2020-03-10T14:37:07.512" v="1567"/>
          <ac:picMkLst>
            <pc:docMk/>
            <pc:sldMk cId="816812564" sldId="389"/>
            <ac:picMk id="1026" creationId="{0EFFBC39-1B18-4FE9-83E6-413B5C0346D3}"/>
          </ac:picMkLst>
        </pc:picChg>
        <pc:picChg chg="add del mod">
          <ac:chgData name="Joaquim C. Prats" userId="b3ba8559-e927-46f9-b1d7-e83adf3dd89f" providerId="ADAL" clId="{62D7AC35-3BC3-4FB8-8A5B-1CFA8B3A0483}" dt="2020-03-17T17:02:53.996" v="3669" actId="478"/>
          <ac:picMkLst>
            <pc:docMk/>
            <pc:sldMk cId="816812564" sldId="389"/>
            <ac:picMk id="1027" creationId="{B96F0EC3-5E13-4CFA-9333-D29DC17AA217}"/>
          </ac:picMkLst>
        </pc:picChg>
        <pc:cxnChg chg="add del mod">
          <ac:chgData name="Joaquim C. Prats" userId="b3ba8559-e927-46f9-b1d7-e83adf3dd89f" providerId="ADAL" clId="{62D7AC35-3BC3-4FB8-8A5B-1CFA8B3A0483}" dt="2020-03-26T18:59:52.960" v="5243" actId="478"/>
          <ac:cxnSpMkLst>
            <pc:docMk/>
            <pc:sldMk cId="816812564" sldId="389"/>
            <ac:cxnSpMk id="12" creationId="{226816DB-98A4-4F3B-A0CB-62C88BB4FCEB}"/>
          </ac:cxnSpMkLst>
        </pc:cxnChg>
        <pc:cxnChg chg="add del mod">
          <ac:chgData name="Joaquim C. Prats" userId="b3ba8559-e927-46f9-b1d7-e83adf3dd89f" providerId="ADAL" clId="{62D7AC35-3BC3-4FB8-8A5B-1CFA8B3A0483}" dt="2020-03-26T18:59:51.046" v="5241" actId="478"/>
          <ac:cxnSpMkLst>
            <pc:docMk/>
            <pc:sldMk cId="816812564" sldId="389"/>
            <ac:cxnSpMk id="18" creationId="{1FADB047-90C0-4D7B-9074-C1EA81252BC2}"/>
          </ac:cxnSpMkLst>
        </pc:cxnChg>
        <pc:cxnChg chg="add del mod">
          <ac:chgData name="Joaquim C. Prats" userId="b3ba8559-e927-46f9-b1d7-e83adf3dd89f" providerId="ADAL" clId="{62D7AC35-3BC3-4FB8-8A5B-1CFA8B3A0483}" dt="2020-03-26T18:59:50.393" v="5240" actId="478"/>
          <ac:cxnSpMkLst>
            <pc:docMk/>
            <pc:sldMk cId="816812564" sldId="389"/>
            <ac:cxnSpMk id="22" creationId="{B797E831-8B35-4CD4-959B-B46D1C30DA66}"/>
          </ac:cxnSpMkLst>
        </pc:cxnChg>
        <pc:cxnChg chg="add mod">
          <ac:chgData name="Joaquim C. Prats" userId="b3ba8559-e927-46f9-b1d7-e83adf3dd89f" providerId="ADAL" clId="{62D7AC35-3BC3-4FB8-8A5B-1CFA8B3A0483}" dt="2020-03-26T19:00:10.494" v="5260" actId="14100"/>
          <ac:cxnSpMkLst>
            <pc:docMk/>
            <pc:sldMk cId="816812564" sldId="389"/>
            <ac:cxnSpMk id="28" creationId="{FF4B1F3C-2540-4833-B96A-9AC07B5595DE}"/>
          </ac:cxnSpMkLst>
        </pc:cxnChg>
      </pc:sldChg>
      <pc:sldChg chg="modSp add">
        <pc:chgData name="Joaquim C. Prats" userId="b3ba8559-e927-46f9-b1d7-e83adf3dd89f" providerId="ADAL" clId="{62D7AC35-3BC3-4FB8-8A5B-1CFA8B3A0483}" dt="2020-03-17T12:30:52.032" v="1678" actId="20577"/>
        <pc:sldMkLst>
          <pc:docMk/>
          <pc:sldMk cId="3603487130" sldId="390"/>
        </pc:sldMkLst>
        <pc:spChg chg="mod">
          <ac:chgData name="Joaquim C. Prats" userId="b3ba8559-e927-46f9-b1d7-e83adf3dd89f" providerId="ADAL" clId="{62D7AC35-3BC3-4FB8-8A5B-1CFA8B3A0483}" dt="2020-03-17T12:30:52.032" v="1678" actId="20577"/>
          <ac:spMkLst>
            <pc:docMk/>
            <pc:sldMk cId="3603487130" sldId="390"/>
            <ac:spMk id="11" creationId="{8041EF4D-6AA7-4B9E-AA78-5CF335B36B88}"/>
          </ac:spMkLst>
        </pc:spChg>
      </pc:sldChg>
      <pc:sldChg chg="addSp delSp modSp add">
        <pc:chgData name="Joaquim C. Prats" userId="b3ba8559-e927-46f9-b1d7-e83adf3dd89f" providerId="ADAL" clId="{62D7AC35-3BC3-4FB8-8A5B-1CFA8B3A0483}" dt="2020-03-17T17:42:54.394" v="3676" actId="1076"/>
        <pc:sldMkLst>
          <pc:docMk/>
          <pc:sldMk cId="49148539" sldId="391"/>
        </pc:sldMkLst>
        <pc:spChg chg="mod">
          <ac:chgData name="Joaquim C. Prats" userId="b3ba8559-e927-46f9-b1d7-e83adf3dd89f" providerId="ADAL" clId="{62D7AC35-3BC3-4FB8-8A5B-1CFA8B3A0483}" dt="2020-03-17T12:36:41.331" v="1688" actId="20577"/>
          <ac:spMkLst>
            <pc:docMk/>
            <pc:sldMk cId="49148539" sldId="391"/>
            <ac:spMk id="2" creationId="{072B242B-C44F-2346-976D-3D05074FAD92}"/>
          </ac:spMkLst>
        </pc:spChg>
        <pc:spChg chg="mod">
          <ac:chgData name="Joaquim C. Prats" userId="b3ba8559-e927-46f9-b1d7-e83adf3dd89f" providerId="ADAL" clId="{62D7AC35-3BC3-4FB8-8A5B-1CFA8B3A0483}" dt="2020-03-17T12:37:37.550" v="1765" actId="20577"/>
          <ac:spMkLst>
            <pc:docMk/>
            <pc:sldMk cId="49148539" sldId="391"/>
            <ac:spMk id="6" creationId="{C02230C8-4DDC-B649-85AA-D809FC9901C6}"/>
          </ac:spMkLst>
        </pc:spChg>
        <pc:spChg chg="add mod">
          <ac:chgData name="Joaquim C. Prats" userId="b3ba8559-e927-46f9-b1d7-e83adf3dd89f" providerId="ADAL" clId="{62D7AC35-3BC3-4FB8-8A5B-1CFA8B3A0483}" dt="2020-03-17T14:26:51.031" v="2215" actId="1076"/>
          <ac:spMkLst>
            <pc:docMk/>
            <pc:sldMk cId="49148539" sldId="391"/>
            <ac:spMk id="9" creationId="{9167ABE1-D731-47F7-9294-EE1A291EF1CB}"/>
          </ac:spMkLst>
        </pc:spChg>
        <pc:picChg chg="add mod">
          <ac:chgData name="Joaquim C. Prats" userId="b3ba8559-e927-46f9-b1d7-e83adf3dd89f" providerId="ADAL" clId="{62D7AC35-3BC3-4FB8-8A5B-1CFA8B3A0483}" dt="2020-03-17T17:42:54.394" v="3676" actId="1076"/>
          <ac:picMkLst>
            <pc:docMk/>
            <pc:sldMk cId="49148539" sldId="391"/>
            <ac:picMk id="7" creationId="{BAFC1083-685C-4EB2-92B2-62BB1122F519}"/>
          </ac:picMkLst>
        </pc:picChg>
        <pc:picChg chg="add mod ord">
          <ac:chgData name="Joaquim C. Prats" userId="b3ba8559-e927-46f9-b1d7-e83adf3dd89f" providerId="ADAL" clId="{62D7AC35-3BC3-4FB8-8A5B-1CFA8B3A0483}" dt="2020-03-17T17:42:52.776" v="3675" actId="1076"/>
          <ac:picMkLst>
            <pc:docMk/>
            <pc:sldMk cId="49148539" sldId="391"/>
            <ac:picMk id="8" creationId="{D900716D-CB57-42E3-A668-3E087C6D1D35}"/>
          </ac:picMkLst>
        </pc:picChg>
        <pc:picChg chg="del">
          <ac:chgData name="Joaquim C. Prats" userId="b3ba8559-e927-46f9-b1d7-e83adf3dd89f" providerId="ADAL" clId="{62D7AC35-3BC3-4FB8-8A5B-1CFA8B3A0483}" dt="2020-03-17T12:37:06.834" v="1695" actId="478"/>
          <ac:picMkLst>
            <pc:docMk/>
            <pc:sldMk cId="49148539" sldId="391"/>
            <ac:picMk id="1027" creationId="{B96F0EC3-5E13-4CFA-9333-D29DC17AA217}"/>
          </ac:picMkLst>
        </pc:picChg>
      </pc:sldChg>
      <pc:sldChg chg="addSp delSp modSp add">
        <pc:chgData name="Joaquim C. Prats" userId="b3ba8559-e927-46f9-b1d7-e83adf3dd89f" providerId="ADAL" clId="{62D7AC35-3BC3-4FB8-8A5B-1CFA8B3A0483}" dt="2020-03-17T18:12:57.526" v="4884" actId="14100"/>
        <pc:sldMkLst>
          <pc:docMk/>
          <pc:sldMk cId="180780166" sldId="392"/>
        </pc:sldMkLst>
        <pc:spChg chg="mod">
          <ac:chgData name="Joaquim C. Prats" userId="b3ba8559-e927-46f9-b1d7-e83adf3dd89f" providerId="ADAL" clId="{62D7AC35-3BC3-4FB8-8A5B-1CFA8B3A0483}" dt="2020-03-17T12:47:07.215" v="1785" actId="20577"/>
          <ac:spMkLst>
            <pc:docMk/>
            <pc:sldMk cId="180780166" sldId="392"/>
            <ac:spMk id="2" creationId="{072B242B-C44F-2346-976D-3D05074FAD92}"/>
          </ac:spMkLst>
        </pc:spChg>
        <pc:spChg chg="mod">
          <ac:chgData name="Joaquim C. Prats" userId="b3ba8559-e927-46f9-b1d7-e83adf3dd89f" providerId="ADAL" clId="{62D7AC35-3BC3-4FB8-8A5B-1CFA8B3A0483}" dt="2020-03-17T18:01:37.573" v="4575" actId="179"/>
          <ac:spMkLst>
            <pc:docMk/>
            <pc:sldMk cId="180780166" sldId="392"/>
            <ac:spMk id="6" creationId="{C02230C8-4DDC-B649-85AA-D809FC9901C6}"/>
          </ac:spMkLst>
        </pc:spChg>
        <pc:spChg chg="add del mod">
          <ac:chgData name="Joaquim C. Prats" userId="b3ba8559-e927-46f9-b1d7-e83adf3dd89f" providerId="ADAL" clId="{62D7AC35-3BC3-4FB8-8A5B-1CFA8B3A0483}" dt="2020-03-17T12:48:02.140" v="1797" actId="478"/>
          <ac:spMkLst>
            <pc:docMk/>
            <pc:sldMk cId="180780166" sldId="392"/>
            <ac:spMk id="11" creationId="{3E8881EC-E04A-437C-B021-08CBE234DBF8}"/>
          </ac:spMkLst>
        </pc:spChg>
        <pc:spChg chg="add mod">
          <ac:chgData name="Joaquim C. Prats" userId="b3ba8559-e927-46f9-b1d7-e83adf3dd89f" providerId="ADAL" clId="{62D7AC35-3BC3-4FB8-8A5B-1CFA8B3A0483}" dt="2020-03-17T17:57:28.516" v="4419" actId="164"/>
          <ac:spMkLst>
            <pc:docMk/>
            <pc:sldMk cId="180780166" sldId="392"/>
            <ac:spMk id="23" creationId="{317F4456-043A-463C-8CF2-AC0799C19ACD}"/>
          </ac:spMkLst>
        </pc:spChg>
        <pc:grpChg chg="add del mod">
          <ac:chgData name="Joaquim C. Prats" userId="b3ba8559-e927-46f9-b1d7-e83adf3dd89f" providerId="ADAL" clId="{62D7AC35-3BC3-4FB8-8A5B-1CFA8B3A0483}" dt="2020-03-17T18:12:21.552" v="4874" actId="478"/>
          <ac:grpSpMkLst>
            <pc:docMk/>
            <pc:sldMk cId="180780166" sldId="392"/>
            <ac:grpSpMk id="21" creationId="{6EAB8E03-0260-4CEC-9AE6-DA31042C3104}"/>
          </ac:grpSpMkLst>
        </pc:grpChg>
        <pc:grpChg chg="add del mod">
          <ac:chgData name="Joaquim C. Prats" userId="b3ba8559-e927-46f9-b1d7-e83adf3dd89f" providerId="ADAL" clId="{62D7AC35-3BC3-4FB8-8A5B-1CFA8B3A0483}" dt="2020-03-17T18:12:19.521" v="4873" actId="478"/>
          <ac:grpSpMkLst>
            <pc:docMk/>
            <pc:sldMk cId="180780166" sldId="392"/>
            <ac:grpSpMk id="22" creationId="{937C4B15-559B-453E-81BF-A5D021A08364}"/>
          </ac:grpSpMkLst>
        </pc:grpChg>
        <pc:grpChg chg="add mod ord">
          <ac:chgData name="Joaquim C. Prats" userId="b3ba8559-e927-46f9-b1d7-e83adf3dd89f" providerId="ADAL" clId="{62D7AC35-3BC3-4FB8-8A5B-1CFA8B3A0483}" dt="2020-03-17T17:58:15.734" v="4455" actId="167"/>
          <ac:grpSpMkLst>
            <pc:docMk/>
            <pc:sldMk cId="180780166" sldId="392"/>
            <ac:grpSpMk id="30" creationId="{B488DE1E-1F2A-43E2-B0FE-6343563B336E}"/>
          </ac:grpSpMkLst>
        </pc:grpChg>
        <pc:picChg chg="del">
          <ac:chgData name="Joaquim C. Prats" userId="b3ba8559-e927-46f9-b1d7-e83adf3dd89f" providerId="ADAL" clId="{62D7AC35-3BC3-4FB8-8A5B-1CFA8B3A0483}" dt="2020-03-17T12:47:24.508" v="1792" actId="478"/>
          <ac:picMkLst>
            <pc:docMk/>
            <pc:sldMk cId="180780166" sldId="392"/>
            <ac:picMk id="7" creationId="{BAFC1083-685C-4EB2-92B2-62BB1122F519}"/>
          </ac:picMkLst>
        </pc:picChg>
        <pc:picChg chg="del">
          <ac:chgData name="Joaquim C. Prats" userId="b3ba8559-e927-46f9-b1d7-e83adf3dd89f" providerId="ADAL" clId="{62D7AC35-3BC3-4FB8-8A5B-1CFA8B3A0483}" dt="2020-03-17T12:47:28.132" v="1793" actId="478"/>
          <ac:picMkLst>
            <pc:docMk/>
            <pc:sldMk cId="180780166" sldId="392"/>
            <ac:picMk id="8" creationId="{D900716D-CB57-42E3-A668-3E087C6D1D35}"/>
          </ac:picMkLst>
        </pc:picChg>
        <pc:picChg chg="add del mod">
          <ac:chgData name="Joaquim C. Prats" userId="b3ba8559-e927-46f9-b1d7-e83adf3dd89f" providerId="ADAL" clId="{62D7AC35-3BC3-4FB8-8A5B-1CFA8B3A0483}" dt="2020-03-17T12:48:03.530" v="1798"/>
          <ac:picMkLst>
            <pc:docMk/>
            <pc:sldMk cId="180780166" sldId="392"/>
            <ac:picMk id="10" creationId="{A3D0B913-0ED9-462E-939A-231348574BB7}"/>
          </ac:picMkLst>
        </pc:picChg>
        <pc:picChg chg="add del">
          <ac:chgData name="Joaquim C. Prats" userId="b3ba8559-e927-46f9-b1d7-e83adf3dd89f" providerId="ADAL" clId="{62D7AC35-3BC3-4FB8-8A5B-1CFA8B3A0483}" dt="2020-03-17T13:19:37.353" v="1890"/>
          <ac:picMkLst>
            <pc:docMk/>
            <pc:sldMk cId="180780166" sldId="392"/>
            <ac:picMk id="12" creationId="{304A0D4A-2F40-4103-8921-9EAA99CE4018}"/>
          </ac:picMkLst>
        </pc:picChg>
        <pc:picChg chg="add del mod modCrop">
          <ac:chgData name="Joaquim C. Prats" userId="b3ba8559-e927-46f9-b1d7-e83adf3dd89f" providerId="ADAL" clId="{62D7AC35-3BC3-4FB8-8A5B-1CFA8B3A0483}" dt="2020-03-17T18:12:19.521" v="4873" actId="478"/>
          <ac:picMkLst>
            <pc:docMk/>
            <pc:sldMk cId="180780166" sldId="392"/>
            <ac:picMk id="13" creationId="{A7FAF296-8ED9-4A89-BE9A-F523095CF848}"/>
          </ac:picMkLst>
        </pc:picChg>
        <pc:picChg chg="add mod ord modCrop">
          <ac:chgData name="Joaquim C. Prats" userId="b3ba8559-e927-46f9-b1d7-e83adf3dd89f" providerId="ADAL" clId="{62D7AC35-3BC3-4FB8-8A5B-1CFA8B3A0483}" dt="2020-03-17T18:12:53.526" v="4883" actId="732"/>
          <ac:picMkLst>
            <pc:docMk/>
            <pc:sldMk cId="180780166" sldId="392"/>
            <ac:picMk id="32" creationId="{C7B7C334-BCDC-4292-AEE1-9CFF1A420DA5}"/>
          </ac:picMkLst>
        </pc:picChg>
        <pc:cxnChg chg="add del mod">
          <ac:chgData name="Joaquim C. Prats" userId="b3ba8559-e927-46f9-b1d7-e83adf3dd89f" providerId="ADAL" clId="{62D7AC35-3BC3-4FB8-8A5B-1CFA8B3A0483}" dt="2020-03-17T18:12:21.552" v="4874" actId="478"/>
          <ac:cxnSpMkLst>
            <pc:docMk/>
            <pc:sldMk cId="180780166" sldId="392"/>
            <ac:cxnSpMk id="15" creationId="{E5344A25-0A4F-4552-B991-574EEFFEE856}"/>
          </ac:cxnSpMkLst>
        </pc:cxnChg>
        <pc:cxnChg chg="add del mod">
          <ac:chgData name="Joaquim C. Prats" userId="b3ba8559-e927-46f9-b1d7-e83adf3dd89f" providerId="ADAL" clId="{62D7AC35-3BC3-4FB8-8A5B-1CFA8B3A0483}" dt="2020-03-17T18:12:24.489" v="4875" actId="478"/>
          <ac:cxnSpMkLst>
            <pc:docMk/>
            <pc:sldMk cId="180780166" sldId="392"/>
            <ac:cxnSpMk id="16" creationId="{F9C85FCB-BE4F-4BF0-B6B6-05D891340F36}"/>
          </ac:cxnSpMkLst>
        </pc:cxnChg>
        <pc:cxnChg chg="add del mod">
          <ac:chgData name="Joaquim C. Prats" userId="b3ba8559-e927-46f9-b1d7-e83adf3dd89f" providerId="ADAL" clId="{62D7AC35-3BC3-4FB8-8A5B-1CFA8B3A0483}" dt="2020-03-17T16:15:17.692" v="3658" actId="478"/>
          <ac:cxnSpMkLst>
            <pc:docMk/>
            <pc:sldMk cId="180780166" sldId="392"/>
            <ac:cxnSpMk id="24" creationId="{F5D46B9F-BE20-421D-8CC3-E4BFDD0A8C07}"/>
          </ac:cxnSpMkLst>
        </pc:cxnChg>
        <pc:cxnChg chg="add mod">
          <ac:chgData name="Joaquim C. Prats" userId="b3ba8559-e927-46f9-b1d7-e83adf3dd89f" providerId="ADAL" clId="{62D7AC35-3BC3-4FB8-8A5B-1CFA8B3A0483}" dt="2020-03-17T18:12:57.526" v="4884" actId="14100"/>
          <ac:cxnSpMkLst>
            <pc:docMk/>
            <pc:sldMk cId="180780166" sldId="392"/>
            <ac:cxnSpMk id="25" creationId="{8C71549F-E284-41F1-8B3A-DC466A89A478}"/>
          </ac:cxnSpMkLst>
        </pc:cxnChg>
      </pc:sldChg>
      <pc:sldChg chg="addSp delSp modSp add ord">
        <pc:chgData name="Joaquim C. Prats" userId="b3ba8559-e927-46f9-b1d7-e83adf3dd89f" providerId="ADAL" clId="{62D7AC35-3BC3-4FB8-8A5B-1CFA8B3A0483}" dt="2020-03-17T17:43:54.101" v="3681" actId="404"/>
        <pc:sldMkLst>
          <pc:docMk/>
          <pc:sldMk cId="1901163967" sldId="393"/>
        </pc:sldMkLst>
        <pc:spChg chg="mod">
          <ac:chgData name="Joaquim C. Prats" userId="b3ba8559-e927-46f9-b1d7-e83adf3dd89f" providerId="ADAL" clId="{62D7AC35-3BC3-4FB8-8A5B-1CFA8B3A0483}" dt="2020-03-17T13:19:47.960" v="1895"/>
          <ac:spMkLst>
            <pc:docMk/>
            <pc:sldMk cId="1901163967" sldId="393"/>
            <ac:spMk id="2" creationId="{A7E706E9-27EC-4B2D-A1E7-2952821CEA51}"/>
          </ac:spMkLst>
        </pc:spChg>
        <pc:spChg chg="del">
          <ac:chgData name="Joaquim C. Prats" userId="b3ba8559-e927-46f9-b1d7-e83adf3dd89f" providerId="ADAL" clId="{62D7AC35-3BC3-4FB8-8A5B-1CFA8B3A0483}" dt="2020-03-17T13:19:55.130" v="1898" actId="478"/>
          <ac:spMkLst>
            <pc:docMk/>
            <pc:sldMk cId="1901163967" sldId="393"/>
            <ac:spMk id="6" creationId="{3A94754A-DDC3-4BD2-80C0-6816F9A08789}"/>
          </ac:spMkLst>
        </pc:spChg>
        <pc:spChg chg="add mod">
          <ac:chgData name="Joaquim C. Prats" userId="b3ba8559-e927-46f9-b1d7-e83adf3dd89f" providerId="ADAL" clId="{62D7AC35-3BC3-4FB8-8A5B-1CFA8B3A0483}" dt="2020-03-17T17:43:54.101" v="3681" actId="404"/>
          <ac:spMkLst>
            <pc:docMk/>
            <pc:sldMk cId="1901163967" sldId="393"/>
            <ac:spMk id="9" creationId="{544FB8FA-FF42-4D45-8E16-6205115298A9}"/>
          </ac:spMkLst>
        </pc:spChg>
        <pc:grpChg chg="add">
          <ac:chgData name="Joaquim C. Prats" userId="b3ba8559-e927-46f9-b1d7-e83adf3dd89f" providerId="ADAL" clId="{62D7AC35-3BC3-4FB8-8A5B-1CFA8B3A0483}" dt="2020-03-17T14:05:19.463" v="2041"/>
          <ac:grpSpMkLst>
            <pc:docMk/>
            <pc:sldMk cId="1901163967" sldId="393"/>
            <ac:grpSpMk id="16" creationId="{EC1F4908-AD39-4D14-A9EA-E93C237594EF}"/>
          </ac:grpSpMkLst>
        </pc:grpChg>
        <pc:picChg chg="add mod">
          <ac:chgData name="Joaquim C. Prats" userId="b3ba8559-e927-46f9-b1d7-e83adf3dd89f" providerId="ADAL" clId="{62D7AC35-3BC3-4FB8-8A5B-1CFA8B3A0483}" dt="2020-03-17T14:44:31.745" v="2443" actId="1076"/>
          <ac:picMkLst>
            <pc:docMk/>
            <pc:sldMk cId="1901163967" sldId="393"/>
            <ac:picMk id="7" creationId="{441174A0-B667-4417-AD5E-7089B676D588}"/>
          </ac:picMkLst>
        </pc:picChg>
        <pc:picChg chg="add del mod">
          <ac:chgData name="Joaquim C. Prats" userId="b3ba8559-e927-46f9-b1d7-e83adf3dd89f" providerId="ADAL" clId="{62D7AC35-3BC3-4FB8-8A5B-1CFA8B3A0483}" dt="2020-03-17T13:20:36.656" v="1907" actId="478"/>
          <ac:picMkLst>
            <pc:docMk/>
            <pc:sldMk cId="1901163967" sldId="393"/>
            <ac:picMk id="8" creationId="{5B9BFEFF-4BE8-4093-9479-45F45F7323E9}"/>
          </ac:picMkLst>
        </pc:picChg>
        <pc:cxnChg chg="add mod">
          <ac:chgData name="Joaquim C. Prats" userId="b3ba8559-e927-46f9-b1d7-e83adf3dd89f" providerId="ADAL" clId="{62D7AC35-3BC3-4FB8-8A5B-1CFA8B3A0483}" dt="2020-03-17T17:43:54.101" v="3681" actId="404"/>
          <ac:cxnSpMkLst>
            <pc:docMk/>
            <pc:sldMk cId="1901163967" sldId="393"/>
            <ac:cxnSpMk id="10" creationId="{DDB33078-9898-4935-8CFF-51E82669CF6D}"/>
          </ac:cxnSpMkLst>
        </pc:cxnChg>
        <pc:cxnChg chg="add mod">
          <ac:chgData name="Joaquim C. Prats" userId="b3ba8559-e927-46f9-b1d7-e83adf3dd89f" providerId="ADAL" clId="{62D7AC35-3BC3-4FB8-8A5B-1CFA8B3A0483}" dt="2020-03-17T17:43:54.101" v="3681" actId="404"/>
          <ac:cxnSpMkLst>
            <pc:docMk/>
            <pc:sldMk cId="1901163967" sldId="393"/>
            <ac:cxnSpMk id="11" creationId="{769B3D0A-9981-4B8B-81D1-CD07B0BAC406}"/>
          </ac:cxnSpMkLst>
        </pc:cxnChg>
        <pc:cxnChg chg="add mod">
          <ac:chgData name="Joaquim C. Prats" userId="b3ba8559-e927-46f9-b1d7-e83adf3dd89f" providerId="ADAL" clId="{62D7AC35-3BC3-4FB8-8A5B-1CFA8B3A0483}" dt="2020-03-17T17:43:54.101" v="3681" actId="404"/>
          <ac:cxnSpMkLst>
            <pc:docMk/>
            <pc:sldMk cId="1901163967" sldId="393"/>
            <ac:cxnSpMk id="12" creationId="{C9059958-682D-4BAF-B16C-A7ADB43AF688}"/>
          </ac:cxnSpMkLst>
        </pc:cxnChg>
      </pc:sldChg>
      <pc:sldChg chg="addSp delSp modSp add">
        <pc:chgData name="Joaquim C. Prats" userId="b3ba8559-e927-46f9-b1d7-e83adf3dd89f" providerId="ADAL" clId="{62D7AC35-3BC3-4FB8-8A5B-1CFA8B3A0483}" dt="2020-03-17T17:43:46.236" v="3680" actId="404"/>
        <pc:sldMkLst>
          <pc:docMk/>
          <pc:sldMk cId="647662457" sldId="394"/>
        </pc:sldMkLst>
        <pc:spChg chg="add mod">
          <ac:chgData name="Joaquim C. Prats" userId="b3ba8559-e927-46f9-b1d7-e83adf3dd89f" providerId="ADAL" clId="{62D7AC35-3BC3-4FB8-8A5B-1CFA8B3A0483}" dt="2020-03-17T17:43:43.964" v="3679" actId="404"/>
          <ac:spMkLst>
            <pc:docMk/>
            <pc:sldMk cId="647662457" sldId="394"/>
            <ac:spMk id="6" creationId="{17BDCC5D-9D9A-40C3-8683-90EB36A33E6F}"/>
          </ac:spMkLst>
        </pc:spChg>
        <pc:spChg chg="add mod">
          <ac:chgData name="Joaquim C. Prats" userId="b3ba8559-e927-46f9-b1d7-e83adf3dd89f" providerId="ADAL" clId="{62D7AC35-3BC3-4FB8-8A5B-1CFA8B3A0483}" dt="2020-03-17T17:43:46.236" v="3680" actId="404"/>
          <ac:spMkLst>
            <pc:docMk/>
            <pc:sldMk cId="647662457" sldId="394"/>
            <ac:spMk id="33" creationId="{3FFB67E9-7402-4592-941C-A54BD76336D3}"/>
          </ac:spMkLst>
        </pc:spChg>
        <pc:grpChg chg="add">
          <ac:chgData name="Joaquim C. Prats" userId="b3ba8559-e927-46f9-b1d7-e83adf3dd89f" providerId="ADAL" clId="{62D7AC35-3BC3-4FB8-8A5B-1CFA8B3A0483}" dt="2020-03-17T14:05:21.290" v="2042"/>
          <ac:grpSpMkLst>
            <pc:docMk/>
            <pc:sldMk cId="647662457" sldId="394"/>
            <ac:grpSpMk id="30" creationId="{EF5E5599-715D-43C7-B225-960F7A8C5167}"/>
          </ac:grpSpMkLst>
        </pc:grpChg>
        <pc:picChg chg="del">
          <ac:chgData name="Joaquim C. Prats" userId="b3ba8559-e927-46f9-b1d7-e83adf3dd89f" providerId="ADAL" clId="{62D7AC35-3BC3-4FB8-8A5B-1CFA8B3A0483}" dt="2020-03-17T13:20:33.094" v="1906" actId="478"/>
          <ac:picMkLst>
            <pc:docMk/>
            <pc:sldMk cId="647662457" sldId="394"/>
            <ac:picMk id="7" creationId="{441174A0-B667-4417-AD5E-7089B676D588}"/>
          </ac:picMkLst>
        </pc:picChg>
        <pc:picChg chg="mod">
          <ac:chgData name="Joaquim C. Prats" userId="b3ba8559-e927-46f9-b1d7-e83adf3dd89f" providerId="ADAL" clId="{62D7AC35-3BC3-4FB8-8A5B-1CFA8B3A0483}" dt="2020-03-17T13:47:23.747" v="1970" actId="1076"/>
          <ac:picMkLst>
            <pc:docMk/>
            <pc:sldMk cId="647662457" sldId="394"/>
            <ac:picMk id="8" creationId="{5B9BFEFF-4BE8-4093-9479-45F45F7323E9}"/>
          </ac:picMkLst>
        </pc:picChg>
        <pc:cxnChg chg="add del mod">
          <ac:chgData name="Joaquim C. Prats" userId="b3ba8559-e927-46f9-b1d7-e83adf3dd89f" providerId="ADAL" clId="{62D7AC35-3BC3-4FB8-8A5B-1CFA8B3A0483}" dt="2020-03-17T17:43:43.964" v="3679" actId="404"/>
          <ac:cxnSpMkLst>
            <pc:docMk/>
            <pc:sldMk cId="647662457" sldId="394"/>
            <ac:cxnSpMk id="10" creationId="{06E21F40-FECD-4F8B-B4A3-08C2BD25E8FF}"/>
          </ac:cxnSpMkLst>
        </pc:cxnChg>
        <pc:cxnChg chg="add mod">
          <ac:chgData name="Joaquim C. Prats" userId="b3ba8559-e927-46f9-b1d7-e83adf3dd89f" providerId="ADAL" clId="{62D7AC35-3BC3-4FB8-8A5B-1CFA8B3A0483}" dt="2020-03-17T17:43:43.964" v="3679" actId="404"/>
          <ac:cxnSpMkLst>
            <pc:docMk/>
            <pc:sldMk cId="647662457" sldId="394"/>
            <ac:cxnSpMk id="11" creationId="{259602FF-323E-49D6-B91A-88C316646721}"/>
          </ac:cxnSpMkLst>
        </pc:cxnChg>
        <pc:cxnChg chg="add del mod">
          <ac:chgData name="Joaquim C. Prats" userId="b3ba8559-e927-46f9-b1d7-e83adf3dd89f" providerId="ADAL" clId="{62D7AC35-3BC3-4FB8-8A5B-1CFA8B3A0483}" dt="2020-03-17T14:42:51.864" v="2328" actId="478"/>
          <ac:cxnSpMkLst>
            <pc:docMk/>
            <pc:sldMk cId="647662457" sldId="394"/>
            <ac:cxnSpMk id="27" creationId="{79F5A22B-E2B4-4BE1-9D38-05E2E0D17599}"/>
          </ac:cxnSpMkLst>
        </pc:cxnChg>
        <pc:cxnChg chg="add mod">
          <ac:chgData name="Joaquim C. Prats" userId="b3ba8559-e927-46f9-b1d7-e83adf3dd89f" providerId="ADAL" clId="{62D7AC35-3BC3-4FB8-8A5B-1CFA8B3A0483}" dt="2020-03-17T17:43:46.236" v="3680" actId="404"/>
          <ac:cxnSpMkLst>
            <pc:docMk/>
            <pc:sldMk cId="647662457" sldId="394"/>
            <ac:cxnSpMk id="34" creationId="{EC30926F-67C4-48E6-9DBB-B4B537C492AD}"/>
          </ac:cxnSpMkLst>
        </pc:cxnChg>
        <pc:cxnChg chg="add mod">
          <ac:chgData name="Joaquim C. Prats" userId="b3ba8559-e927-46f9-b1d7-e83adf3dd89f" providerId="ADAL" clId="{62D7AC35-3BC3-4FB8-8A5B-1CFA8B3A0483}" dt="2020-03-17T17:43:46.236" v="3680" actId="404"/>
          <ac:cxnSpMkLst>
            <pc:docMk/>
            <pc:sldMk cId="647662457" sldId="394"/>
            <ac:cxnSpMk id="37" creationId="{40DD3EBA-C067-4838-90CE-09EC8DD87F73}"/>
          </ac:cxnSpMkLst>
        </pc:cxnChg>
      </pc:sldChg>
      <pc:sldChg chg="addSp delSp modSp add">
        <pc:chgData name="Joaquim C. Prats" userId="b3ba8559-e927-46f9-b1d7-e83adf3dd89f" providerId="ADAL" clId="{62D7AC35-3BC3-4FB8-8A5B-1CFA8B3A0483}" dt="2020-03-17T14:34:56.801" v="2316" actId="732"/>
        <pc:sldMkLst>
          <pc:docMk/>
          <pc:sldMk cId="2321421767" sldId="395"/>
        </pc:sldMkLst>
        <pc:spChg chg="del mod">
          <ac:chgData name="Joaquim C. Prats" userId="b3ba8559-e927-46f9-b1d7-e83adf3dd89f" providerId="ADAL" clId="{62D7AC35-3BC3-4FB8-8A5B-1CFA8B3A0483}" dt="2020-03-17T14:04:03.281" v="2023" actId="478"/>
          <ac:spMkLst>
            <pc:docMk/>
            <pc:sldMk cId="2321421767" sldId="395"/>
            <ac:spMk id="9" creationId="{544FB8FA-FF42-4D45-8E16-6205115298A9}"/>
          </ac:spMkLst>
        </pc:spChg>
        <pc:spChg chg="mod">
          <ac:chgData name="Joaquim C. Prats" userId="b3ba8559-e927-46f9-b1d7-e83adf3dd89f" providerId="ADAL" clId="{62D7AC35-3BC3-4FB8-8A5B-1CFA8B3A0483}" dt="2020-03-17T14:05:14.511" v="2040" actId="6549"/>
          <ac:spMkLst>
            <pc:docMk/>
            <pc:sldMk cId="2321421767" sldId="395"/>
            <ac:spMk id="15" creationId="{1FFCC632-CF91-451F-95DE-4100402146A3}"/>
          </ac:spMkLst>
        </pc:spChg>
        <pc:grpChg chg="add">
          <ac:chgData name="Joaquim C. Prats" userId="b3ba8559-e927-46f9-b1d7-e83adf3dd89f" providerId="ADAL" clId="{62D7AC35-3BC3-4FB8-8A5B-1CFA8B3A0483}" dt="2020-03-17T14:05:02.123" v="2034"/>
          <ac:grpSpMkLst>
            <pc:docMk/>
            <pc:sldMk cId="2321421767" sldId="395"/>
            <ac:grpSpMk id="13" creationId="{AB18BE87-70B4-4912-AA51-5EE21F5BAF8A}"/>
          </ac:grpSpMkLst>
        </pc:grpChg>
        <pc:picChg chg="add mod modCrop">
          <ac:chgData name="Joaquim C. Prats" userId="b3ba8559-e927-46f9-b1d7-e83adf3dd89f" providerId="ADAL" clId="{62D7AC35-3BC3-4FB8-8A5B-1CFA8B3A0483}" dt="2020-03-17T14:34:56.801" v="2316" actId="732"/>
          <ac:picMkLst>
            <pc:docMk/>
            <pc:sldMk cId="2321421767" sldId="395"/>
            <ac:picMk id="6" creationId="{715570BD-183D-427E-85BA-64D771F89B25}"/>
          </ac:picMkLst>
        </pc:picChg>
        <pc:picChg chg="del">
          <ac:chgData name="Joaquim C. Prats" userId="b3ba8559-e927-46f9-b1d7-e83adf3dd89f" providerId="ADAL" clId="{62D7AC35-3BC3-4FB8-8A5B-1CFA8B3A0483}" dt="2020-03-17T14:03:59.938" v="2020" actId="478"/>
          <ac:picMkLst>
            <pc:docMk/>
            <pc:sldMk cId="2321421767" sldId="395"/>
            <ac:picMk id="7" creationId="{441174A0-B667-4417-AD5E-7089B676D588}"/>
          </ac:picMkLst>
        </pc:picChg>
        <pc:cxnChg chg="del mod">
          <ac:chgData name="Joaquim C. Prats" userId="b3ba8559-e927-46f9-b1d7-e83adf3dd89f" providerId="ADAL" clId="{62D7AC35-3BC3-4FB8-8A5B-1CFA8B3A0483}" dt="2020-03-17T14:04:02.547" v="2022" actId="478"/>
          <ac:cxnSpMkLst>
            <pc:docMk/>
            <pc:sldMk cId="2321421767" sldId="395"/>
            <ac:cxnSpMk id="10" creationId="{DDB33078-9898-4935-8CFF-51E82669CF6D}"/>
          </ac:cxnSpMkLst>
        </pc:cxnChg>
        <pc:cxnChg chg="del mod">
          <ac:chgData name="Joaquim C. Prats" userId="b3ba8559-e927-46f9-b1d7-e83adf3dd89f" providerId="ADAL" clId="{62D7AC35-3BC3-4FB8-8A5B-1CFA8B3A0483}" dt="2020-03-17T14:04:04.406" v="2025" actId="478"/>
          <ac:cxnSpMkLst>
            <pc:docMk/>
            <pc:sldMk cId="2321421767" sldId="395"/>
            <ac:cxnSpMk id="11" creationId="{769B3D0A-9981-4B8B-81D1-CD07B0BAC406}"/>
          </ac:cxnSpMkLst>
        </pc:cxnChg>
        <pc:cxnChg chg="del mod">
          <ac:chgData name="Joaquim C. Prats" userId="b3ba8559-e927-46f9-b1d7-e83adf3dd89f" providerId="ADAL" clId="{62D7AC35-3BC3-4FB8-8A5B-1CFA8B3A0483}" dt="2020-03-17T14:04:03.843" v="2024" actId="478"/>
          <ac:cxnSpMkLst>
            <pc:docMk/>
            <pc:sldMk cId="2321421767" sldId="395"/>
            <ac:cxnSpMk id="12" creationId="{C9059958-682D-4BAF-B16C-A7ADB43AF688}"/>
          </ac:cxnSpMkLst>
        </pc:cxnChg>
      </pc:sldChg>
      <pc:sldChg chg="addSp delSp modSp add">
        <pc:chgData name="Joaquim C. Prats" userId="b3ba8559-e927-46f9-b1d7-e83adf3dd89f" providerId="ADAL" clId="{62D7AC35-3BC3-4FB8-8A5B-1CFA8B3A0483}" dt="2020-03-17T18:25:07.035" v="5232" actId="1582"/>
        <pc:sldMkLst>
          <pc:docMk/>
          <pc:sldMk cId="1132903311" sldId="396"/>
        </pc:sldMkLst>
        <pc:spChg chg="mod">
          <ac:chgData name="Joaquim C. Prats" userId="b3ba8559-e927-46f9-b1d7-e83adf3dd89f" providerId="ADAL" clId="{62D7AC35-3BC3-4FB8-8A5B-1CFA8B3A0483}" dt="2020-03-17T17:44:26.374" v="3683" actId="403"/>
          <ac:spMkLst>
            <pc:docMk/>
            <pc:sldMk cId="1132903311" sldId="396"/>
            <ac:spMk id="6" creationId="{C02230C8-4DDC-B649-85AA-D809FC9901C6}"/>
          </ac:spMkLst>
        </pc:spChg>
        <pc:spChg chg="add del mod">
          <ac:chgData name="Joaquim C. Prats" userId="b3ba8559-e927-46f9-b1d7-e83adf3dd89f" providerId="ADAL" clId="{62D7AC35-3BC3-4FB8-8A5B-1CFA8B3A0483}" dt="2020-03-17T15:09:01.582" v="2501" actId="11529"/>
          <ac:spMkLst>
            <pc:docMk/>
            <pc:sldMk cId="1132903311" sldId="396"/>
            <ac:spMk id="11" creationId="{7FEBB21E-66E1-48BC-8055-049254B658F5}"/>
          </ac:spMkLst>
        </pc:spChg>
        <pc:spChg chg="add del mod ord">
          <ac:chgData name="Joaquim C. Prats" userId="b3ba8559-e927-46f9-b1d7-e83adf3dd89f" providerId="ADAL" clId="{62D7AC35-3BC3-4FB8-8A5B-1CFA8B3A0483}" dt="2020-03-17T17:49:32.728" v="3777" actId="478"/>
          <ac:spMkLst>
            <pc:docMk/>
            <pc:sldMk cId="1132903311" sldId="396"/>
            <ac:spMk id="12" creationId="{8AD358A8-8DA2-4E27-B78D-EA4EB548FA07}"/>
          </ac:spMkLst>
        </pc:spChg>
        <pc:spChg chg="add mod">
          <ac:chgData name="Joaquim C. Prats" userId="b3ba8559-e927-46f9-b1d7-e83adf3dd89f" providerId="ADAL" clId="{62D7AC35-3BC3-4FB8-8A5B-1CFA8B3A0483}" dt="2020-03-17T18:09:25.078" v="4864" actId="208"/>
          <ac:spMkLst>
            <pc:docMk/>
            <pc:sldMk cId="1132903311" sldId="396"/>
            <ac:spMk id="13" creationId="{7225A668-A677-4875-BED5-7DA49474B8E6}"/>
          </ac:spMkLst>
        </pc:spChg>
        <pc:spChg chg="add mod ord">
          <ac:chgData name="Joaquim C. Prats" userId="b3ba8559-e927-46f9-b1d7-e83adf3dd89f" providerId="ADAL" clId="{62D7AC35-3BC3-4FB8-8A5B-1CFA8B3A0483}" dt="2020-03-17T18:09:25.078" v="4864" actId="208"/>
          <ac:spMkLst>
            <pc:docMk/>
            <pc:sldMk cId="1132903311" sldId="396"/>
            <ac:spMk id="14" creationId="{B3D85A12-A37B-48B4-A80E-F9EA7769EE6A}"/>
          </ac:spMkLst>
        </pc:spChg>
        <pc:spChg chg="add mod ord">
          <ac:chgData name="Joaquim C. Prats" userId="b3ba8559-e927-46f9-b1d7-e83adf3dd89f" providerId="ADAL" clId="{62D7AC35-3BC3-4FB8-8A5B-1CFA8B3A0483}" dt="2020-03-17T15:37:46.235" v="3012" actId="164"/>
          <ac:spMkLst>
            <pc:docMk/>
            <pc:sldMk cId="1132903311" sldId="396"/>
            <ac:spMk id="27" creationId="{AEBC3272-EF34-4BF1-8328-33D586366B74}"/>
          </ac:spMkLst>
        </pc:spChg>
        <pc:spChg chg="add mod ord">
          <ac:chgData name="Joaquim C. Prats" userId="b3ba8559-e927-46f9-b1d7-e83adf3dd89f" providerId="ADAL" clId="{62D7AC35-3BC3-4FB8-8A5B-1CFA8B3A0483}" dt="2020-03-17T15:37:46.235" v="3012" actId="164"/>
          <ac:spMkLst>
            <pc:docMk/>
            <pc:sldMk cId="1132903311" sldId="396"/>
            <ac:spMk id="29" creationId="{FACA2511-4640-4DF5-AB30-D2380B45B9F5}"/>
          </ac:spMkLst>
        </pc:spChg>
        <pc:spChg chg="add mod ord topLvl">
          <ac:chgData name="Joaquim C. Prats" userId="b3ba8559-e927-46f9-b1d7-e83adf3dd89f" providerId="ADAL" clId="{62D7AC35-3BC3-4FB8-8A5B-1CFA8B3A0483}" dt="2020-03-17T15:27:24.279" v="2752" actId="166"/>
          <ac:spMkLst>
            <pc:docMk/>
            <pc:sldMk cId="1132903311" sldId="396"/>
            <ac:spMk id="32" creationId="{EC97420F-043D-4501-B825-836F9DC57A88}"/>
          </ac:spMkLst>
        </pc:spChg>
        <pc:spChg chg="add mod ord">
          <ac:chgData name="Joaquim C. Prats" userId="b3ba8559-e927-46f9-b1d7-e83adf3dd89f" providerId="ADAL" clId="{62D7AC35-3BC3-4FB8-8A5B-1CFA8B3A0483}" dt="2020-03-17T15:27:50.179" v="2761" actId="167"/>
          <ac:spMkLst>
            <pc:docMk/>
            <pc:sldMk cId="1132903311" sldId="396"/>
            <ac:spMk id="33" creationId="{BED17D47-1DFB-4B48-BE3E-010AB5A92380}"/>
          </ac:spMkLst>
        </pc:spChg>
        <pc:spChg chg="add mod ord">
          <ac:chgData name="Joaquim C. Prats" userId="b3ba8559-e927-46f9-b1d7-e83adf3dd89f" providerId="ADAL" clId="{62D7AC35-3BC3-4FB8-8A5B-1CFA8B3A0483}" dt="2020-03-17T15:27:58.491" v="2764" actId="14100"/>
          <ac:spMkLst>
            <pc:docMk/>
            <pc:sldMk cId="1132903311" sldId="396"/>
            <ac:spMk id="34" creationId="{BFE76E47-3568-475C-BE66-B7041F12979E}"/>
          </ac:spMkLst>
        </pc:spChg>
        <pc:spChg chg="add mod ord topLvl">
          <ac:chgData name="Joaquim C. Prats" userId="b3ba8559-e927-46f9-b1d7-e83adf3dd89f" providerId="ADAL" clId="{62D7AC35-3BC3-4FB8-8A5B-1CFA8B3A0483}" dt="2020-03-17T15:26:11.857" v="2740" actId="167"/>
          <ac:spMkLst>
            <pc:docMk/>
            <pc:sldMk cId="1132903311" sldId="396"/>
            <ac:spMk id="37" creationId="{1E210369-6801-47E9-AD31-E8C50A2AE62C}"/>
          </ac:spMkLst>
        </pc:spChg>
        <pc:spChg chg="add mod ord">
          <ac:chgData name="Joaquim C. Prats" userId="b3ba8559-e927-46f9-b1d7-e83adf3dd89f" providerId="ADAL" clId="{62D7AC35-3BC3-4FB8-8A5B-1CFA8B3A0483}" dt="2020-03-17T15:26:11.310" v="2739" actId="167"/>
          <ac:spMkLst>
            <pc:docMk/>
            <pc:sldMk cId="1132903311" sldId="396"/>
            <ac:spMk id="40" creationId="{56AA98A7-8720-4AB7-AEBF-8590F9615526}"/>
          </ac:spMkLst>
        </pc:spChg>
        <pc:spChg chg="add mod">
          <ac:chgData name="Joaquim C. Prats" userId="b3ba8559-e927-46f9-b1d7-e83adf3dd89f" providerId="ADAL" clId="{62D7AC35-3BC3-4FB8-8A5B-1CFA8B3A0483}" dt="2020-03-17T15:37:46.235" v="3012" actId="164"/>
          <ac:spMkLst>
            <pc:docMk/>
            <pc:sldMk cId="1132903311" sldId="396"/>
            <ac:spMk id="43" creationId="{068C242D-0060-4076-B152-E9250CADCACE}"/>
          </ac:spMkLst>
        </pc:spChg>
        <pc:spChg chg="add mod">
          <ac:chgData name="Joaquim C. Prats" userId="b3ba8559-e927-46f9-b1d7-e83adf3dd89f" providerId="ADAL" clId="{62D7AC35-3BC3-4FB8-8A5B-1CFA8B3A0483}" dt="2020-03-17T15:37:46.235" v="3012" actId="164"/>
          <ac:spMkLst>
            <pc:docMk/>
            <pc:sldMk cId="1132903311" sldId="396"/>
            <ac:spMk id="47" creationId="{EE2EE044-0CD8-4D12-9203-CA55F8F0B525}"/>
          </ac:spMkLst>
        </pc:spChg>
        <pc:spChg chg="add del mod">
          <ac:chgData name="Joaquim C. Prats" userId="b3ba8559-e927-46f9-b1d7-e83adf3dd89f" providerId="ADAL" clId="{62D7AC35-3BC3-4FB8-8A5B-1CFA8B3A0483}" dt="2020-03-17T15:34:53.229" v="2940" actId="478"/>
          <ac:spMkLst>
            <pc:docMk/>
            <pc:sldMk cId="1132903311" sldId="396"/>
            <ac:spMk id="49" creationId="{DD171288-14AA-4496-96AE-87E327C19676}"/>
          </ac:spMkLst>
        </pc:spChg>
        <pc:spChg chg="add mod">
          <ac:chgData name="Joaquim C. Prats" userId="b3ba8559-e927-46f9-b1d7-e83adf3dd89f" providerId="ADAL" clId="{62D7AC35-3BC3-4FB8-8A5B-1CFA8B3A0483}" dt="2020-03-17T15:36:50.342" v="3004" actId="1076"/>
          <ac:spMkLst>
            <pc:docMk/>
            <pc:sldMk cId="1132903311" sldId="396"/>
            <ac:spMk id="50" creationId="{9245774A-CDE8-4EE8-B9FF-43BCA956AFDB}"/>
          </ac:spMkLst>
        </pc:spChg>
        <pc:spChg chg="add mod">
          <ac:chgData name="Joaquim C. Prats" userId="b3ba8559-e927-46f9-b1d7-e83adf3dd89f" providerId="ADAL" clId="{62D7AC35-3BC3-4FB8-8A5B-1CFA8B3A0483}" dt="2020-03-17T18:09:37.748" v="4867" actId="14100"/>
          <ac:spMkLst>
            <pc:docMk/>
            <pc:sldMk cId="1132903311" sldId="396"/>
            <ac:spMk id="88" creationId="{978D6229-93F3-4987-AAF0-F918CAD07908}"/>
          </ac:spMkLst>
        </pc:spChg>
        <pc:grpChg chg="add mod">
          <ac:chgData name="Joaquim C. Prats" userId="b3ba8559-e927-46f9-b1d7-e83adf3dd89f" providerId="ADAL" clId="{62D7AC35-3BC3-4FB8-8A5B-1CFA8B3A0483}" dt="2020-03-17T15:37:46.235" v="3012" actId="164"/>
          <ac:grpSpMkLst>
            <pc:docMk/>
            <pc:sldMk cId="1132903311" sldId="396"/>
            <ac:grpSpMk id="23" creationId="{C9ED98BF-2E60-4EE3-90C3-DDD9A063044B}"/>
          </ac:grpSpMkLst>
        </pc:grpChg>
        <pc:grpChg chg="add mod ord">
          <ac:chgData name="Joaquim C. Prats" userId="b3ba8559-e927-46f9-b1d7-e83adf3dd89f" providerId="ADAL" clId="{62D7AC35-3BC3-4FB8-8A5B-1CFA8B3A0483}" dt="2020-03-17T15:37:46.235" v="3012" actId="164"/>
          <ac:grpSpMkLst>
            <pc:docMk/>
            <pc:sldMk cId="1132903311" sldId="396"/>
            <ac:grpSpMk id="35" creationId="{20F57457-206C-4B49-98DA-36BCD71B2ADA}"/>
          </ac:grpSpMkLst>
        </pc:grpChg>
        <pc:grpChg chg="add del mod">
          <ac:chgData name="Joaquim C. Prats" userId="b3ba8559-e927-46f9-b1d7-e83adf3dd89f" providerId="ADAL" clId="{62D7AC35-3BC3-4FB8-8A5B-1CFA8B3A0483}" dt="2020-03-17T15:25:06.637" v="2722" actId="165"/>
          <ac:grpSpMkLst>
            <pc:docMk/>
            <pc:sldMk cId="1132903311" sldId="396"/>
            <ac:grpSpMk id="38" creationId="{6D6386F5-D04D-4BD4-9CA2-B7237B781C1B}"/>
          </ac:grpSpMkLst>
        </pc:grpChg>
        <pc:grpChg chg="add del mod ord">
          <ac:chgData name="Joaquim C. Prats" userId="b3ba8559-e927-46f9-b1d7-e83adf3dd89f" providerId="ADAL" clId="{62D7AC35-3BC3-4FB8-8A5B-1CFA8B3A0483}" dt="2020-03-17T15:28:53.932" v="2776" actId="478"/>
          <ac:grpSpMkLst>
            <pc:docMk/>
            <pc:sldMk cId="1132903311" sldId="396"/>
            <ac:grpSpMk id="41" creationId="{99A55F06-FBE5-4571-8C42-E0D0D552C63D}"/>
          </ac:grpSpMkLst>
        </pc:grpChg>
        <pc:grpChg chg="add mod">
          <ac:chgData name="Joaquim C. Prats" userId="b3ba8559-e927-46f9-b1d7-e83adf3dd89f" providerId="ADAL" clId="{62D7AC35-3BC3-4FB8-8A5B-1CFA8B3A0483}" dt="2020-03-17T18:07:49.913" v="4857" actId="1076"/>
          <ac:grpSpMkLst>
            <pc:docMk/>
            <pc:sldMk cId="1132903311" sldId="396"/>
            <ac:grpSpMk id="87" creationId="{76C8CEE6-9461-4796-AA27-0F1605EA85B3}"/>
          </ac:grpSpMkLst>
        </pc:grpChg>
        <pc:picChg chg="add del mod modCrop">
          <ac:chgData name="Joaquim C. Prats" userId="b3ba8559-e927-46f9-b1d7-e83adf3dd89f" providerId="ADAL" clId="{62D7AC35-3BC3-4FB8-8A5B-1CFA8B3A0483}" dt="2020-03-17T17:49:34.868" v="3778" actId="478"/>
          <ac:picMkLst>
            <pc:docMk/>
            <pc:sldMk cId="1132903311" sldId="396"/>
            <ac:picMk id="7" creationId="{11E0D8B1-E126-4365-8AA1-81B6C8EE2D96}"/>
          </ac:picMkLst>
        </pc:picChg>
        <pc:picChg chg="add del mod">
          <ac:chgData name="Joaquim C. Prats" userId="b3ba8559-e927-46f9-b1d7-e83adf3dd89f" providerId="ADAL" clId="{62D7AC35-3BC3-4FB8-8A5B-1CFA8B3A0483}" dt="2020-03-17T17:49:37.211" v="3779" actId="478"/>
          <ac:picMkLst>
            <pc:docMk/>
            <pc:sldMk cId="1132903311" sldId="396"/>
            <ac:picMk id="8" creationId="{B4F4590D-BC61-4246-A38B-32757069138D}"/>
          </ac:picMkLst>
        </pc:picChg>
        <pc:picChg chg="add mod">
          <ac:chgData name="Joaquim C. Prats" userId="b3ba8559-e927-46f9-b1d7-e83adf3dd89f" providerId="ADAL" clId="{62D7AC35-3BC3-4FB8-8A5B-1CFA8B3A0483}" dt="2020-03-17T18:25:07.035" v="5232" actId="1582"/>
          <ac:picMkLst>
            <pc:docMk/>
            <pc:sldMk cId="1132903311" sldId="396"/>
            <ac:picMk id="9" creationId="{0FDB2D3D-DAC2-4386-A808-E035C8EA98BA}"/>
          </ac:picMkLst>
        </pc:picChg>
        <pc:picChg chg="add mod">
          <ac:chgData name="Joaquim C. Prats" userId="b3ba8559-e927-46f9-b1d7-e83adf3dd89f" providerId="ADAL" clId="{62D7AC35-3BC3-4FB8-8A5B-1CFA8B3A0483}" dt="2020-03-17T18:05:19.208" v="4855" actId="1076"/>
          <ac:picMkLst>
            <pc:docMk/>
            <pc:sldMk cId="1132903311" sldId="396"/>
            <ac:picMk id="10" creationId="{DD7E3956-9A9E-4EB6-8F7C-6C518279A8C8}"/>
          </ac:picMkLst>
        </pc:picChg>
        <pc:picChg chg="add mod ord">
          <ac:chgData name="Joaquim C. Prats" userId="b3ba8559-e927-46f9-b1d7-e83adf3dd89f" providerId="ADAL" clId="{62D7AC35-3BC3-4FB8-8A5B-1CFA8B3A0483}" dt="2020-03-17T18:25:02.286" v="5231" actId="1582"/>
          <ac:picMkLst>
            <pc:docMk/>
            <pc:sldMk cId="1132903311" sldId="396"/>
            <ac:picMk id="15" creationId="{854160FF-2966-48E1-A908-D34AC56371C0}"/>
          </ac:picMkLst>
        </pc:picChg>
        <pc:picChg chg="add mod">
          <ac:chgData name="Joaquim C. Prats" userId="b3ba8559-e927-46f9-b1d7-e83adf3dd89f" providerId="ADAL" clId="{62D7AC35-3BC3-4FB8-8A5B-1CFA8B3A0483}" dt="2020-03-17T18:04:44.319" v="4852" actId="14100"/>
          <ac:picMkLst>
            <pc:docMk/>
            <pc:sldMk cId="1132903311" sldId="396"/>
            <ac:picMk id="16" creationId="{2341E7A7-AA50-421D-BD84-794C368A665A}"/>
          </ac:picMkLst>
        </pc:picChg>
        <pc:picChg chg="add del">
          <ac:chgData name="Joaquim C. Prats" userId="b3ba8559-e927-46f9-b1d7-e83adf3dd89f" providerId="ADAL" clId="{62D7AC35-3BC3-4FB8-8A5B-1CFA8B3A0483}" dt="2020-03-17T15:25:01.951" v="2721"/>
          <ac:picMkLst>
            <pc:docMk/>
            <pc:sldMk cId="1132903311" sldId="396"/>
            <ac:picMk id="39" creationId="{78D3E49D-A4EB-4256-97A4-F9E4A29B7363}"/>
          </ac:picMkLst>
        </pc:picChg>
        <pc:picChg chg="add mod modCrop">
          <ac:chgData name="Joaquim C. Prats" userId="b3ba8559-e927-46f9-b1d7-e83adf3dd89f" providerId="ADAL" clId="{62D7AC35-3BC3-4FB8-8A5B-1CFA8B3A0483}" dt="2020-03-17T15:37:46.235" v="3012" actId="164"/>
          <ac:picMkLst>
            <pc:docMk/>
            <pc:sldMk cId="1132903311" sldId="396"/>
            <ac:picMk id="42" creationId="{2CD30D12-AEA0-477C-A9B8-95FAFAB54532}"/>
          </ac:picMkLst>
        </pc:picChg>
        <pc:cxnChg chg="add mod">
          <ac:chgData name="Joaquim C. Prats" userId="b3ba8559-e927-46f9-b1d7-e83adf3dd89f" providerId="ADAL" clId="{62D7AC35-3BC3-4FB8-8A5B-1CFA8B3A0483}" dt="2020-03-17T18:09:25.078" v="4864" actId="208"/>
          <ac:cxnSpMkLst>
            <pc:docMk/>
            <pc:sldMk cId="1132903311" sldId="396"/>
            <ac:cxnSpMk id="18" creationId="{5A326362-E15D-49F4-9038-912CBF2B2ADA}"/>
          </ac:cxnSpMkLst>
        </pc:cxnChg>
        <pc:cxnChg chg="add mod">
          <ac:chgData name="Joaquim C. Prats" userId="b3ba8559-e927-46f9-b1d7-e83adf3dd89f" providerId="ADAL" clId="{62D7AC35-3BC3-4FB8-8A5B-1CFA8B3A0483}" dt="2020-03-17T18:09:25.078" v="4864" actId="208"/>
          <ac:cxnSpMkLst>
            <pc:docMk/>
            <pc:sldMk cId="1132903311" sldId="396"/>
            <ac:cxnSpMk id="19" creationId="{26EC1C1A-C4CA-4EAF-90BD-B7F14B2F1F20}"/>
          </ac:cxnSpMkLst>
        </pc:cxnChg>
        <pc:cxnChg chg="add mod ord">
          <ac:chgData name="Joaquim C. Prats" userId="b3ba8559-e927-46f9-b1d7-e83adf3dd89f" providerId="ADAL" clId="{62D7AC35-3BC3-4FB8-8A5B-1CFA8B3A0483}" dt="2020-03-17T15:37:46.235" v="3012" actId="164"/>
          <ac:cxnSpMkLst>
            <pc:docMk/>
            <pc:sldMk cId="1132903311" sldId="396"/>
            <ac:cxnSpMk id="25" creationId="{B0EDFF9B-E823-45B0-A716-B8522BB3DC73}"/>
          </ac:cxnSpMkLst>
        </pc:cxnChg>
        <pc:cxnChg chg="add mod">
          <ac:chgData name="Joaquim C. Prats" userId="b3ba8559-e927-46f9-b1d7-e83adf3dd89f" providerId="ADAL" clId="{62D7AC35-3BC3-4FB8-8A5B-1CFA8B3A0483}" dt="2020-03-17T15:37:46.235" v="3012" actId="164"/>
          <ac:cxnSpMkLst>
            <pc:docMk/>
            <pc:sldMk cId="1132903311" sldId="396"/>
            <ac:cxnSpMk id="26" creationId="{CE99EE9A-8B29-49C1-A8D6-FDEBE8FD7564}"/>
          </ac:cxnSpMkLst>
        </pc:cxnChg>
        <pc:cxnChg chg="add mod">
          <ac:chgData name="Joaquim C. Prats" userId="b3ba8559-e927-46f9-b1d7-e83adf3dd89f" providerId="ADAL" clId="{62D7AC35-3BC3-4FB8-8A5B-1CFA8B3A0483}" dt="2020-03-17T15:37:46.235" v="3012" actId="164"/>
          <ac:cxnSpMkLst>
            <pc:docMk/>
            <pc:sldMk cId="1132903311" sldId="396"/>
            <ac:cxnSpMk id="45" creationId="{22E3804E-C592-444A-8988-1EEE45423B50}"/>
          </ac:cxnSpMkLst>
        </pc:cxnChg>
        <pc:cxnChg chg="add mod">
          <ac:chgData name="Joaquim C. Prats" userId="b3ba8559-e927-46f9-b1d7-e83adf3dd89f" providerId="ADAL" clId="{62D7AC35-3BC3-4FB8-8A5B-1CFA8B3A0483}" dt="2020-03-17T15:37:46.235" v="3012" actId="164"/>
          <ac:cxnSpMkLst>
            <pc:docMk/>
            <pc:sldMk cId="1132903311" sldId="396"/>
            <ac:cxnSpMk id="46" creationId="{CE4E220B-6CE2-4DFF-A8B2-E83D709E41DF}"/>
          </ac:cxnSpMkLst>
        </pc:cxnChg>
        <pc:cxnChg chg="add mod">
          <ac:chgData name="Joaquim C. Prats" userId="b3ba8559-e927-46f9-b1d7-e83adf3dd89f" providerId="ADAL" clId="{62D7AC35-3BC3-4FB8-8A5B-1CFA8B3A0483}" dt="2020-03-17T15:37:06.776" v="3011" actId="14100"/>
          <ac:cxnSpMkLst>
            <pc:docMk/>
            <pc:sldMk cId="1132903311" sldId="396"/>
            <ac:cxnSpMk id="51" creationId="{0C58345F-0C76-417F-9729-9AC1B11F7C2C}"/>
          </ac:cxnSpMkLst>
        </pc:cxnChg>
        <pc:cxnChg chg="add mod">
          <ac:chgData name="Joaquim C. Prats" userId="b3ba8559-e927-46f9-b1d7-e83adf3dd89f" providerId="ADAL" clId="{62D7AC35-3BC3-4FB8-8A5B-1CFA8B3A0483}" dt="2020-03-17T15:37:04.745" v="3010" actId="14100"/>
          <ac:cxnSpMkLst>
            <pc:docMk/>
            <pc:sldMk cId="1132903311" sldId="396"/>
            <ac:cxnSpMk id="52" creationId="{5C4DA815-4FF7-463F-8ED9-185776FAE3FB}"/>
          </ac:cxnSpMkLst>
        </pc:cxnChg>
        <pc:cxnChg chg="add del mod">
          <ac:chgData name="Joaquim C. Prats" userId="b3ba8559-e927-46f9-b1d7-e83adf3dd89f" providerId="ADAL" clId="{62D7AC35-3BC3-4FB8-8A5B-1CFA8B3A0483}" dt="2020-03-17T15:37:02.386" v="3009" actId="14100"/>
          <ac:cxnSpMkLst>
            <pc:docMk/>
            <pc:sldMk cId="1132903311" sldId="396"/>
            <ac:cxnSpMk id="64" creationId="{9063C39E-59C2-4DBF-AD72-24E97FB85CA5}"/>
          </ac:cxnSpMkLst>
        </pc:cxnChg>
        <pc:cxnChg chg="add mod">
          <ac:chgData name="Joaquim C. Prats" userId="b3ba8559-e927-46f9-b1d7-e83adf3dd89f" providerId="ADAL" clId="{62D7AC35-3BC3-4FB8-8A5B-1CFA8B3A0483}" dt="2020-03-17T15:36:58.840" v="3008" actId="14100"/>
          <ac:cxnSpMkLst>
            <pc:docMk/>
            <pc:sldMk cId="1132903311" sldId="396"/>
            <ac:cxnSpMk id="67" creationId="{C530B61F-2195-4F9F-9FE6-B311B08EFC66}"/>
          </ac:cxnSpMkLst>
        </pc:cxnChg>
        <pc:cxnChg chg="add mod">
          <ac:chgData name="Joaquim C. Prats" userId="b3ba8559-e927-46f9-b1d7-e83adf3dd89f" providerId="ADAL" clId="{62D7AC35-3BC3-4FB8-8A5B-1CFA8B3A0483}" dt="2020-03-17T18:09:37.748" v="4867" actId="14100"/>
          <ac:cxnSpMkLst>
            <pc:docMk/>
            <pc:sldMk cId="1132903311" sldId="396"/>
            <ac:cxnSpMk id="89" creationId="{C1F71DC1-E1B2-418E-9818-00496E686443}"/>
          </ac:cxnSpMkLst>
        </pc:cxnChg>
        <pc:cxnChg chg="add mod">
          <ac:chgData name="Joaquim C. Prats" userId="b3ba8559-e927-46f9-b1d7-e83adf3dd89f" providerId="ADAL" clId="{62D7AC35-3BC3-4FB8-8A5B-1CFA8B3A0483}" dt="2020-03-17T18:09:37.748" v="4867" actId="14100"/>
          <ac:cxnSpMkLst>
            <pc:docMk/>
            <pc:sldMk cId="1132903311" sldId="396"/>
            <ac:cxnSpMk id="92" creationId="{EC8D1D7C-6977-415D-9021-23DA207596F3}"/>
          </ac:cxnSpMkLst>
        </pc:cxnChg>
      </pc:sldChg>
      <pc:sldChg chg="addSp delSp modSp add">
        <pc:chgData name="Joaquim C. Prats" userId="b3ba8559-e927-46f9-b1d7-e83adf3dd89f" providerId="ADAL" clId="{62D7AC35-3BC3-4FB8-8A5B-1CFA8B3A0483}" dt="2020-03-17T18:25:54.508" v="5239" actId="1076"/>
        <pc:sldMkLst>
          <pc:docMk/>
          <pc:sldMk cId="2254207321" sldId="397"/>
        </pc:sldMkLst>
        <pc:spChg chg="mod">
          <ac:chgData name="Joaquim C. Prats" userId="b3ba8559-e927-46f9-b1d7-e83adf3dd89f" providerId="ADAL" clId="{62D7AC35-3BC3-4FB8-8A5B-1CFA8B3A0483}" dt="2020-03-17T18:13:37.488" v="4901" actId="20577"/>
          <ac:spMkLst>
            <pc:docMk/>
            <pc:sldMk cId="2254207321" sldId="397"/>
            <ac:spMk id="6" creationId="{C02230C8-4DDC-B649-85AA-D809FC9901C6}"/>
          </ac:spMkLst>
        </pc:spChg>
        <pc:spChg chg="del">
          <ac:chgData name="Joaquim C. Prats" userId="b3ba8559-e927-46f9-b1d7-e83adf3dd89f" providerId="ADAL" clId="{62D7AC35-3BC3-4FB8-8A5B-1CFA8B3A0483}" dt="2020-03-17T18:13:40.066" v="4902" actId="478"/>
          <ac:spMkLst>
            <pc:docMk/>
            <pc:sldMk cId="2254207321" sldId="397"/>
            <ac:spMk id="8" creationId="{B31DB673-837A-4BE1-96C9-E07760B36A86}"/>
          </ac:spMkLst>
        </pc:spChg>
        <pc:spChg chg="mod">
          <ac:chgData name="Joaquim C. Prats" userId="b3ba8559-e927-46f9-b1d7-e83adf3dd89f" providerId="ADAL" clId="{62D7AC35-3BC3-4FB8-8A5B-1CFA8B3A0483}" dt="2020-03-17T18:25:54.508" v="5239" actId="1076"/>
          <ac:spMkLst>
            <pc:docMk/>
            <pc:sldMk cId="2254207321" sldId="397"/>
            <ac:spMk id="11" creationId="{4FF561C0-CA23-440A-9ACC-18AB426C1FE1}"/>
          </ac:spMkLst>
        </pc:spChg>
        <pc:spChg chg="mod">
          <ac:chgData name="Joaquim C. Prats" userId="b3ba8559-e927-46f9-b1d7-e83adf3dd89f" providerId="ADAL" clId="{62D7AC35-3BC3-4FB8-8A5B-1CFA8B3A0483}" dt="2020-03-17T18:25:54.508" v="5239" actId="1076"/>
          <ac:spMkLst>
            <pc:docMk/>
            <pc:sldMk cId="2254207321" sldId="397"/>
            <ac:spMk id="17" creationId="{D98E3528-EAC2-43EA-890A-98CBDBF3C58C}"/>
          </ac:spMkLst>
        </pc:spChg>
        <pc:picChg chg="del">
          <ac:chgData name="Joaquim C. Prats" userId="b3ba8559-e927-46f9-b1d7-e83adf3dd89f" providerId="ADAL" clId="{62D7AC35-3BC3-4FB8-8A5B-1CFA8B3A0483}" dt="2020-03-17T18:13:32.385" v="4886" actId="478"/>
          <ac:picMkLst>
            <pc:docMk/>
            <pc:sldMk cId="2254207321" sldId="397"/>
            <ac:picMk id="9" creationId="{14B07FC3-9EEF-4E29-9E5F-64112C3E0AC8}"/>
          </ac:picMkLst>
        </pc:picChg>
        <pc:picChg chg="add mod ord">
          <ac:chgData name="Joaquim C. Prats" userId="b3ba8559-e927-46f9-b1d7-e83adf3dd89f" providerId="ADAL" clId="{62D7AC35-3BC3-4FB8-8A5B-1CFA8B3A0483}" dt="2020-03-17T18:25:54.508" v="5239" actId="1076"/>
          <ac:picMkLst>
            <pc:docMk/>
            <pc:sldMk cId="2254207321" sldId="397"/>
            <ac:picMk id="15" creationId="{E27C51F7-0D9F-42E8-8EB7-9C9FD4CFBEAC}"/>
          </ac:picMkLst>
        </pc:picChg>
        <pc:cxnChg chg="mod">
          <ac:chgData name="Joaquim C. Prats" userId="b3ba8559-e927-46f9-b1d7-e83adf3dd89f" providerId="ADAL" clId="{62D7AC35-3BC3-4FB8-8A5B-1CFA8B3A0483}" dt="2020-03-17T18:25:54.508" v="5239" actId="1076"/>
          <ac:cxnSpMkLst>
            <pc:docMk/>
            <pc:sldMk cId="2254207321" sldId="397"/>
            <ac:cxnSpMk id="12" creationId="{226816DB-98A4-4F3B-A0CB-62C88BB4FCEB}"/>
          </ac:cxnSpMkLst>
        </pc:cxnChg>
        <pc:cxnChg chg="del mod">
          <ac:chgData name="Joaquim C. Prats" userId="b3ba8559-e927-46f9-b1d7-e83adf3dd89f" providerId="ADAL" clId="{62D7AC35-3BC3-4FB8-8A5B-1CFA8B3A0483}" dt="2020-03-17T18:15:05.911" v="4912" actId="478"/>
          <ac:cxnSpMkLst>
            <pc:docMk/>
            <pc:sldMk cId="2254207321" sldId="397"/>
            <ac:cxnSpMk id="18" creationId="{1FADB047-90C0-4D7B-9074-C1EA81252BC2}"/>
          </ac:cxnSpMkLst>
        </pc:cxnChg>
        <pc:cxnChg chg="mod">
          <ac:chgData name="Joaquim C. Prats" userId="b3ba8559-e927-46f9-b1d7-e83adf3dd89f" providerId="ADAL" clId="{62D7AC35-3BC3-4FB8-8A5B-1CFA8B3A0483}" dt="2020-03-17T18:25:54.508" v="5239" actId="1076"/>
          <ac:cxnSpMkLst>
            <pc:docMk/>
            <pc:sldMk cId="2254207321" sldId="397"/>
            <ac:cxnSpMk id="22" creationId="{B797E831-8B35-4CD4-959B-B46D1C30DA66}"/>
          </ac:cxnSpMkLst>
        </pc:cxnChg>
        <pc:cxnChg chg="del mod">
          <ac:chgData name="Joaquim C. Prats" userId="b3ba8559-e927-46f9-b1d7-e83adf3dd89f" providerId="ADAL" clId="{62D7AC35-3BC3-4FB8-8A5B-1CFA8B3A0483}" dt="2020-03-17T18:15:04.630" v="4911" actId="478"/>
          <ac:cxnSpMkLst>
            <pc:docMk/>
            <pc:sldMk cId="2254207321" sldId="397"/>
            <ac:cxnSpMk id="28" creationId="{FF4B1F3C-2540-4833-B96A-9AC07B5595DE}"/>
          </ac:cxnSpMkLst>
        </pc:cxnChg>
      </pc:sldChg>
      <pc:sldChg chg="delSp modSp add del">
        <pc:chgData name="Joaquim C. Prats" userId="b3ba8559-e927-46f9-b1d7-e83adf3dd89f" providerId="ADAL" clId="{62D7AC35-3BC3-4FB8-8A5B-1CFA8B3A0483}" dt="2020-03-17T14:48:03.802" v="2467" actId="2696"/>
        <pc:sldMkLst>
          <pc:docMk/>
          <pc:sldMk cId="4208643671" sldId="397"/>
        </pc:sldMkLst>
        <pc:spChg chg="mod">
          <ac:chgData name="Joaquim C. Prats" userId="b3ba8559-e927-46f9-b1d7-e83adf3dd89f" providerId="ADAL" clId="{62D7AC35-3BC3-4FB8-8A5B-1CFA8B3A0483}" dt="2020-03-17T14:47:37.402" v="2466" actId="20577"/>
          <ac:spMkLst>
            <pc:docMk/>
            <pc:sldMk cId="4208643671" sldId="397"/>
            <ac:spMk id="6" creationId="{C02230C8-4DDC-B649-85AA-D809FC9901C6}"/>
          </ac:spMkLst>
        </pc:spChg>
        <pc:picChg chg="del">
          <ac:chgData name="Joaquim C. Prats" userId="b3ba8559-e927-46f9-b1d7-e83adf3dd89f" providerId="ADAL" clId="{62D7AC35-3BC3-4FB8-8A5B-1CFA8B3A0483}" dt="2020-03-17T14:47:32.919" v="2447" actId="478"/>
          <ac:picMkLst>
            <pc:docMk/>
            <pc:sldMk cId="4208643671" sldId="397"/>
            <ac:picMk id="1027" creationId="{B96F0EC3-5E13-4CFA-9333-D29DC17AA217}"/>
          </ac:picMkLst>
        </pc:picChg>
      </pc:sldChg>
      <pc:sldChg chg="addSp delSp modSp add">
        <pc:chgData name="Joaquim C. Prats" userId="b3ba8559-e927-46f9-b1d7-e83adf3dd89f" providerId="ADAL" clId="{62D7AC35-3BC3-4FB8-8A5B-1CFA8B3A0483}" dt="2020-03-17T18:25:35.403" v="5236" actId="14100"/>
        <pc:sldMkLst>
          <pc:docMk/>
          <pc:sldMk cId="1825657496" sldId="398"/>
        </pc:sldMkLst>
        <pc:spChg chg="mod">
          <ac:chgData name="Joaquim C. Prats" userId="b3ba8559-e927-46f9-b1d7-e83adf3dd89f" providerId="ADAL" clId="{62D7AC35-3BC3-4FB8-8A5B-1CFA8B3A0483}" dt="2020-03-17T18:16:35.228" v="5026" actId="20577"/>
          <ac:spMkLst>
            <pc:docMk/>
            <pc:sldMk cId="1825657496" sldId="398"/>
            <ac:spMk id="6" creationId="{C02230C8-4DDC-B649-85AA-D809FC9901C6}"/>
          </ac:spMkLst>
        </pc:spChg>
        <pc:spChg chg="add mod">
          <ac:chgData name="Joaquim C. Prats" userId="b3ba8559-e927-46f9-b1d7-e83adf3dd89f" providerId="ADAL" clId="{62D7AC35-3BC3-4FB8-8A5B-1CFA8B3A0483}" dt="2020-03-17T18:24:30.825" v="5229" actId="1076"/>
          <ac:spMkLst>
            <pc:docMk/>
            <pc:sldMk cId="1825657496" sldId="398"/>
            <ac:spMk id="9" creationId="{1A2D26C5-97A5-4C4C-878C-30F43D39D218}"/>
          </ac:spMkLst>
        </pc:spChg>
        <pc:spChg chg="del">
          <ac:chgData name="Joaquim C. Prats" userId="b3ba8559-e927-46f9-b1d7-e83adf3dd89f" providerId="ADAL" clId="{62D7AC35-3BC3-4FB8-8A5B-1CFA8B3A0483}" dt="2020-03-17T18:20:08.863" v="5111" actId="478"/>
          <ac:spMkLst>
            <pc:docMk/>
            <pc:sldMk cId="1825657496" sldId="398"/>
            <ac:spMk id="11" creationId="{4FF561C0-CA23-440A-9ACC-18AB426C1FE1}"/>
          </ac:spMkLst>
        </pc:spChg>
        <pc:spChg chg="del">
          <ac:chgData name="Joaquim C. Prats" userId="b3ba8559-e927-46f9-b1d7-e83adf3dd89f" providerId="ADAL" clId="{62D7AC35-3BC3-4FB8-8A5B-1CFA8B3A0483}" dt="2020-03-17T18:20:10.159" v="5112" actId="478"/>
          <ac:spMkLst>
            <pc:docMk/>
            <pc:sldMk cId="1825657496" sldId="398"/>
            <ac:spMk id="17" creationId="{D98E3528-EAC2-43EA-890A-98CBDBF3C58C}"/>
          </ac:spMkLst>
        </pc:spChg>
        <pc:graphicFrameChg chg="add del mod modGraphic">
          <ac:chgData name="Joaquim C. Prats" userId="b3ba8559-e927-46f9-b1d7-e83adf3dd89f" providerId="ADAL" clId="{62D7AC35-3BC3-4FB8-8A5B-1CFA8B3A0483}" dt="2020-03-17T18:19:35.206" v="5105" actId="478"/>
          <ac:graphicFrameMkLst>
            <pc:docMk/>
            <pc:sldMk cId="1825657496" sldId="398"/>
            <ac:graphicFrameMk id="7" creationId="{3A04A5C3-CA59-4925-B728-871168558CB8}"/>
          </ac:graphicFrameMkLst>
        </pc:graphicFrameChg>
        <pc:graphicFrameChg chg="add mod modGraphic">
          <ac:chgData name="Joaquim C. Prats" userId="b3ba8559-e927-46f9-b1d7-e83adf3dd89f" providerId="ADAL" clId="{62D7AC35-3BC3-4FB8-8A5B-1CFA8B3A0483}" dt="2020-03-17T18:25:35.403" v="5236" actId="14100"/>
          <ac:graphicFrameMkLst>
            <pc:docMk/>
            <pc:sldMk cId="1825657496" sldId="398"/>
            <ac:graphicFrameMk id="8" creationId="{96B831B7-4170-4035-9F76-4F88F67A0143}"/>
          </ac:graphicFrameMkLst>
        </pc:graphicFrameChg>
        <pc:picChg chg="add mod">
          <ac:chgData name="Joaquim C. Prats" userId="b3ba8559-e927-46f9-b1d7-e83adf3dd89f" providerId="ADAL" clId="{62D7AC35-3BC3-4FB8-8A5B-1CFA8B3A0483}" dt="2020-03-17T18:25:27.670" v="5233" actId="1582"/>
          <ac:picMkLst>
            <pc:docMk/>
            <pc:sldMk cId="1825657496" sldId="398"/>
            <ac:picMk id="13" creationId="{508FB971-83DE-457D-A99D-4CCBB6FA4DE1}"/>
          </ac:picMkLst>
        </pc:picChg>
        <pc:picChg chg="del">
          <ac:chgData name="Joaquim C. Prats" userId="b3ba8559-e927-46f9-b1d7-e83adf3dd89f" providerId="ADAL" clId="{62D7AC35-3BC3-4FB8-8A5B-1CFA8B3A0483}" dt="2020-03-17T18:16:37.399" v="5027" actId="478"/>
          <ac:picMkLst>
            <pc:docMk/>
            <pc:sldMk cId="1825657496" sldId="398"/>
            <ac:picMk id="15" creationId="{E27C51F7-0D9F-42E8-8EB7-9C9FD4CFBEAC}"/>
          </ac:picMkLst>
        </pc:picChg>
        <pc:cxnChg chg="del mod ord">
          <ac:chgData name="Joaquim C. Prats" userId="b3ba8559-e927-46f9-b1d7-e83adf3dd89f" providerId="ADAL" clId="{62D7AC35-3BC3-4FB8-8A5B-1CFA8B3A0483}" dt="2020-03-17T18:20:06.457" v="5110" actId="478"/>
          <ac:cxnSpMkLst>
            <pc:docMk/>
            <pc:sldMk cId="1825657496" sldId="398"/>
            <ac:cxnSpMk id="12" creationId="{226816DB-98A4-4F3B-A0CB-62C88BB4FCEB}"/>
          </ac:cxnSpMkLst>
        </pc:cxnChg>
        <pc:cxnChg chg="del mod">
          <ac:chgData name="Joaquim C. Prats" userId="b3ba8559-e927-46f9-b1d7-e83adf3dd89f" providerId="ADAL" clId="{62D7AC35-3BC3-4FB8-8A5B-1CFA8B3A0483}" dt="2020-03-17T18:20:10.456" v="5113" actId="478"/>
          <ac:cxnSpMkLst>
            <pc:docMk/>
            <pc:sldMk cId="1825657496" sldId="398"/>
            <ac:cxnSpMk id="22" creationId="{B797E831-8B35-4CD4-959B-B46D1C30DA66}"/>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956550" y="0"/>
            <a:ext cx="3026833" cy="464185"/>
          </a:xfrm>
          <a:prstGeom prst="rect">
            <a:avLst/>
          </a:prstGeom>
        </p:spPr>
        <p:txBody>
          <a:bodyPr vert="horz" lIns="92958" tIns="46479" rIns="92958" bIns="46479" rtlCol="0"/>
          <a:lstStyle>
            <a:lvl1pPr algn="r" fontAlgn="auto">
              <a:spcBef>
                <a:spcPts val="0"/>
              </a:spcBef>
              <a:spcAft>
                <a:spcPts val="0"/>
              </a:spcAft>
              <a:defRPr sz="1200" smtClean="0">
                <a:latin typeface="+mn-lt"/>
                <a:ea typeface="+mn-ea"/>
                <a:cs typeface="+mn-cs"/>
              </a:defRPr>
            </a:lvl1pPr>
          </a:lstStyle>
          <a:p>
            <a:pPr>
              <a:defRPr/>
            </a:pPr>
            <a:fld id="{FB589245-636E-234E-BFAD-9607949806CA}" type="datetimeFigureOut">
              <a:rPr lang="en-US"/>
              <a:pPr>
                <a:defRPr/>
              </a:pPr>
              <a:t>11/20/2020</a:t>
            </a:fld>
            <a:endParaRPr lang="en-US"/>
          </a:p>
        </p:txBody>
      </p:sp>
      <p:sp>
        <p:nvSpPr>
          <p:cNvPr id="4" name="Footer Placeholder 3"/>
          <p:cNvSpPr>
            <a:spLocks noGrp="1"/>
          </p:cNvSpPr>
          <p:nvPr>
            <p:ph type="ftr" sz="quarter" idx="2"/>
          </p:nvPr>
        </p:nvSpPr>
        <p:spPr>
          <a:xfrm>
            <a:off x="0" y="8817904"/>
            <a:ext cx="3026833" cy="464185"/>
          </a:xfrm>
          <a:prstGeom prst="rect">
            <a:avLst/>
          </a:prstGeom>
        </p:spPr>
        <p:txBody>
          <a:bodyPr vert="horz" lIns="92958" tIns="46479" rIns="92958" bIns="46479"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956550" y="8817904"/>
            <a:ext cx="3026833" cy="464185"/>
          </a:xfrm>
          <a:prstGeom prst="rect">
            <a:avLst/>
          </a:prstGeom>
        </p:spPr>
        <p:txBody>
          <a:bodyPr vert="horz" lIns="92958" tIns="46479" rIns="92958" bIns="46479" rtlCol="0" anchor="b"/>
          <a:lstStyle>
            <a:lvl1pPr algn="r" fontAlgn="auto">
              <a:spcBef>
                <a:spcPts val="0"/>
              </a:spcBef>
              <a:spcAft>
                <a:spcPts val="0"/>
              </a:spcAft>
              <a:defRPr sz="1200" smtClean="0">
                <a:latin typeface="+mn-lt"/>
                <a:ea typeface="+mn-ea"/>
                <a:cs typeface="+mn-cs"/>
              </a:defRPr>
            </a:lvl1pPr>
          </a:lstStyle>
          <a:p>
            <a:pPr>
              <a:defRPr/>
            </a:pPr>
            <a:fld id="{62F3B233-32CA-1B4D-AFEE-D703F5CA5C37}" type="slidenum">
              <a:rPr lang="en-US"/>
              <a:pPr>
                <a:defRPr/>
              </a:pPr>
              <a:t>‹#›</a:t>
            </a:fld>
            <a:endParaRPr lang="en-US"/>
          </a:p>
        </p:txBody>
      </p:sp>
    </p:spTree>
    <p:extLst>
      <p:ext uri="{BB962C8B-B14F-4D97-AF65-F5344CB8AC3E}">
        <p14:creationId xmlns:p14="http://schemas.microsoft.com/office/powerpoint/2010/main" val="32602863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956550" y="0"/>
            <a:ext cx="3026833" cy="464185"/>
          </a:xfrm>
          <a:prstGeom prst="rect">
            <a:avLst/>
          </a:prstGeom>
        </p:spPr>
        <p:txBody>
          <a:bodyPr vert="horz" lIns="92958" tIns="46479" rIns="92958" bIns="46479" rtlCol="0"/>
          <a:lstStyle>
            <a:lvl1pPr algn="r" fontAlgn="auto">
              <a:spcBef>
                <a:spcPts val="0"/>
              </a:spcBef>
              <a:spcAft>
                <a:spcPts val="0"/>
              </a:spcAft>
              <a:defRPr sz="1200" smtClean="0">
                <a:latin typeface="+mn-lt"/>
                <a:ea typeface="+mn-ea"/>
                <a:cs typeface="+mn-cs"/>
              </a:defRPr>
            </a:lvl1pPr>
          </a:lstStyle>
          <a:p>
            <a:pPr>
              <a:defRPr/>
            </a:pPr>
            <a:fld id="{129BCED8-DCF3-A94B-99F8-D2FB79A8911E}" type="datetimeFigureOut">
              <a:rPr lang="en-US"/>
              <a:pPr>
                <a:defRPr/>
              </a:pPr>
              <a:t>11/20/2020</a:t>
            </a:fld>
            <a:endParaRPr lang="en-US"/>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2958" tIns="46479" rIns="92958" bIns="46479" rtlCol="0" anchor="b"/>
          <a:lstStyle>
            <a:lvl1pPr algn="r" fontAlgn="auto">
              <a:spcBef>
                <a:spcPts val="0"/>
              </a:spcBef>
              <a:spcAft>
                <a:spcPts val="0"/>
              </a:spcAft>
              <a:defRPr sz="1200" smtClean="0">
                <a:latin typeface="+mn-lt"/>
                <a:ea typeface="+mn-ea"/>
                <a:cs typeface="+mn-cs"/>
              </a:defRPr>
            </a:lvl1pPr>
          </a:lstStyle>
          <a:p>
            <a:pPr>
              <a:defRPr/>
            </a:pPr>
            <a:fld id="{EEA82294-BF3E-954A-9E49-35D72A5F0004}" type="slidenum">
              <a:rPr lang="en-US"/>
              <a:pPr>
                <a:defRPr/>
              </a:pPr>
              <a:t>‹#›</a:t>
            </a:fld>
            <a:endParaRPr lang="en-US"/>
          </a:p>
        </p:txBody>
      </p:sp>
    </p:spTree>
    <p:extLst>
      <p:ext uri="{BB962C8B-B14F-4D97-AF65-F5344CB8AC3E}">
        <p14:creationId xmlns:p14="http://schemas.microsoft.com/office/powerpoint/2010/main" val="3007741859"/>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Geneva" charset="0"/>
        <a:cs typeface="Geneva" charset="0"/>
      </a:defRPr>
    </a:lvl1pPr>
    <a:lvl2pPr marL="457200" algn="l" defTabSz="457200" rtl="0" fontAlgn="base">
      <a:spcBef>
        <a:spcPct val="30000"/>
      </a:spcBef>
      <a:spcAft>
        <a:spcPct val="0"/>
      </a:spcAft>
      <a:defRPr sz="1200" kern="1200">
        <a:solidFill>
          <a:schemeClr val="tx1"/>
        </a:solidFill>
        <a:latin typeface="+mn-lt"/>
        <a:ea typeface="Geneva" charset="0"/>
        <a:cs typeface="+mn-cs"/>
      </a:defRPr>
    </a:lvl2pPr>
    <a:lvl3pPr marL="914400" algn="l" defTabSz="457200" rtl="0" fontAlgn="base">
      <a:spcBef>
        <a:spcPct val="30000"/>
      </a:spcBef>
      <a:spcAft>
        <a:spcPct val="0"/>
      </a:spcAft>
      <a:defRPr sz="1200" kern="1200">
        <a:solidFill>
          <a:schemeClr val="tx1"/>
        </a:solidFill>
        <a:latin typeface="+mn-lt"/>
        <a:ea typeface="Geneva" charset="0"/>
        <a:cs typeface="+mn-cs"/>
      </a:defRPr>
    </a:lvl3pPr>
    <a:lvl4pPr marL="1371600" algn="l" defTabSz="457200" rtl="0" fontAlgn="base">
      <a:spcBef>
        <a:spcPct val="30000"/>
      </a:spcBef>
      <a:spcAft>
        <a:spcPct val="0"/>
      </a:spcAft>
      <a:defRPr sz="1200" kern="1200">
        <a:solidFill>
          <a:schemeClr val="tx1"/>
        </a:solidFill>
        <a:latin typeface="+mn-lt"/>
        <a:ea typeface="Geneva" charset="0"/>
        <a:cs typeface="+mn-cs"/>
      </a:defRPr>
    </a:lvl4pPr>
    <a:lvl5pPr marL="1828800" algn="l" defTabSz="457200" rtl="0" fontAlgn="base">
      <a:spcBef>
        <a:spcPct val="30000"/>
      </a:spcBef>
      <a:spcAft>
        <a:spcPct val="0"/>
      </a:spcAft>
      <a:defRPr sz="1200" kern="1200">
        <a:solidFill>
          <a:schemeClr val="tx1"/>
        </a:solidFill>
        <a:latin typeface="+mn-lt"/>
        <a:ea typeface="Geneva"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Logos">
    <p:spTree>
      <p:nvGrpSpPr>
        <p:cNvPr id="1" name=""/>
        <p:cNvGrpSpPr/>
        <p:nvPr/>
      </p:nvGrpSpPr>
      <p:grpSpPr>
        <a:xfrm>
          <a:off x="0" y="0"/>
          <a:ext cx="0" cy="0"/>
          <a:chOff x="0" y="0"/>
          <a:chExt cx="0" cy="0"/>
        </a:xfrm>
      </p:grpSpPr>
      <p:sp>
        <p:nvSpPr>
          <p:cNvPr id="2" name="Title 1"/>
          <p:cNvSpPr>
            <a:spLocks noGrp="1"/>
          </p:cNvSpPr>
          <p:nvPr>
            <p:ph type="title"/>
          </p:nvPr>
        </p:nvSpPr>
        <p:spPr>
          <a:xfrm>
            <a:off x="457200" y="1711746"/>
            <a:ext cx="8293100" cy="1143000"/>
          </a:xfrm>
          <a:prstGeom prst="rect">
            <a:avLst/>
          </a:prstGeom>
        </p:spPr>
        <p:txBody>
          <a:bodyPr vert="horz" lIns="0" tIns="0" rIns="0" bIns="0" anchor="b" anchorCtr="0"/>
          <a:lstStyle>
            <a:lvl1pPr algn="l">
              <a:defRPr sz="3200" b="1" i="0" baseline="0">
                <a:solidFill>
                  <a:srgbClr val="004C97"/>
                </a:solidFill>
                <a:latin typeface="Helvetica"/>
              </a:defRPr>
            </a:lvl1pPr>
          </a:lstStyle>
          <a:p>
            <a:r>
              <a:rPr lang="en-US"/>
              <a:t>Click to edit Master title style</a:t>
            </a:r>
            <a:endParaRPr lang="en-US" dirty="0"/>
          </a:p>
        </p:txBody>
      </p:sp>
      <p:sp>
        <p:nvSpPr>
          <p:cNvPr id="4" name="Text Placeholder 3"/>
          <p:cNvSpPr>
            <a:spLocks noGrp="1"/>
          </p:cNvSpPr>
          <p:nvPr>
            <p:ph type="body" sz="quarter" idx="10"/>
          </p:nvPr>
        </p:nvSpPr>
        <p:spPr>
          <a:xfrm>
            <a:off x="454025" y="3209907"/>
            <a:ext cx="8296275" cy="1721069"/>
          </a:xfrm>
          <a:prstGeom prst="rect">
            <a:avLst/>
          </a:prstGeom>
        </p:spPr>
        <p:txBody>
          <a:bodyPr vert="horz" lIns="0" tIns="0" rIns="0" bIns="0"/>
          <a:lstStyle>
            <a:lvl1pPr marL="0" indent="0">
              <a:buFontTx/>
              <a:buNone/>
              <a:defRPr sz="2200" baseline="0">
                <a:solidFill>
                  <a:srgbClr val="004C97"/>
                </a:solidFill>
                <a:latin typeface="Helvetica"/>
              </a:defRPr>
            </a:lvl1pPr>
            <a:lvl2pPr marL="0" indent="0">
              <a:buFontTx/>
              <a:buNone/>
              <a:defRPr sz="1800" baseline="0">
                <a:solidFill>
                  <a:srgbClr val="004C97"/>
                </a:solidFill>
                <a:latin typeface="Helvetica"/>
              </a:defRPr>
            </a:lvl2pPr>
            <a:lvl3pPr marL="0" indent="0">
              <a:buFontTx/>
              <a:buNone/>
              <a:defRPr sz="1800" baseline="0">
                <a:solidFill>
                  <a:srgbClr val="004C97"/>
                </a:solidFill>
                <a:latin typeface="Helvetica"/>
              </a:defRPr>
            </a:lvl3pPr>
            <a:lvl4pPr marL="0" indent="0">
              <a:buFontTx/>
              <a:buNone/>
              <a:defRPr sz="1800" baseline="0">
                <a:solidFill>
                  <a:srgbClr val="004C97"/>
                </a:solidFill>
                <a:latin typeface="Helvetica"/>
              </a:defRPr>
            </a:lvl4pPr>
            <a:lvl5pPr marL="0" indent="0">
              <a:buFontTx/>
              <a:buNone/>
              <a:defRPr sz="1800" baseline="0">
                <a:solidFill>
                  <a:srgbClr val="004C97"/>
                </a:solidFill>
                <a:latin typeface="Helvetica"/>
              </a:defRPr>
            </a:lvl5pPr>
          </a:lstStyle>
          <a:p>
            <a:pPr lvl="0"/>
            <a:r>
              <a:rPr lang="en-US"/>
              <a:t>Click to edit Master text styles</a:t>
            </a:r>
          </a:p>
        </p:txBody>
      </p:sp>
      <p:sp>
        <p:nvSpPr>
          <p:cNvPr id="3" name="TextBox 2">
            <a:extLst>
              <a:ext uri="{FF2B5EF4-FFF2-40B4-BE49-F238E27FC236}">
                <a16:creationId xmlns:a16="http://schemas.microsoft.com/office/drawing/2014/main" id="{CCA321D9-2E6E-465C-AEEF-749D55C2991B}"/>
              </a:ext>
            </a:extLst>
          </p:cNvPr>
          <p:cNvSpPr txBox="1"/>
          <p:nvPr userDrawn="1"/>
        </p:nvSpPr>
        <p:spPr>
          <a:xfrm>
            <a:off x="457200" y="83127"/>
            <a:ext cx="3241360" cy="369332"/>
          </a:xfrm>
          <a:prstGeom prst="rect">
            <a:avLst/>
          </a:prstGeom>
          <a:solidFill>
            <a:schemeClr val="bg1"/>
          </a:solidFill>
        </p:spPr>
        <p:txBody>
          <a:bodyPr wrap="square" rtlCol="0">
            <a:spAutoFit/>
          </a:bodyPr>
          <a:lstStyle/>
          <a:p>
            <a:r>
              <a:rPr lang="en-US" b="1" dirty="0">
                <a:solidFill>
                  <a:srgbClr val="004C97"/>
                </a:solidFill>
              </a:rPr>
              <a:t>DUNE</a:t>
            </a:r>
            <a:r>
              <a:rPr lang="en-US" dirty="0">
                <a:solidFill>
                  <a:srgbClr val="004C97"/>
                </a:solidFill>
              </a:rPr>
              <a:t> Near Detector</a:t>
            </a:r>
          </a:p>
        </p:txBody>
      </p:sp>
    </p:spTree>
    <p:extLst>
      <p:ext uri="{BB962C8B-B14F-4D97-AF65-F5344CB8AC3E}">
        <p14:creationId xmlns:p14="http://schemas.microsoft.com/office/powerpoint/2010/main" val="3422023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2" name="Title 1"/>
          <p:cNvSpPr>
            <a:spLocks noGrp="1"/>
          </p:cNvSpPr>
          <p:nvPr>
            <p:ph type="title"/>
          </p:nvPr>
        </p:nvSpPr>
        <p:spPr>
          <a:xfrm>
            <a:off x="457200" y="432609"/>
            <a:ext cx="8293100" cy="548785"/>
          </a:xfrm>
          <a:prstGeom prst="rect">
            <a:avLst/>
          </a:prstGeom>
        </p:spPr>
        <p:txBody>
          <a:bodyPr vert="horz" lIns="0" tIns="0" rIns="0" bIns="0"/>
          <a:lstStyle>
            <a:lvl1pPr algn="l">
              <a:defRPr sz="2200" b="1" i="0" baseline="0">
                <a:solidFill>
                  <a:srgbClr val="004C97"/>
                </a:solidFill>
                <a:latin typeface="Helvetica"/>
              </a:defRPr>
            </a:lvl1pPr>
          </a:lstStyle>
          <a:p>
            <a:r>
              <a:rPr lang="en-US" dirty="0"/>
              <a:t>Click to edit Master title style</a:t>
            </a:r>
          </a:p>
        </p:txBody>
      </p:sp>
      <p:sp>
        <p:nvSpPr>
          <p:cNvPr id="7" name="Slide Number Placeholder 5"/>
          <p:cNvSpPr>
            <a:spLocks noGrp="1"/>
          </p:cNvSpPr>
          <p:nvPr>
            <p:ph type="sldNum" sz="quarter" idx="15"/>
          </p:nvPr>
        </p:nvSpPr>
        <p:spPr/>
        <p:txBody>
          <a:bodyPr/>
          <a:lstStyle>
            <a:lvl1pPr>
              <a:defRPr/>
            </a:lvl1pPr>
          </a:lstStyle>
          <a:p>
            <a:pPr>
              <a:defRPr/>
            </a:pPr>
            <a:fld id="{98AA3EDC-84CE-5D44-955B-22A59AD27526}" type="slidenum">
              <a:rPr lang="en-US"/>
              <a:pPr>
                <a:defRPr/>
              </a:pPr>
              <a:t>‹#›</a:t>
            </a:fld>
            <a:endParaRPr lang="en-US" dirty="0"/>
          </a:p>
        </p:txBody>
      </p:sp>
      <p:sp>
        <p:nvSpPr>
          <p:cNvPr id="8" name="Content Placeholder 2"/>
          <p:cNvSpPr>
            <a:spLocks noGrp="1"/>
          </p:cNvSpPr>
          <p:nvPr>
            <p:ph idx="16"/>
          </p:nvPr>
        </p:nvSpPr>
        <p:spPr>
          <a:xfrm>
            <a:off x="457200" y="981394"/>
            <a:ext cx="3998846" cy="5103494"/>
          </a:xfrm>
          <a:prstGeom prst="rect">
            <a:avLst/>
          </a:prstGeom>
        </p:spPr>
        <p:txBody>
          <a:bodyPr lIns="0" rIns="0"/>
          <a:lstStyle>
            <a:lvl1pPr marL="256032" indent="-265176">
              <a:lnSpc>
                <a:spcPct val="100000"/>
              </a:lnSpc>
              <a:spcBef>
                <a:spcPts val="0"/>
              </a:spcBef>
              <a:spcAft>
                <a:spcPts val="0"/>
              </a:spcAft>
              <a:buFont typeface="Arial"/>
              <a:buChar char="•"/>
              <a:defRPr sz="2200" b="0" i="0">
                <a:solidFill>
                  <a:srgbClr val="63666A"/>
                </a:solidFill>
                <a:latin typeface="Helvetica"/>
              </a:defRPr>
            </a:lvl1pPr>
            <a:lvl2pPr marL="320040" indent="256032">
              <a:lnSpc>
                <a:spcPct val="100000"/>
              </a:lnSpc>
              <a:spcBef>
                <a:spcPts val="1032"/>
              </a:spcBef>
              <a:spcAft>
                <a:spcPts val="0"/>
              </a:spcAft>
              <a:buSzPct val="90000"/>
              <a:buFont typeface="Lucida Grande"/>
              <a:buChar char="-"/>
              <a:defRPr sz="2000" b="0" i="0">
                <a:solidFill>
                  <a:srgbClr val="63666A"/>
                </a:solidFill>
                <a:latin typeface="Helvetica"/>
              </a:defRPr>
            </a:lvl2pPr>
            <a:lvl3pPr marL="640080" indent="228600">
              <a:lnSpc>
                <a:spcPct val="100000"/>
              </a:lnSpc>
              <a:spcBef>
                <a:spcPts val="1032"/>
              </a:spcBef>
              <a:spcAft>
                <a:spcPts val="0"/>
              </a:spcAft>
              <a:buSzPct val="88000"/>
              <a:buFont typeface="Arial"/>
              <a:buChar char="•"/>
              <a:defRPr sz="1800" b="0" i="0">
                <a:solidFill>
                  <a:srgbClr val="63666A"/>
                </a:solidFill>
                <a:latin typeface="Helvetica"/>
              </a:defRPr>
            </a:lvl3pPr>
            <a:lvl4pPr marL="914400" indent="228600">
              <a:lnSpc>
                <a:spcPct val="100000"/>
              </a:lnSpc>
              <a:spcBef>
                <a:spcPts val="1032"/>
              </a:spcBef>
              <a:spcAft>
                <a:spcPts val="0"/>
              </a:spcAft>
              <a:buSzPct val="90000"/>
              <a:buFont typeface="Lucida Grande"/>
              <a:buChar char="-"/>
              <a:defRPr sz="1600" b="0" i="0">
                <a:solidFill>
                  <a:srgbClr val="63666A"/>
                </a:solidFill>
                <a:latin typeface="Helvetica"/>
              </a:defRPr>
            </a:lvl4pPr>
            <a:lvl5pPr marL="1143000" indent="192024">
              <a:lnSpc>
                <a:spcPct val="100000"/>
              </a:lnSpc>
              <a:spcBef>
                <a:spcPts val="1032"/>
              </a:spcBef>
              <a:spcAft>
                <a:spcPts val="0"/>
              </a:spcAft>
              <a:buSzPct val="88000"/>
              <a:buFont typeface="Arial"/>
              <a:buChar char="•"/>
              <a:defRPr sz="140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2"/>
          <p:cNvSpPr>
            <a:spLocks noGrp="1"/>
          </p:cNvSpPr>
          <p:nvPr>
            <p:ph idx="17"/>
          </p:nvPr>
        </p:nvSpPr>
        <p:spPr>
          <a:xfrm>
            <a:off x="4751454" y="981394"/>
            <a:ext cx="3998846" cy="5103494"/>
          </a:xfrm>
          <a:prstGeom prst="rect">
            <a:avLst/>
          </a:prstGeom>
        </p:spPr>
        <p:txBody>
          <a:bodyPr lIns="0" rIns="0"/>
          <a:lstStyle>
            <a:lvl1pPr marL="256032" indent="-265176">
              <a:lnSpc>
                <a:spcPct val="100000"/>
              </a:lnSpc>
              <a:spcBef>
                <a:spcPts val="0"/>
              </a:spcBef>
              <a:spcAft>
                <a:spcPts val="0"/>
              </a:spcAft>
              <a:buFont typeface="Arial"/>
              <a:buChar char="•"/>
              <a:defRPr sz="2200" b="0" i="0">
                <a:solidFill>
                  <a:srgbClr val="63666A"/>
                </a:solidFill>
                <a:latin typeface="Helvetica"/>
              </a:defRPr>
            </a:lvl1pPr>
            <a:lvl2pPr marL="320040" indent="256032">
              <a:lnSpc>
                <a:spcPct val="100000"/>
              </a:lnSpc>
              <a:spcBef>
                <a:spcPts val="1032"/>
              </a:spcBef>
              <a:spcAft>
                <a:spcPts val="0"/>
              </a:spcAft>
              <a:buSzPct val="90000"/>
              <a:buFont typeface="Lucida Grande"/>
              <a:buChar char="-"/>
              <a:defRPr sz="2000" b="0" i="0">
                <a:solidFill>
                  <a:srgbClr val="63666A"/>
                </a:solidFill>
                <a:latin typeface="Helvetica"/>
              </a:defRPr>
            </a:lvl2pPr>
            <a:lvl3pPr marL="640080" indent="228600">
              <a:lnSpc>
                <a:spcPct val="100000"/>
              </a:lnSpc>
              <a:spcBef>
                <a:spcPts val="1032"/>
              </a:spcBef>
              <a:spcAft>
                <a:spcPts val="0"/>
              </a:spcAft>
              <a:buSzPct val="88000"/>
              <a:buFont typeface="Arial"/>
              <a:buChar char="•"/>
              <a:defRPr sz="1800" b="0" i="0">
                <a:solidFill>
                  <a:srgbClr val="63666A"/>
                </a:solidFill>
                <a:latin typeface="Helvetica"/>
              </a:defRPr>
            </a:lvl3pPr>
            <a:lvl4pPr marL="914400" indent="228600">
              <a:lnSpc>
                <a:spcPct val="100000"/>
              </a:lnSpc>
              <a:spcBef>
                <a:spcPts val="1032"/>
              </a:spcBef>
              <a:spcAft>
                <a:spcPts val="0"/>
              </a:spcAft>
              <a:buSzPct val="90000"/>
              <a:buFont typeface="Lucida Grande"/>
              <a:buChar char="-"/>
              <a:defRPr sz="1600" b="0" i="0">
                <a:solidFill>
                  <a:srgbClr val="63666A"/>
                </a:solidFill>
                <a:latin typeface="Helvetica"/>
              </a:defRPr>
            </a:lvl4pPr>
            <a:lvl5pPr marL="1143000" indent="192024">
              <a:lnSpc>
                <a:spcPct val="100000"/>
              </a:lnSpc>
              <a:spcBef>
                <a:spcPts val="1032"/>
              </a:spcBef>
              <a:spcAft>
                <a:spcPts val="0"/>
              </a:spcAft>
              <a:buSzPct val="88000"/>
              <a:buFont typeface="Arial"/>
              <a:buChar char="•"/>
              <a:defRPr sz="140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2">
            <a:extLst>
              <a:ext uri="{FF2B5EF4-FFF2-40B4-BE49-F238E27FC236}">
                <a16:creationId xmlns:a16="http://schemas.microsoft.com/office/drawing/2014/main" id="{6129E9A1-C18F-2847-9621-8435DC3D4212}"/>
              </a:ext>
            </a:extLst>
          </p:cNvPr>
          <p:cNvSpPr>
            <a:spLocks noGrp="1"/>
          </p:cNvSpPr>
          <p:nvPr>
            <p:ph type="dt" sz="half" idx="10"/>
          </p:nvPr>
        </p:nvSpPr>
        <p:spPr>
          <a:xfrm>
            <a:off x="979488" y="6488430"/>
            <a:ext cx="1136650" cy="187325"/>
          </a:xfrm>
          <a:prstGeom prst="rect">
            <a:avLst/>
          </a:prstGeom>
        </p:spPr>
        <p:txBody>
          <a:bodyPr/>
          <a:lstStyle/>
          <a:p>
            <a:pPr>
              <a:defRPr/>
            </a:pPr>
            <a:r>
              <a:rPr lang="en-US"/>
              <a:t>11.20.2020</a:t>
            </a:r>
            <a:endParaRPr lang="en-US" dirty="0"/>
          </a:p>
        </p:txBody>
      </p:sp>
      <p:sp>
        <p:nvSpPr>
          <p:cNvPr id="11" name="Footer Placeholder 4">
            <a:extLst>
              <a:ext uri="{FF2B5EF4-FFF2-40B4-BE49-F238E27FC236}">
                <a16:creationId xmlns:a16="http://schemas.microsoft.com/office/drawing/2014/main" id="{C8BFE9E0-F427-3E40-A36D-177F4965AE67}"/>
              </a:ext>
            </a:extLst>
          </p:cNvPr>
          <p:cNvSpPr>
            <a:spLocks noGrp="1"/>
          </p:cNvSpPr>
          <p:nvPr>
            <p:ph type="ftr" sz="quarter" idx="11"/>
          </p:nvPr>
        </p:nvSpPr>
        <p:spPr>
          <a:xfrm>
            <a:off x="2116138" y="6488430"/>
            <a:ext cx="5869622" cy="187325"/>
          </a:xfrm>
          <a:prstGeom prst="rect">
            <a:avLst/>
          </a:prstGeom>
        </p:spPr>
        <p:txBody>
          <a:bodyPr/>
          <a:lstStyle/>
          <a:p>
            <a:pPr>
              <a:defRPr/>
            </a:pPr>
            <a:r>
              <a:rPr lang="en-US"/>
              <a:t>Joaquim Creus Prats | DUNE ND LAr cryogenics</a:t>
            </a:r>
            <a:endParaRPr lang="en-US" dirty="0"/>
          </a:p>
        </p:txBody>
      </p:sp>
      <p:sp>
        <p:nvSpPr>
          <p:cNvPr id="2" name="TextBox 1">
            <a:extLst>
              <a:ext uri="{FF2B5EF4-FFF2-40B4-BE49-F238E27FC236}">
                <a16:creationId xmlns:a16="http://schemas.microsoft.com/office/drawing/2014/main" id="{498DE7DF-5D69-479D-A3B9-B065500E22BB}"/>
              </a:ext>
            </a:extLst>
          </p:cNvPr>
          <p:cNvSpPr txBox="1"/>
          <p:nvPr userDrawn="1"/>
        </p:nvSpPr>
        <p:spPr>
          <a:xfrm>
            <a:off x="8164512" y="6422337"/>
            <a:ext cx="870139" cy="369332"/>
          </a:xfrm>
          <a:prstGeom prst="rect">
            <a:avLst/>
          </a:prstGeom>
          <a:solidFill>
            <a:schemeClr val="bg1"/>
          </a:solidFill>
        </p:spPr>
        <p:txBody>
          <a:bodyPr wrap="square" rtlCol="0">
            <a:spAutoFit/>
          </a:bodyPr>
          <a:lstStyle/>
          <a:p>
            <a:r>
              <a:rPr lang="en-US" dirty="0">
                <a:solidFill>
                  <a:srgbClr val="004C97"/>
                </a:solidFill>
              </a:rPr>
              <a:t>DUNE</a:t>
            </a:r>
          </a:p>
        </p:txBody>
      </p:sp>
    </p:spTree>
    <p:extLst>
      <p:ext uri="{BB962C8B-B14F-4D97-AF65-F5344CB8AC3E}">
        <p14:creationId xmlns:p14="http://schemas.microsoft.com/office/powerpoint/2010/main" val="1482063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n-US" dirty="0"/>
          </a:p>
        </p:txBody>
      </p:sp>
      <p:sp>
        <p:nvSpPr>
          <p:cNvPr id="2" name="Title 1"/>
          <p:cNvSpPr>
            <a:spLocks noGrp="1"/>
          </p:cNvSpPr>
          <p:nvPr>
            <p:ph type="title"/>
          </p:nvPr>
        </p:nvSpPr>
        <p:spPr>
          <a:xfrm>
            <a:off x="457200" y="432610"/>
            <a:ext cx="8293100" cy="569268"/>
          </a:xfrm>
          <a:prstGeom prst="rect">
            <a:avLst/>
          </a:prstGeom>
        </p:spPr>
        <p:txBody>
          <a:bodyPr vert="horz" lIns="0" tIns="0" rIns="0" bIns="0"/>
          <a:lstStyle>
            <a:lvl1pPr algn="l">
              <a:defRPr sz="2200" b="1" i="0" baseline="0">
                <a:solidFill>
                  <a:srgbClr val="004C97"/>
                </a:solidFill>
                <a:latin typeface="Helvetica"/>
              </a:defRPr>
            </a:lvl1pPr>
          </a:lstStyle>
          <a:p>
            <a:r>
              <a:rPr lang="en-US" dirty="0"/>
              <a:t>Click to edit Master title style</a:t>
            </a:r>
          </a:p>
        </p:txBody>
      </p:sp>
      <p:sp>
        <p:nvSpPr>
          <p:cNvPr id="3" name="Date Placeholder 2"/>
          <p:cNvSpPr>
            <a:spLocks noGrp="1"/>
          </p:cNvSpPr>
          <p:nvPr>
            <p:ph type="dt" sz="half" idx="10"/>
          </p:nvPr>
        </p:nvSpPr>
        <p:spPr>
          <a:xfrm>
            <a:off x="979488" y="6488430"/>
            <a:ext cx="1136650" cy="187325"/>
          </a:xfrm>
          <a:prstGeom prst="rect">
            <a:avLst/>
          </a:prstGeom>
        </p:spPr>
        <p:txBody>
          <a:bodyPr/>
          <a:lstStyle/>
          <a:p>
            <a:pPr>
              <a:defRPr/>
            </a:pPr>
            <a:r>
              <a:rPr lang="en-US"/>
              <a:t>11.20.2020</a:t>
            </a:r>
            <a:endParaRPr lang="en-US" dirty="0"/>
          </a:p>
        </p:txBody>
      </p:sp>
      <p:sp>
        <p:nvSpPr>
          <p:cNvPr id="5" name="Footer Placeholder 4"/>
          <p:cNvSpPr>
            <a:spLocks noGrp="1"/>
          </p:cNvSpPr>
          <p:nvPr>
            <p:ph type="ftr" sz="quarter" idx="11"/>
          </p:nvPr>
        </p:nvSpPr>
        <p:spPr>
          <a:xfrm>
            <a:off x="2116138" y="6488430"/>
            <a:ext cx="5869622" cy="187325"/>
          </a:xfrm>
          <a:prstGeom prst="rect">
            <a:avLst/>
          </a:prstGeom>
        </p:spPr>
        <p:txBody>
          <a:bodyPr/>
          <a:lstStyle/>
          <a:p>
            <a:pPr>
              <a:defRPr/>
            </a:pPr>
            <a:r>
              <a:rPr lang="en-US"/>
              <a:t>Joaquim Creus Prats | DUNE ND LAr cryogenics</a:t>
            </a:r>
            <a:endParaRPr lang="en-US" dirty="0"/>
          </a:p>
        </p:txBody>
      </p:sp>
      <p:sp>
        <p:nvSpPr>
          <p:cNvPr id="6" name="Slide Number Placeholder 5"/>
          <p:cNvSpPr>
            <a:spLocks noGrp="1"/>
          </p:cNvSpPr>
          <p:nvPr>
            <p:ph type="sldNum" sz="quarter" idx="12"/>
          </p:nvPr>
        </p:nvSpPr>
        <p:spPr/>
        <p:txBody>
          <a:bodyPr/>
          <a:lstStyle/>
          <a:p>
            <a:pPr>
              <a:defRPr/>
            </a:pPr>
            <a:fld id="{0C39C72E-2A13-EB4D-AD45-6D4E6ACAED8D}" type="slidenum">
              <a:rPr lang="en-US" smtClean="0"/>
              <a:pPr>
                <a:defRPr/>
              </a:pPr>
              <a:t>‹#›</a:t>
            </a:fld>
            <a:endParaRPr lang="en-US" dirty="0"/>
          </a:p>
        </p:txBody>
      </p:sp>
      <p:sp>
        <p:nvSpPr>
          <p:cNvPr id="8" name="Content Placeholder 2"/>
          <p:cNvSpPr>
            <a:spLocks noGrp="1"/>
          </p:cNvSpPr>
          <p:nvPr>
            <p:ph idx="13"/>
          </p:nvPr>
        </p:nvSpPr>
        <p:spPr>
          <a:xfrm>
            <a:off x="457200" y="1001878"/>
            <a:ext cx="8293100" cy="5083010"/>
          </a:xfrm>
          <a:prstGeom prst="rect">
            <a:avLst/>
          </a:prstGeom>
        </p:spPr>
        <p:txBody>
          <a:bodyPr lIns="0" rIns="0"/>
          <a:lstStyle>
            <a:lvl1pPr marL="256032" indent="-265176">
              <a:lnSpc>
                <a:spcPct val="100000"/>
              </a:lnSpc>
              <a:spcBef>
                <a:spcPts val="600"/>
              </a:spcBef>
              <a:spcAft>
                <a:spcPts val="600"/>
              </a:spcAft>
              <a:buFont typeface="Arial"/>
              <a:buChar char="•"/>
              <a:defRPr sz="2200" b="0" i="0">
                <a:solidFill>
                  <a:srgbClr val="63666A"/>
                </a:solidFill>
                <a:latin typeface="Helvetica"/>
              </a:defRPr>
            </a:lvl1pPr>
            <a:lvl2pPr marL="320040" indent="256032">
              <a:lnSpc>
                <a:spcPct val="100000"/>
              </a:lnSpc>
              <a:spcBef>
                <a:spcPts val="300"/>
              </a:spcBef>
              <a:spcAft>
                <a:spcPts val="300"/>
              </a:spcAft>
              <a:buSzPct val="90000"/>
              <a:buFont typeface="Lucida Grande"/>
              <a:buChar char="-"/>
              <a:defRPr sz="2000" b="0" i="0">
                <a:solidFill>
                  <a:srgbClr val="63666A"/>
                </a:solidFill>
                <a:latin typeface="Helvetica"/>
              </a:defRPr>
            </a:lvl2pPr>
            <a:lvl3pPr marL="640080" indent="228600">
              <a:lnSpc>
                <a:spcPct val="100000"/>
              </a:lnSpc>
              <a:spcBef>
                <a:spcPts val="300"/>
              </a:spcBef>
              <a:spcAft>
                <a:spcPts val="300"/>
              </a:spcAft>
              <a:buSzPct val="88000"/>
              <a:buFont typeface="Arial"/>
              <a:buChar char="•"/>
              <a:defRPr sz="1800" b="0" i="0">
                <a:solidFill>
                  <a:srgbClr val="63666A"/>
                </a:solidFill>
                <a:latin typeface="Helvetica"/>
              </a:defRPr>
            </a:lvl3pPr>
            <a:lvl4pPr marL="914400" indent="228600">
              <a:lnSpc>
                <a:spcPct val="100000"/>
              </a:lnSpc>
              <a:spcBef>
                <a:spcPts val="300"/>
              </a:spcBef>
              <a:spcAft>
                <a:spcPts val="300"/>
              </a:spcAft>
              <a:buSzPct val="90000"/>
              <a:buFont typeface="Lucida Grande"/>
              <a:buChar char="-"/>
              <a:defRPr sz="1600" b="0" i="0">
                <a:solidFill>
                  <a:srgbClr val="63666A"/>
                </a:solidFill>
                <a:latin typeface="Helvetica"/>
              </a:defRPr>
            </a:lvl4pPr>
            <a:lvl5pPr marL="1143000" indent="192024">
              <a:lnSpc>
                <a:spcPct val="100000"/>
              </a:lnSpc>
              <a:spcBef>
                <a:spcPts val="300"/>
              </a:spcBef>
              <a:spcAft>
                <a:spcPts val="300"/>
              </a:spcAft>
              <a:buSzPct val="88000"/>
              <a:buFont typeface="Arial"/>
              <a:buChar char="•"/>
              <a:defRPr sz="140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Box 8">
            <a:extLst>
              <a:ext uri="{FF2B5EF4-FFF2-40B4-BE49-F238E27FC236}">
                <a16:creationId xmlns:a16="http://schemas.microsoft.com/office/drawing/2014/main" id="{391C2F95-A704-4FB4-AA37-F0ACCFE18225}"/>
              </a:ext>
            </a:extLst>
          </p:cNvPr>
          <p:cNvSpPr txBox="1"/>
          <p:nvPr userDrawn="1"/>
        </p:nvSpPr>
        <p:spPr>
          <a:xfrm>
            <a:off x="8164512" y="6422337"/>
            <a:ext cx="870139" cy="369332"/>
          </a:xfrm>
          <a:prstGeom prst="rect">
            <a:avLst/>
          </a:prstGeom>
          <a:solidFill>
            <a:schemeClr val="bg1"/>
          </a:solidFill>
        </p:spPr>
        <p:txBody>
          <a:bodyPr wrap="square" rtlCol="0">
            <a:spAutoFit/>
          </a:bodyPr>
          <a:lstStyle/>
          <a:p>
            <a:r>
              <a:rPr lang="en-US" dirty="0">
                <a:solidFill>
                  <a:srgbClr val="004C97"/>
                </a:solidFill>
              </a:rPr>
              <a:t>DUNE</a:t>
            </a:r>
          </a:p>
        </p:txBody>
      </p:sp>
    </p:spTree>
    <p:extLst>
      <p:ext uri="{BB962C8B-B14F-4D97-AF65-F5344CB8AC3E}">
        <p14:creationId xmlns:p14="http://schemas.microsoft.com/office/powerpoint/2010/main" val="2879684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4" y="5347368"/>
            <a:ext cx="4003605" cy="737519"/>
          </a:xfrm>
          <a:prstGeom prst="rect">
            <a:avLst/>
          </a:prstGeom>
        </p:spPr>
        <p:txBody>
          <a:bodyPr lIns="0" tIns="0" rIns="0" bIns="0" anchor="t" anchorCtr="0"/>
          <a:lstStyle>
            <a:lvl1pPr marL="0" indent="0">
              <a:buNone/>
              <a:defRPr sz="1600" b="0" i="0" baseline="0">
                <a:solidFill>
                  <a:srgbClr val="00B5E2"/>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Title 1"/>
          <p:cNvSpPr>
            <a:spLocks noGrp="1"/>
          </p:cNvSpPr>
          <p:nvPr>
            <p:ph type="title"/>
          </p:nvPr>
        </p:nvSpPr>
        <p:spPr>
          <a:xfrm>
            <a:off x="446058" y="432610"/>
            <a:ext cx="8304267" cy="579507"/>
          </a:xfrm>
          <a:prstGeom prst="rect">
            <a:avLst/>
          </a:prstGeom>
        </p:spPr>
        <p:txBody>
          <a:bodyPr vert="horz" lIns="0" tIns="0" rIns="0" bIns="0"/>
          <a:lstStyle>
            <a:lvl1pPr algn="l">
              <a:defRPr sz="2200" b="1" i="0" baseline="0">
                <a:solidFill>
                  <a:srgbClr val="004C97"/>
                </a:solidFill>
                <a:latin typeface="Helvetica"/>
              </a:defRPr>
            </a:lvl1pPr>
          </a:lstStyle>
          <a:p>
            <a:r>
              <a:rPr lang="en-US" dirty="0"/>
              <a:t>Click to edit Master title style</a:t>
            </a:r>
          </a:p>
        </p:txBody>
      </p:sp>
      <p:sp>
        <p:nvSpPr>
          <p:cNvPr id="14" name="Text Placeholder 2"/>
          <p:cNvSpPr>
            <a:spLocks noGrp="1"/>
          </p:cNvSpPr>
          <p:nvPr>
            <p:ph type="body" idx="13"/>
          </p:nvPr>
        </p:nvSpPr>
        <p:spPr>
          <a:xfrm>
            <a:off x="4683195" y="5347368"/>
            <a:ext cx="4067130" cy="737519"/>
          </a:xfrm>
          <a:prstGeom prst="rect">
            <a:avLst/>
          </a:prstGeom>
        </p:spPr>
        <p:txBody>
          <a:bodyPr lIns="0" tIns="0" rIns="0" bIns="0" anchor="t" anchorCtr="0"/>
          <a:lstStyle>
            <a:lvl1pPr marL="0" indent="0">
              <a:buNone/>
              <a:defRPr sz="1600" b="0" i="0" baseline="0">
                <a:solidFill>
                  <a:srgbClr val="00B5E2"/>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9" name="Slide Number Placeholder 5"/>
          <p:cNvSpPr>
            <a:spLocks noGrp="1"/>
          </p:cNvSpPr>
          <p:nvPr>
            <p:ph type="sldNum" sz="quarter" idx="18"/>
          </p:nvPr>
        </p:nvSpPr>
        <p:spPr/>
        <p:txBody>
          <a:bodyPr/>
          <a:lstStyle>
            <a:lvl1pPr>
              <a:defRPr/>
            </a:lvl1pPr>
          </a:lstStyle>
          <a:p>
            <a:pPr>
              <a:defRPr/>
            </a:pPr>
            <a:fld id="{68139268-D729-4C4B-81BB-35603E7F3BD0}" type="slidenum">
              <a:rPr lang="en-US"/>
              <a:pPr>
                <a:defRPr/>
              </a:pPr>
              <a:t>‹#›</a:t>
            </a:fld>
            <a:endParaRPr lang="en-US" dirty="0"/>
          </a:p>
        </p:txBody>
      </p:sp>
      <p:sp>
        <p:nvSpPr>
          <p:cNvPr id="10" name="Content Placeholder 2"/>
          <p:cNvSpPr>
            <a:spLocks noGrp="1"/>
          </p:cNvSpPr>
          <p:nvPr>
            <p:ph idx="19"/>
          </p:nvPr>
        </p:nvSpPr>
        <p:spPr>
          <a:xfrm>
            <a:off x="457200" y="1012117"/>
            <a:ext cx="3998846" cy="4118683"/>
          </a:xfrm>
          <a:prstGeom prst="rect">
            <a:avLst/>
          </a:prstGeom>
        </p:spPr>
        <p:txBody>
          <a:bodyPr lIns="0" rIns="0"/>
          <a:lstStyle>
            <a:lvl1pPr marL="256032" indent="-265176">
              <a:lnSpc>
                <a:spcPct val="100000"/>
              </a:lnSpc>
              <a:spcBef>
                <a:spcPts val="600"/>
              </a:spcBef>
              <a:spcAft>
                <a:spcPts val="600"/>
              </a:spcAft>
              <a:buFont typeface="Arial"/>
              <a:buChar char="•"/>
              <a:defRPr sz="2200" b="0" i="0">
                <a:solidFill>
                  <a:srgbClr val="63666A"/>
                </a:solidFill>
                <a:latin typeface="Helvetica"/>
              </a:defRPr>
            </a:lvl1pPr>
            <a:lvl2pPr marL="320040" indent="256032">
              <a:lnSpc>
                <a:spcPct val="100000"/>
              </a:lnSpc>
              <a:spcBef>
                <a:spcPts val="300"/>
              </a:spcBef>
              <a:spcAft>
                <a:spcPts val="300"/>
              </a:spcAft>
              <a:buSzPct val="90000"/>
              <a:buFont typeface="Lucida Grande"/>
              <a:buChar char="-"/>
              <a:defRPr sz="2000" b="0" i="0">
                <a:solidFill>
                  <a:srgbClr val="63666A"/>
                </a:solidFill>
                <a:latin typeface="Helvetica"/>
              </a:defRPr>
            </a:lvl2pPr>
            <a:lvl3pPr marL="640080" indent="228600">
              <a:lnSpc>
                <a:spcPct val="100000"/>
              </a:lnSpc>
              <a:spcBef>
                <a:spcPts val="300"/>
              </a:spcBef>
              <a:spcAft>
                <a:spcPts val="300"/>
              </a:spcAft>
              <a:buSzPct val="88000"/>
              <a:buFont typeface="Arial"/>
              <a:buChar char="•"/>
              <a:defRPr sz="1800" b="0" i="0">
                <a:solidFill>
                  <a:srgbClr val="63666A"/>
                </a:solidFill>
                <a:latin typeface="Helvetica"/>
              </a:defRPr>
            </a:lvl3pPr>
            <a:lvl4pPr marL="914400" indent="228600">
              <a:lnSpc>
                <a:spcPct val="100000"/>
              </a:lnSpc>
              <a:spcBef>
                <a:spcPts val="300"/>
              </a:spcBef>
              <a:spcAft>
                <a:spcPts val="300"/>
              </a:spcAft>
              <a:buSzPct val="90000"/>
              <a:buFont typeface="Lucida Grande"/>
              <a:buChar char="-"/>
              <a:defRPr sz="1600" b="0" i="0">
                <a:solidFill>
                  <a:srgbClr val="63666A"/>
                </a:solidFill>
                <a:latin typeface="Helvetica"/>
              </a:defRPr>
            </a:lvl4pPr>
            <a:lvl5pPr marL="1143000" indent="192024">
              <a:lnSpc>
                <a:spcPct val="100000"/>
              </a:lnSpc>
              <a:spcBef>
                <a:spcPts val="300"/>
              </a:spcBef>
              <a:spcAft>
                <a:spcPts val="300"/>
              </a:spcAft>
              <a:buSzPct val="88000"/>
              <a:buFont typeface="Arial"/>
              <a:buChar char="•"/>
              <a:defRPr sz="140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20"/>
          </p:nvPr>
        </p:nvSpPr>
        <p:spPr>
          <a:xfrm>
            <a:off x="4751454" y="1012117"/>
            <a:ext cx="3998846" cy="4118683"/>
          </a:xfrm>
          <a:prstGeom prst="rect">
            <a:avLst/>
          </a:prstGeom>
        </p:spPr>
        <p:txBody>
          <a:bodyPr lIns="0" rIns="0"/>
          <a:lstStyle>
            <a:lvl1pPr marL="256032" indent="-265176">
              <a:lnSpc>
                <a:spcPct val="100000"/>
              </a:lnSpc>
              <a:spcBef>
                <a:spcPts val="0"/>
              </a:spcBef>
              <a:spcAft>
                <a:spcPts val="0"/>
              </a:spcAft>
              <a:buFont typeface="Arial"/>
              <a:buChar char="•"/>
              <a:defRPr lang="en-US" sz="2200" b="0" i="0" kern="1200" dirty="0" smtClean="0">
                <a:solidFill>
                  <a:srgbClr val="63666A"/>
                </a:solidFill>
                <a:latin typeface="Helvetica"/>
                <a:ea typeface="Geneva" charset="0"/>
                <a:cs typeface="Geneva" charset="0"/>
              </a:defRPr>
            </a:lvl1pPr>
            <a:lvl2pPr marL="320040" indent="256032" algn="l" defTabSz="457200" rtl="0" fontAlgn="base">
              <a:lnSpc>
                <a:spcPct val="100000"/>
              </a:lnSpc>
              <a:spcBef>
                <a:spcPts val="300"/>
              </a:spcBef>
              <a:spcAft>
                <a:spcPts val="300"/>
              </a:spcAft>
              <a:buSzPct val="90000"/>
              <a:buFont typeface="Lucida Grande"/>
              <a:buChar char="-"/>
              <a:defRPr lang="en-US" sz="2000" b="0" i="0" kern="1200" dirty="0" smtClean="0">
                <a:solidFill>
                  <a:srgbClr val="63666A"/>
                </a:solidFill>
                <a:latin typeface="Helvetica"/>
                <a:ea typeface="Geneva" charset="0"/>
                <a:cs typeface="+mn-cs"/>
              </a:defRPr>
            </a:lvl2pPr>
            <a:lvl3pPr marL="640080" indent="228600" algn="l" defTabSz="457200" rtl="0" fontAlgn="base">
              <a:lnSpc>
                <a:spcPct val="100000"/>
              </a:lnSpc>
              <a:spcBef>
                <a:spcPts val="300"/>
              </a:spcBef>
              <a:spcAft>
                <a:spcPts val="300"/>
              </a:spcAft>
              <a:buSzPct val="88000"/>
              <a:buFont typeface="Arial"/>
              <a:buChar char="•"/>
              <a:defRPr lang="en-US" sz="2000" b="0" i="0" kern="1200" dirty="0" smtClean="0">
                <a:solidFill>
                  <a:srgbClr val="63666A"/>
                </a:solidFill>
                <a:latin typeface="Helvetica"/>
                <a:ea typeface="Geneva" charset="0"/>
                <a:cs typeface="+mn-cs"/>
              </a:defRPr>
            </a:lvl3pPr>
            <a:lvl4pPr marL="914400" indent="228600" algn="l" defTabSz="457200" rtl="0" fontAlgn="base">
              <a:lnSpc>
                <a:spcPct val="100000"/>
              </a:lnSpc>
              <a:spcBef>
                <a:spcPts val="300"/>
              </a:spcBef>
              <a:spcAft>
                <a:spcPts val="300"/>
              </a:spcAft>
              <a:buSzPct val="90000"/>
              <a:buFont typeface="Lucida Grande"/>
              <a:buChar char="-"/>
              <a:defRPr lang="en-US" sz="2000" b="0" i="0" kern="1200" dirty="0" smtClean="0">
                <a:solidFill>
                  <a:srgbClr val="63666A"/>
                </a:solidFill>
                <a:latin typeface="Helvetica"/>
                <a:ea typeface="Geneva" charset="0"/>
                <a:cs typeface="+mn-cs"/>
              </a:defRPr>
            </a:lvl4pPr>
            <a:lvl5pPr marL="1143000" indent="192024" algn="l" defTabSz="457200" rtl="0" fontAlgn="base">
              <a:lnSpc>
                <a:spcPct val="100000"/>
              </a:lnSpc>
              <a:spcBef>
                <a:spcPts val="300"/>
              </a:spcBef>
              <a:spcAft>
                <a:spcPts val="300"/>
              </a:spcAft>
              <a:buSzPct val="88000"/>
              <a:buFont typeface="Arial"/>
              <a:buChar char="•"/>
              <a:defRPr lang="en-US" sz="2000" b="0" i="0" kern="1200" dirty="0">
                <a:solidFill>
                  <a:srgbClr val="63666A"/>
                </a:solidFill>
                <a:latin typeface="Helvetica"/>
                <a:ea typeface="Geneva" charset="0"/>
                <a:cs typeface="+mn-cs"/>
              </a:defRPr>
            </a:lvl5pPr>
          </a:lstStyle>
          <a:p>
            <a:pPr marL="256032" lvl="0" indent="-265176" algn="l" defTabSz="457200" rtl="0" fontAlgn="base">
              <a:lnSpc>
                <a:spcPct val="100000"/>
              </a:lnSpc>
              <a:spcBef>
                <a:spcPts val="600"/>
              </a:spcBef>
              <a:spcAft>
                <a:spcPts val="600"/>
              </a:spcAft>
              <a:buFont typeface="Arial"/>
              <a:buChar cha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Date Placeholder 2">
            <a:extLst>
              <a:ext uri="{FF2B5EF4-FFF2-40B4-BE49-F238E27FC236}">
                <a16:creationId xmlns:a16="http://schemas.microsoft.com/office/drawing/2014/main" id="{EE22AB3C-AC77-CF4F-9970-0F3B7F0D27EC}"/>
              </a:ext>
            </a:extLst>
          </p:cNvPr>
          <p:cNvSpPr>
            <a:spLocks noGrp="1"/>
          </p:cNvSpPr>
          <p:nvPr>
            <p:ph type="dt" sz="half" idx="10"/>
          </p:nvPr>
        </p:nvSpPr>
        <p:spPr>
          <a:xfrm>
            <a:off x="979488" y="6488430"/>
            <a:ext cx="1136650" cy="187325"/>
          </a:xfrm>
          <a:prstGeom prst="rect">
            <a:avLst/>
          </a:prstGeom>
        </p:spPr>
        <p:txBody>
          <a:bodyPr/>
          <a:lstStyle/>
          <a:p>
            <a:pPr>
              <a:defRPr/>
            </a:pPr>
            <a:r>
              <a:rPr lang="en-US"/>
              <a:t>11.20.2020</a:t>
            </a:r>
            <a:endParaRPr lang="en-US" dirty="0"/>
          </a:p>
        </p:txBody>
      </p:sp>
      <p:sp>
        <p:nvSpPr>
          <p:cNvPr id="17" name="Footer Placeholder 4">
            <a:extLst>
              <a:ext uri="{FF2B5EF4-FFF2-40B4-BE49-F238E27FC236}">
                <a16:creationId xmlns:a16="http://schemas.microsoft.com/office/drawing/2014/main" id="{FDEEB365-1E4D-0F45-8B6D-E3925A5F5126}"/>
              </a:ext>
            </a:extLst>
          </p:cNvPr>
          <p:cNvSpPr>
            <a:spLocks noGrp="1"/>
          </p:cNvSpPr>
          <p:nvPr>
            <p:ph type="ftr" sz="quarter" idx="11"/>
          </p:nvPr>
        </p:nvSpPr>
        <p:spPr>
          <a:xfrm>
            <a:off x="2116138" y="6488430"/>
            <a:ext cx="5869622" cy="187325"/>
          </a:xfrm>
          <a:prstGeom prst="rect">
            <a:avLst/>
          </a:prstGeom>
        </p:spPr>
        <p:txBody>
          <a:bodyPr/>
          <a:lstStyle/>
          <a:p>
            <a:pPr>
              <a:defRPr/>
            </a:pPr>
            <a:r>
              <a:rPr lang="en-US"/>
              <a:t>Joaquim Creus Prats | DUNE ND LAr cryogenics</a:t>
            </a:r>
            <a:endParaRPr lang="en-US" dirty="0"/>
          </a:p>
        </p:txBody>
      </p:sp>
      <p:sp>
        <p:nvSpPr>
          <p:cNvPr id="12" name="TextBox 11">
            <a:extLst>
              <a:ext uri="{FF2B5EF4-FFF2-40B4-BE49-F238E27FC236}">
                <a16:creationId xmlns:a16="http://schemas.microsoft.com/office/drawing/2014/main" id="{C4A2D8E1-C089-4FA7-8D15-4DC0EB648347}"/>
              </a:ext>
            </a:extLst>
          </p:cNvPr>
          <p:cNvSpPr txBox="1"/>
          <p:nvPr userDrawn="1"/>
        </p:nvSpPr>
        <p:spPr>
          <a:xfrm>
            <a:off x="8164512" y="6422337"/>
            <a:ext cx="870139" cy="369332"/>
          </a:xfrm>
          <a:prstGeom prst="rect">
            <a:avLst/>
          </a:prstGeom>
          <a:solidFill>
            <a:schemeClr val="bg1"/>
          </a:solidFill>
        </p:spPr>
        <p:txBody>
          <a:bodyPr wrap="square" rtlCol="0">
            <a:spAutoFit/>
          </a:bodyPr>
          <a:lstStyle/>
          <a:p>
            <a:r>
              <a:rPr lang="en-US" dirty="0">
                <a:solidFill>
                  <a:srgbClr val="004C97"/>
                </a:solidFill>
              </a:rPr>
              <a:t>DUNE</a:t>
            </a:r>
          </a:p>
        </p:txBody>
      </p:sp>
    </p:spTree>
    <p:extLst>
      <p:ext uri="{BB962C8B-B14F-4D97-AF65-F5344CB8AC3E}">
        <p14:creationId xmlns:p14="http://schemas.microsoft.com/office/powerpoint/2010/main" val="1319620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Picture">
    <p:spTree>
      <p:nvGrpSpPr>
        <p:cNvPr id="1" name=""/>
        <p:cNvGrpSpPr/>
        <p:nvPr/>
      </p:nvGrpSpPr>
      <p:grpSpPr>
        <a:xfrm>
          <a:off x="0" y="0"/>
          <a:ext cx="0" cy="0"/>
          <a:chOff x="0" y="0"/>
          <a:chExt cx="0" cy="0"/>
        </a:xfrm>
      </p:grpSpPr>
      <p:sp>
        <p:nvSpPr>
          <p:cNvPr id="9" name="Title 1"/>
          <p:cNvSpPr>
            <a:spLocks noGrp="1"/>
          </p:cNvSpPr>
          <p:nvPr>
            <p:ph type="title"/>
          </p:nvPr>
        </p:nvSpPr>
        <p:spPr>
          <a:xfrm>
            <a:off x="457200" y="432609"/>
            <a:ext cx="8293100" cy="646957"/>
          </a:xfrm>
          <a:prstGeom prst="rect">
            <a:avLst/>
          </a:prstGeom>
        </p:spPr>
        <p:txBody>
          <a:bodyPr vert="horz" lIns="0" tIns="0" rIns="0" bIns="0"/>
          <a:lstStyle>
            <a:lvl1pPr algn="l">
              <a:defRPr sz="2200" b="1" i="0" baseline="0">
                <a:solidFill>
                  <a:srgbClr val="004C97"/>
                </a:solidFill>
                <a:latin typeface="Helvetica"/>
              </a:defRPr>
            </a:lvl1pPr>
          </a:lstStyle>
          <a:p>
            <a:r>
              <a:rPr lang="en-US" dirty="0"/>
              <a:t>Click to edit Master title style</a:t>
            </a:r>
          </a:p>
        </p:txBody>
      </p:sp>
      <p:sp>
        <p:nvSpPr>
          <p:cNvPr id="13" name="Picture Placeholder 12"/>
          <p:cNvSpPr>
            <a:spLocks noGrp="1"/>
          </p:cNvSpPr>
          <p:nvPr>
            <p:ph type="pic" sz="quarter" idx="10"/>
          </p:nvPr>
        </p:nvSpPr>
        <p:spPr>
          <a:xfrm>
            <a:off x="457200" y="1079566"/>
            <a:ext cx="8293100" cy="5005323"/>
          </a:xfrm>
          <a:prstGeom prst="rect">
            <a:avLst/>
          </a:prstGeom>
        </p:spPr>
        <p:txBody>
          <a:bodyPr vert="horz"/>
          <a:lstStyle>
            <a:lvl1pPr marL="0" indent="0">
              <a:buFontTx/>
              <a:buNone/>
              <a:defRPr>
                <a:solidFill>
                  <a:srgbClr val="63666A"/>
                </a:solidFill>
                <a:latin typeface="Helvetica"/>
              </a:defRPr>
            </a:lvl1pPr>
          </a:lstStyle>
          <a:p>
            <a:pPr lvl="0"/>
            <a:endParaRPr lang="en-US" noProof="0" dirty="0"/>
          </a:p>
        </p:txBody>
      </p:sp>
      <p:sp>
        <p:nvSpPr>
          <p:cNvPr id="6" name="Slide Number Placeholder 5"/>
          <p:cNvSpPr>
            <a:spLocks noGrp="1"/>
          </p:cNvSpPr>
          <p:nvPr>
            <p:ph type="sldNum" sz="quarter" idx="13"/>
          </p:nvPr>
        </p:nvSpPr>
        <p:spPr/>
        <p:txBody>
          <a:bodyPr/>
          <a:lstStyle>
            <a:lvl1pPr>
              <a:defRPr/>
            </a:lvl1pPr>
          </a:lstStyle>
          <a:p>
            <a:pPr>
              <a:defRPr/>
            </a:pPr>
            <a:fld id="{C663080B-B7DD-F94E-BF93-E5AF96AB2174}" type="slidenum">
              <a:rPr lang="en-US"/>
              <a:pPr>
                <a:defRPr/>
              </a:pPr>
              <a:t>‹#›</a:t>
            </a:fld>
            <a:endParaRPr lang="en-US" dirty="0"/>
          </a:p>
        </p:txBody>
      </p:sp>
      <p:sp>
        <p:nvSpPr>
          <p:cNvPr id="7" name="Date Placeholder 2">
            <a:extLst>
              <a:ext uri="{FF2B5EF4-FFF2-40B4-BE49-F238E27FC236}">
                <a16:creationId xmlns:a16="http://schemas.microsoft.com/office/drawing/2014/main" id="{1DB45836-2F1D-F14A-8612-B79D1E454B3F}"/>
              </a:ext>
            </a:extLst>
          </p:cNvPr>
          <p:cNvSpPr>
            <a:spLocks noGrp="1"/>
          </p:cNvSpPr>
          <p:nvPr>
            <p:ph type="dt" sz="half" idx="14"/>
          </p:nvPr>
        </p:nvSpPr>
        <p:spPr>
          <a:xfrm>
            <a:off x="979488" y="6488430"/>
            <a:ext cx="1136650" cy="187325"/>
          </a:xfrm>
          <a:prstGeom prst="rect">
            <a:avLst/>
          </a:prstGeom>
        </p:spPr>
        <p:txBody>
          <a:bodyPr/>
          <a:lstStyle/>
          <a:p>
            <a:pPr>
              <a:defRPr/>
            </a:pPr>
            <a:r>
              <a:rPr lang="en-US"/>
              <a:t>11.20.2020</a:t>
            </a:r>
            <a:endParaRPr lang="en-US" dirty="0"/>
          </a:p>
        </p:txBody>
      </p:sp>
      <p:sp>
        <p:nvSpPr>
          <p:cNvPr id="8" name="Footer Placeholder 4">
            <a:extLst>
              <a:ext uri="{FF2B5EF4-FFF2-40B4-BE49-F238E27FC236}">
                <a16:creationId xmlns:a16="http://schemas.microsoft.com/office/drawing/2014/main" id="{458EAD9B-66EF-1A4F-8174-E929CA50CE71}"/>
              </a:ext>
            </a:extLst>
          </p:cNvPr>
          <p:cNvSpPr>
            <a:spLocks noGrp="1"/>
          </p:cNvSpPr>
          <p:nvPr>
            <p:ph type="ftr" sz="quarter" idx="11"/>
          </p:nvPr>
        </p:nvSpPr>
        <p:spPr>
          <a:xfrm>
            <a:off x="2116138" y="6488430"/>
            <a:ext cx="5869622" cy="187325"/>
          </a:xfrm>
          <a:prstGeom prst="rect">
            <a:avLst/>
          </a:prstGeom>
        </p:spPr>
        <p:txBody>
          <a:bodyPr/>
          <a:lstStyle/>
          <a:p>
            <a:pPr>
              <a:defRPr/>
            </a:pPr>
            <a:r>
              <a:rPr lang="en-US"/>
              <a:t>Joaquim Creus Prats | DUNE ND LAr cryogenics</a:t>
            </a:r>
            <a:endParaRPr lang="en-US" dirty="0"/>
          </a:p>
        </p:txBody>
      </p:sp>
      <p:sp>
        <p:nvSpPr>
          <p:cNvPr id="10" name="TextBox 9">
            <a:extLst>
              <a:ext uri="{FF2B5EF4-FFF2-40B4-BE49-F238E27FC236}">
                <a16:creationId xmlns:a16="http://schemas.microsoft.com/office/drawing/2014/main" id="{1C820538-CCBE-448F-82BE-A9A11DABFE5D}"/>
              </a:ext>
            </a:extLst>
          </p:cNvPr>
          <p:cNvSpPr txBox="1"/>
          <p:nvPr userDrawn="1"/>
        </p:nvSpPr>
        <p:spPr>
          <a:xfrm>
            <a:off x="8164512" y="6422337"/>
            <a:ext cx="870139" cy="369332"/>
          </a:xfrm>
          <a:prstGeom prst="rect">
            <a:avLst/>
          </a:prstGeom>
          <a:solidFill>
            <a:schemeClr val="bg1"/>
          </a:solidFill>
        </p:spPr>
        <p:txBody>
          <a:bodyPr wrap="square" rtlCol="0">
            <a:spAutoFit/>
          </a:bodyPr>
          <a:lstStyle/>
          <a:p>
            <a:r>
              <a:rPr lang="en-US" dirty="0">
                <a:solidFill>
                  <a:srgbClr val="004C97"/>
                </a:solidFill>
              </a:rPr>
              <a:t>DUNE</a:t>
            </a:r>
          </a:p>
        </p:txBody>
      </p:sp>
    </p:spTree>
    <p:extLst>
      <p:ext uri="{BB962C8B-B14F-4D97-AF65-F5344CB8AC3E}">
        <p14:creationId xmlns:p14="http://schemas.microsoft.com/office/powerpoint/2010/main" val="2850782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8" name="Picture Placeholder 12"/>
          <p:cNvSpPr>
            <a:spLocks noGrp="1"/>
          </p:cNvSpPr>
          <p:nvPr>
            <p:ph type="pic" sz="quarter" idx="10"/>
          </p:nvPr>
        </p:nvSpPr>
        <p:spPr>
          <a:xfrm>
            <a:off x="0" y="0"/>
            <a:ext cx="9144000" cy="6099175"/>
          </a:xfrm>
          <a:prstGeom prst="rect">
            <a:avLst/>
          </a:prstGeom>
        </p:spPr>
        <p:txBody>
          <a:bodyPr vert="horz"/>
          <a:lstStyle>
            <a:lvl1pPr marL="0" indent="0">
              <a:buFontTx/>
              <a:buNone/>
              <a:defRPr>
                <a:solidFill>
                  <a:srgbClr val="63666A"/>
                </a:solidFill>
                <a:latin typeface="Helvetica"/>
              </a:defRPr>
            </a:lvl1pPr>
          </a:lstStyle>
          <a:p>
            <a:pPr lvl="0"/>
            <a:endParaRPr lang="en-US" noProof="0" dirty="0"/>
          </a:p>
        </p:txBody>
      </p:sp>
      <p:sp>
        <p:nvSpPr>
          <p:cNvPr id="5" name="Slide Number Placeholder 5"/>
          <p:cNvSpPr>
            <a:spLocks noGrp="1"/>
          </p:cNvSpPr>
          <p:nvPr>
            <p:ph type="sldNum" sz="quarter" idx="13"/>
          </p:nvPr>
        </p:nvSpPr>
        <p:spPr/>
        <p:txBody>
          <a:bodyPr/>
          <a:lstStyle>
            <a:lvl1pPr>
              <a:defRPr/>
            </a:lvl1pPr>
          </a:lstStyle>
          <a:p>
            <a:pPr>
              <a:defRPr/>
            </a:pPr>
            <a:fld id="{72F71154-E60D-9942-9C7E-C9963561CB3F}" type="slidenum">
              <a:rPr lang="en-US"/>
              <a:pPr>
                <a:defRPr/>
              </a:pPr>
              <a:t>‹#›</a:t>
            </a:fld>
            <a:endParaRPr lang="en-US" dirty="0"/>
          </a:p>
        </p:txBody>
      </p:sp>
      <p:sp>
        <p:nvSpPr>
          <p:cNvPr id="6" name="Date Placeholder 2">
            <a:extLst>
              <a:ext uri="{FF2B5EF4-FFF2-40B4-BE49-F238E27FC236}">
                <a16:creationId xmlns:a16="http://schemas.microsoft.com/office/drawing/2014/main" id="{B3F06A2D-05C4-0B4D-A364-EECC661595F4}"/>
              </a:ext>
            </a:extLst>
          </p:cNvPr>
          <p:cNvSpPr>
            <a:spLocks noGrp="1"/>
          </p:cNvSpPr>
          <p:nvPr>
            <p:ph type="dt" sz="half" idx="14"/>
          </p:nvPr>
        </p:nvSpPr>
        <p:spPr>
          <a:xfrm>
            <a:off x="979488" y="6488430"/>
            <a:ext cx="1136650" cy="187325"/>
          </a:xfrm>
          <a:prstGeom prst="rect">
            <a:avLst/>
          </a:prstGeom>
        </p:spPr>
        <p:txBody>
          <a:bodyPr/>
          <a:lstStyle/>
          <a:p>
            <a:pPr>
              <a:defRPr/>
            </a:pPr>
            <a:r>
              <a:rPr lang="en-US"/>
              <a:t>11.20.2020</a:t>
            </a:r>
            <a:endParaRPr lang="en-US" dirty="0"/>
          </a:p>
        </p:txBody>
      </p:sp>
      <p:sp>
        <p:nvSpPr>
          <p:cNvPr id="7" name="Footer Placeholder 4">
            <a:extLst>
              <a:ext uri="{FF2B5EF4-FFF2-40B4-BE49-F238E27FC236}">
                <a16:creationId xmlns:a16="http://schemas.microsoft.com/office/drawing/2014/main" id="{6CB331AE-AEE4-9C44-A3CD-DE574BAAD216}"/>
              </a:ext>
            </a:extLst>
          </p:cNvPr>
          <p:cNvSpPr>
            <a:spLocks noGrp="1"/>
          </p:cNvSpPr>
          <p:nvPr>
            <p:ph type="ftr" sz="quarter" idx="11"/>
          </p:nvPr>
        </p:nvSpPr>
        <p:spPr>
          <a:xfrm>
            <a:off x="2116138" y="6488430"/>
            <a:ext cx="5869622" cy="187325"/>
          </a:xfrm>
          <a:prstGeom prst="rect">
            <a:avLst/>
          </a:prstGeom>
        </p:spPr>
        <p:txBody>
          <a:bodyPr/>
          <a:lstStyle/>
          <a:p>
            <a:pPr>
              <a:defRPr/>
            </a:pPr>
            <a:r>
              <a:rPr lang="en-US"/>
              <a:t>Joaquim Creus Prats | DUNE ND LAr cryogenics</a:t>
            </a:r>
            <a:endParaRPr lang="en-US" dirty="0"/>
          </a:p>
        </p:txBody>
      </p:sp>
      <p:sp>
        <p:nvSpPr>
          <p:cNvPr id="9" name="TextBox 8">
            <a:extLst>
              <a:ext uri="{FF2B5EF4-FFF2-40B4-BE49-F238E27FC236}">
                <a16:creationId xmlns:a16="http://schemas.microsoft.com/office/drawing/2014/main" id="{346450E1-C655-4047-AAE9-BD985C9B84EE}"/>
              </a:ext>
            </a:extLst>
          </p:cNvPr>
          <p:cNvSpPr txBox="1"/>
          <p:nvPr userDrawn="1"/>
        </p:nvSpPr>
        <p:spPr>
          <a:xfrm>
            <a:off x="8164512" y="6422337"/>
            <a:ext cx="870139" cy="369332"/>
          </a:xfrm>
          <a:prstGeom prst="rect">
            <a:avLst/>
          </a:prstGeom>
          <a:solidFill>
            <a:schemeClr val="bg1"/>
          </a:solidFill>
        </p:spPr>
        <p:txBody>
          <a:bodyPr wrap="square" rtlCol="0">
            <a:spAutoFit/>
          </a:bodyPr>
          <a:lstStyle/>
          <a:p>
            <a:r>
              <a:rPr lang="en-US" dirty="0">
                <a:solidFill>
                  <a:srgbClr val="004C97"/>
                </a:solidFill>
              </a:rPr>
              <a:t>DUNE</a:t>
            </a:r>
          </a:p>
        </p:txBody>
      </p:sp>
    </p:spTree>
    <p:extLst>
      <p:ext uri="{BB962C8B-B14F-4D97-AF65-F5344CB8AC3E}">
        <p14:creationId xmlns:p14="http://schemas.microsoft.com/office/powerpoint/2010/main" val="3458088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Text Placeholder 2"/>
          <p:cNvSpPr>
            <a:spLocks noGrp="1"/>
          </p:cNvSpPr>
          <p:nvPr>
            <p:ph type="body" idx="11"/>
          </p:nvPr>
        </p:nvSpPr>
        <p:spPr>
          <a:xfrm>
            <a:off x="457204" y="5175906"/>
            <a:ext cx="3017520" cy="915332"/>
          </a:xfrm>
          <a:prstGeom prst="rect">
            <a:avLst/>
          </a:prstGeom>
        </p:spPr>
        <p:txBody>
          <a:bodyPr lIns="0" tIns="0" rIns="0" bIns="0" anchor="t" anchorCtr="0"/>
          <a:lstStyle>
            <a:lvl1pPr marL="0" indent="0">
              <a:buNone/>
              <a:defRPr sz="1600" b="0" i="0" baseline="0">
                <a:solidFill>
                  <a:srgbClr val="00B5E2"/>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Picture Placeholder 12"/>
          <p:cNvSpPr>
            <a:spLocks noGrp="1"/>
          </p:cNvSpPr>
          <p:nvPr>
            <p:ph type="pic" sz="quarter" idx="15"/>
          </p:nvPr>
        </p:nvSpPr>
        <p:spPr>
          <a:xfrm>
            <a:off x="3716338" y="1076200"/>
            <a:ext cx="5033962" cy="5015038"/>
          </a:xfrm>
          <a:prstGeom prst="rect">
            <a:avLst/>
          </a:prstGeom>
        </p:spPr>
        <p:txBody>
          <a:bodyPr vert="horz"/>
          <a:lstStyle>
            <a:lvl1pPr marL="0" indent="0">
              <a:buFontTx/>
              <a:buNone/>
              <a:defRPr>
                <a:solidFill>
                  <a:srgbClr val="63666A"/>
                </a:solidFill>
                <a:latin typeface="Helvetica"/>
              </a:defRPr>
            </a:lvl1pPr>
          </a:lstStyle>
          <a:p>
            <a:pPr lvl="0"/>
            <a:endParaRPr lang="en-US" noProof="0" dirty="0"/>
          </a:p>
        </p:txBody>
      </p:sp>
      <p:sp>
        <p:nvSpPr>
          <p:cNvPr id="8" name="Slide Number Placeholder 5"/>
          <p:cNvSpPr>
            <a:spLocks noGrp="1"/>
          </p:cNvSpPr>
          <p:nvPr>
            <p:ph type="sldNum" sz="quarter" idx="18"/>
          </p:nvPr>
        </p:nvSpPr>
        <p:spPr/>
        <p:txBody>
          <a:bodyPr/>
          <a:lstStyle>
            <a:lvl1pPr>
              <a:defRPr sz="1200" b="1" i="0" baseline="0" smtClean="0">
                <a:solidFill>
                  <a:srgbClr val="004C97"/>
                </a:solidFill>
                <a:latin typeface="Helvetica"/>
              </a:defRPr>
            </a:lvl1pPr>
          </a:lstStyle>
          <a:p>
            <a:pPr>
              <a:defRPr/>
            </a:pPr>
            <a:fld id="{609735B5-E0F8-D44A-A3DE-E2CD0DCDE7CF}" type="slidenum">
              <a:rPr lang="en-US"/>
              <a:pPr>
                <a:defRPr/>
              </a:pPr>
              <a:t>‹#›</a:t>
            </a:fld>
            <a:endParaRPr lang="en-US" dirty="0"/>
          </a:p>
        </p:txBody>
      </p:sp>
      <p:sp>
        <p:nvSpPr>
          <p:cNvPr id="2" name="Title 1"/>
          <p:cNvSpPr>
            <a:spLocks noGrp="1"/>
          </p:cNvSpPr>
          <p:nvPr>
            <p:ph type="title"/>
          </p:nvPr>
        </p:nvSpPr>
        <p:spPr>
          <a:xfrm>
            <a:off x="457200" y="429098"/>
            <a:ext cx="8293100" cy="647102"/>
          </a:xfrm>
          <a:prstGeom prst="rect">
            <a:avLst/>
          </a:prstGeom>
        </p:spPr>
        <p:txBody>
          <a:bodyPr vert="horz" lIns="0" tIns="0" rIns="0" bIns="0"/>
          <a:lstStyle>
            <a:lvl1pPr algn="l">
              <a:defRPr sz="2200" b="1" i="0" baseline="0">
                <a:solidFill>
                  <a:srgbClr val="004C97"/>
                </a:solidFill>
                <a:latin typeface="Helvetica"/>
              </a:defRPr>
            </a:lvl1pPr>
          </a:lstStyle>
          <a:p>
            <a:r>
              <a:rPr lang="en-US" dirty="0"/>
              <a:t>Click to edit Master title style</a:t>
            </a:r>
          </a:p>
        </p:txBody>
      </p:sp>
      <p:sp>
        <p:nvSpPr>
          <p:cNvPr id="9" name="Content Placeholder 2"/>
          <p:cNvSpPr>
            <a:spLocks noGrp="1"/>
          </p:cNvSpPr>
          <p:nvPr>
            <p:ph idx="19"/>
          </p:nvPr>
        </p:nvSpPr>
        <p:spPr>
          <a:xfrm>
            <a:off x="457200" y="1076200"/>
            <a:ext cx="3017524" cy="3884738"/>
          </a:xfrm>
          <a:prstGeom prst="rect">
            <a:avLst/>
          </a:prstGeom>
        </p:spPr>
        <p:txBody>
          <a:bodyPr lIns="0" rIns="0"/>
          <a:lstStyle>
            <a:lvl1pPr marL="256032" indent="-265176">
              <a:lnSpc>
                <a:spcPct val="100000"/>
              </a:lnSpc>
              <a:spcBef>
                <a:spcPts val="0"/>
              </a:spcBef>
              <a:spcAft>
                <a:spcPts val="0"/>
              </a:spcAft>
              <a:buFont typeface="Arial"/>
              <a:buChar char="•"/>
              <a:defRPr sz="2200" b="0" i="0">
                <a:solidFill>
                  <a:srgbClr val="63666A"/>
                </a:solidFill>
                <a:latin typeface="Helvetica"/>
              </a:defRPr>
            </a:lvl1pPr>
            <a:lvl2pPr marL="320040" indent="256032">
              <a:lnSpc>
                <a:spcPct val="100000"/>
              </a:lnSpc>
              <a:spcBef>
                <a:spcPts val="1032"/>
              </a:spcBef>
              <a:spcAft>
                <a:spcPts val="0"/>
              </a:spcAft>
              <a:buSzPct val="90000"/>
              <a:buFont typeface="Lucida Grande"/>
              <a:buChar char="-"/>
              <a:defRPr sz="2000" b="0" i="0">
                <a:solidFill>
                  <a:srgbClr val="63666A"/>
                </a:solidFill>
                <a:latin typeface="Helvetica"/>
              </a:defRPr>
            </a:lvl2pPr>
            <a:lvl3pPr marL="640080" indent="228600">
              <a:lnSpc>
                <a:spcPct val="100000"/>
              </a:lnSpc>
              <a:spcBef>
                <a:spcPts val="1032"/>
              </a:spcBef>
              <a:spcAft>
                <a:spcPts val="0"/>
              </a:spcAft>
              <a:buSzPct val="88000"/>
              <a:buFont typeface="Arial"/>
              <a:buChar char="•"/>
              <a:defRPr sz="1800" b="0" i="0">
                <a:solidFill>
                  <a:srgbClr val="63666A"/>
                </a:solidFill>
                <a:latin typeface="Helvetica"/>
              </a:defRPr>
            </a:lvl3pPr>
            <a:lvl4pPr marL="914400" indent="228600">
              <a:lnSpc>
                <a:spcPct val="100000"/>
              </a:lnSpc>
              <a:spcBef>
                <a:spcPts val="1032"/>
              </a:spcBef>
              <a:spcAft>
                <a:spcPts val="0"/>
              </a:spcAft>
              <a:buSzPct val="90000"/>
              <a:buFont typeface="Lucida Grande"/>
              <a:buChar char="-"/>
              <a:defRPr sz="1600" b="0" i="0">
                <a:solidFill>
                  <a:srgbClr val="63666A"/>
                </a:solidFill>
                <a:latin typeface="Helvetica"/>
              </a:defRPr>
            </a:lvl4pPr>
            <a:lvl5pPr marL="1143000" indent="192024">
              <a:lnSpc>
                <a:spcPct val="100000"/>
              </a:lnSpc>
              <a:spcBef>
                <a:spcPts val="1032"/>
              </a:spcBef>
              <a:spcAft>
                <a:spcPts val="0"/>
              </a:spcAft>
              <a:buSzPct val="88000"/>
              <a:buFont typeface="Arial"/>
              <a:buChar char="•"/>
              <a:defRPr sz="1400" b="0" i="0">
                <a:solidFill>
                  <a:srgbClr val="63666A"/>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Date Placeholder 2">
            <a:extLst>
              <a:ext uri="{FF2B5EF4-FFF2-40B4-BE49-F238E27FC236}">
                <a16:creationId xmlns:a16="http://schemas.microsoft.com/office/drawing/2014/main" id="{AB4822A1-1AB1-354A-84A6-5DA298639709}"/>
              </a:ext>
            </a:extLst>
          </p:cNvPr>
          <p:cNvSpPr>
            <a:spLocks noGrp="1"/>
          </p:cNvSpPr>
          <p:nvPr>
            <p:ph type="dt" sz="half" idx="10"/>
          </p:nvPr>
        </p:nvSpPr>
        <p:spPr>
          <a:xfrm>
            <a:off x="979488" y="6488430"/>
            <a:ext cx="1136650" cy="187325"/>
          </a:xfrm>
          <a:prstGeom prst="rect">
            <a:avLst/>
          </a:prstGeom>
        </p:spPr>
        <p:txBody>
          <a:bodyPr/>
          <a:lstStyle/>
          <a:p>
            <a:pPr>
              <a:defRPr/>
            </a:pPr>
            <a:r>
              <a:rPr lang="en-US"/>
              <a:t>11.20.2020</a:t>
            </a:r>
            <a:endParaRPr lang="en-US" dirty="0"/>
          </a:p>
        </p:txBody>
      </p:sp>
      <p:sp>
        <p:nvSpPr>
          <p:cNvPr id="12" name="Footer Placeholder 4">
            <a:extLst>
              <a:ext uri="{FF2B5EF4-FFF2-40B4-BE49-F238E27FC236}">
                <a16:creationId xmlns:a16="http://schemas.microsoft.com/office/drawing/2014/main" id="{F16D8A1F-4A1C-EB45-B9AE-96176106C4A6}"/>
              </a:ext>
            </a:extLst>
          </p:cNvPr>
          <p:cNvSpPr>
            <a:spLocks noGrp="1"/>
          </p:cNvSpPr>
          <p:nvPr>
            <p:ph type="ftr" sz="quarter" idx="20"/>
          </p:nvPr>
        </p:nvSpPr>
        <p:spPr>
          <a:xfrm>
            <a:off x="2116138" y="6488430"/>
            <a:ext cx="5869622" cy="187325"/>
          </a:xfrm>
          <a:prstGeom prst="rect">
            <a:avLst/>
          </a:prstGeom>
        </p:spPr>
        <p:txBody>
          <a:bodyPr/>
          <a:lstStyle/>
          <a:p>
            <a:pPr>
              <a:defRPr/>
            </a:pPr>
            <a:r>
              <a:rPr lang="en-US"/>
              <a:t>Joaquim Creus Prats | DUNE ND LAr cryogenics</a:t>
            </a:r>
            <a:endParaRPr lang="en-US" dirty="0"/>
          </a:p>
        </p:txBody>
      </p:sp>
      <p:sp>
        <p:nvSpPr>
          <p:cNvPr id="13" name="TextBox 12">
            <a:extLst>
              <a:ext uri="{FF2B5EF4-FFF2-40B4-BE49-F238E27FC236}">
                <a16:creationId xmlns:a16="http://schemas.microsoft.com/office/drawing/2014/main" id="{FF65101D-4F59-473F-BFD7-DC5A31BE3C14}"/>
              </a:ext>
            </a:extLst>
          </p:cNvPr>
          <p:cNvSpPr txBox="1"/>
          <p:nvPr userDrawn="1"/>
        </p:nvSpPr>
        <p:spPr>
          <a:xfrm>
            <a:off x="8164512" y="6422337"/>
            <a:ext cx="870139" cy="369332"/>
          </a:xfrm>
          <a:prstGeom prst="rect">
            <a:avLst/>
          </a:prstGeom>
          <a:solidFill>
            <a:schemeClr val="bg1"/>
          </a:solidFill>
        </p:spPr>
        <p:txBody>
          <a:bodyPr wrap="square" rtlCol="0">
            <a:spAutoFit/>
          </a:bodyPr>
          <a:lstStyle/>
          <a:p>
            <a:r>
              <a:rPr lang="en-US" dirty="0">
                <a:solidFill>
                  <a:srgbClr val="004C97"/>
                </a:solidFill>
              </a:rPr>
              <a:t>DUNE</a:t>
            </a:r>
          </a:p>
        </p:txBody>
      </p:sp>
    </p:spTree>
    <p:extLst>
      <p:ext uri="{BB962C8B-B14F-4D97-AF65-F5344CB8AC3E}">
        <p14:creationId xmlns:p14="http://schemas.microsoft.com/office/powerpoint/2010/main" val="1645480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54024" y="1029335"/>
            <a:ext cx="8296275" cy="4439653"/>
          </a:xfrm>
          <a:prstGeom prst="rect">
            <a:avLst/>
          </a:prstGeom>
        </p:spPr>
        <p:txBody>
          <a:bodyPr/>
          <a:lstStyle>
            <a:lvl1pPr marL="0" indent="0">
              <a:buNone/>
              <a:defRPr sz="3200">
                <a:solidFill>
                  <a:srgbClr val="63666A"/>
                </a:solidFill>
                <a:latin typeface="Helvetica"/>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2" name="Text Placeholder 2"/>
          <p:cNvSpPr>
            <a:spLocks noGrp="1"/>
          </p:cNvSpPr>
          <p:nvPr>
            <p:ph type="body" idx="11"/>
          </p:nvPr>
        </p:nvSpPr>
        <p:spPr>
          <a:xfrm>
            <a:off x="457203" y="5686118"/>
            <a:ext cx="8293095" cy="439738"/>
          </a:xfrm>
          <a:prstGeom prst="rect">
            <a:avLst/>
          </a:prstGeom>
        </p:spPr>
        <p:txBody>
          <a:bodyPr lIns="0" tIns="0" rIns="0" bIns="0" anchor="t" anchorCtr="0"/>
          <a:lstStyle>
            <a:lvl1pPr marL="0" indent="0">
              <a:buNone/>
              <a:defRPr sz="1600" b="0" i="0" baseline="0">
                <a:solidFill>
                  <a:srgbClr val="00B5E2"/>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7" name="Slide Number Placeholder 5"/>
          <p:cNvSpPr>
            <a:spLocks noGrp="1"/>
          </p:cNvSpPr>
          <p:nvPr>
            <p:ph type="sldNum" sz="quarter" idx="14"/>
          </p:nvPr>
        </p:nvSpPr>
        <p:spPr/>
        <p:txBody>
          <a:bodyPr/>
          <a:lstStyle>
            <a:lvl1pPr>
              <a:defRPr sz="1200" b="1" i="0" baseline="0" smtClean="0">
                <a:solidFill>
                  <a:srgbClr val="004C97"/>
                </a:solidFill>
                <a:latin typeface="Helvetica"/>
              </a:defRPr>
            </a:lvl1pPr>
          </a:lstStyle>
          <a:p>
            <a:pPr>
              <a:defRPr/>
            </a:pPr>
            <a:fld id="{D7C6703C-D516-5C41-9D7B-DB72F4B68AE4}" type="slidenum">
              <a:rPr lang="en-US"/>
              <a:pPr>
                <a:defRPr/>
              </a:pPr>
              <a:t>‹#›</a:t>
            </a:fld>
            <a:endParaRPr lang="en-US" dirty="0"/>
          </a:p>
        </p:txBody>
      </p:sp>
      <p:sp>
        <p:nvSpPr>
          <p:cNvPr id="2" name="Title 1"/>
          <p:cNvSpPr>
            <a:spLocks noGrp="1"/>
          </p:cNvSpPr>
          <p:nvPr>
            <p:ph type="title"/>
          </p:nvPr>
        </p:nvSpPr>
        <p:spPr>
          <a:xfrm>
            <a:off x="457204" y="425568"/>
            <a:ext cx="8293096" cy="603767"/>
          </a:xfrm>
          <a:prstGeom prst="rect">
            <a:avLst/>
          </a:prstGeom>
        </p:spPr>
        <p:txBody>
          <a:bodyPr vert="horz" lIns="0" tIns="0" rIns="0" bIns="0"/>
          <a:lstStyle>
            <a:lvl1pPr algn="l">
              <a:defRPr sz="2200" b="1" i="0" baseline="0">
                <a:solidFill>
                  <a:srgbClr val="004C97"/>
                </a:solidFill>
                <a:latin typeface="Helvetica"/>
              </a:defRPr>
            </a:lvl1pPr>
          </a:lstStyle>
          <a:p>
            <a:r>
              <a:rPr lang="en-US"/>
              <a:t>Click to edit Master title style</a:t>
            </a:r>
          </a:p>
        </p:txBody>
      </p:sp>
      <p:sp>
        <p:nvSpPr>
          <p:cNvPr id="8" name="Date Placeholder 2">
            <a:extLst>
              <a:ext uri="{FF2B5EF4-FFF2-40B4-BE49-F238E27FC236}">
                <a16:creationId xmlns:a16="http://schemas.microsoft.com/office/drawing/2014/main" id="{2491B176-6ED8-1B4A-9C6B-025336B32C17}"/>
              </a:ext>
            </a:extLst>
          </p:cNvPr>
          <p:cNvSpPr>
            <a:spLocks noGrp="1"/>
          </p:cNvSpPr>
          <p:nvPr>
            <p:ph type="dt" sz="half" idx="10"/>
          </p:nvPr>
        </p:nvSpPr>
        <p:spPr>
          <a:xfrm>
            <a:off x="979488" y="6488430"/>
            <a:ext cx="1136650" cy="187325"/>
          </a:xfrm>
          <a:prstGeom prst="rect">
            <a:avLst/>
          </a:prstGeom>
        </p:spPr>
        <p:txBody>
          <a:bodyPr/>
          <a:lstStyle/>
          <a:p>
            <a:pPr>
              <a:defRPr/>
            </a:pPr>
            <a:r>
              <a:rPr lang="en-US"/>
              <a:t>11.20.2020</a:t>
            </a:r>
            <a:endParaRPr lang="en-US" dirty="0"/>
          </a:p>
        </p:txBody>
      </p:sp>
      <p:sp>
        <p:nvSpPr>
          <p:cNvPr id="9" name="Footer Placeholder 4">
            <a:extLst>
              <a:ext uri="{FF2B5EF4-FFF2-40B4-BE49-F238E27FC236}">
                <a16:creationId xmlns:a16="http://schemas.microsoft.com/office/drawing/2014/main" id="{3C907524-EF61-CD40-B227-414CBC902A10}"/>
              </a:ext>
            </a:extLst>
          </p:cNvPr>
          <p:cNvSpPr>
            <a:spLocks noGrp="1"/>
          </p:cNvSpPr>
          <p:nvPr>
            <p:ph type="ftr" sz="quarter" idx="15"/>
          </p:nvPr>
        </p:nvSpPr>
        <p:spPr>
          <a:xfrm>
            <a:off x="2116138" y="6488430"/>
            <a:ext cx="5869622" cy="187325"/>
          </a:xfrm>
          <a:prstGeom prst="rect">
            <a:avLst/>
          </a:prstGeom>
        </p:spPr>
        <p:txBody>
          <a:bodyPr/>
          <a:lstStyle/>
          <a:p>
            <a:pPr>
              <a:defRPr/>
            </a:pPr>
            <a:r>
              <a:rPr lang="en-US"/>
              <a:t>Joaquim Creus Prats | DUNE ND LAr cryogenics</a:t>
            </a:r>
            <a:endParaRPr lang="en-US" dirty="0"/>
          </a:p>
        </p:txBody>
      </p:sp>
      <p:sp>
        <p:nvSpPr>
          <p:cNvPr id="10" name="TextBox 9">
            <a:extLst>
              <a:ext uri="{FF2B5EF4-FFF2-40B4-BE49-F238E27FC236}">
                <a16:creationId xmlns:a16="http://schemas.microsoft.com/office/drawing/2014/main" id="{C7A0DD47-034D-4610-B52A-F5CC28539302}"/>
              </a:ext>
            </a:extLst>
          </p:cNvPr>
          <p:cNvSpPr txBox="1"/>
          <p:nvPr userDrawn="1"/>
        </p:nvSpPr>
        <p:spPr>
          <a:xfrm>
            <a:off x="8164512" y="6422337"/>
            <a:ext cx="870139" cy="369332"/>
          </a:xfrm>
          <a:prstGeom prst="rect">
            <a:avLst/>
          </a:prstGeom>
          <a:solidFill>
            <a:schemeClr val="bg1"/>
          </a:solidFill>
        </p:spPr>
        <p:txBody>
          <a:bodyPr wrap="square" rtlCol="0">
            <a:spAutoFit/>
          </a:bodyPr>
          <a:lstStyle/>
          <a:p>
            <a:r>
              <a:rPr lang="en-US" dirty="0">
                <a:solidFill>
                  <a:srgbClr val="004C97"/>
                </a:solidFill>
              </a:rPr>
              <a:t>DUNE</a:t>
            </a:r>
          </a:p>
        </p:txBody>
      </p:sp>
    </p:spTree>
    <p:extLst>
      <p:ext uri="{BB962C8B-B14F-4D97-AF65-F5344CB8AC3E}">
        <p14:creationId xmlns:p14="http://schemas.microsoft.com/office/powerpoint/2010/main" val="24124122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 Placeholder 7"/>
          <p:cNvSpPr txBox="1">
            <a:spLocks/>
          </p:cNvSpPr>
          <p:nvPr/>
        </p:nvSpPr>
        <p:spPr>
          <a:xfrm>
            <a:off x="985866" y="195263"/>
            <a:ext cx="4381500" cy="247650"/>
          </a:xfrm>
          <a:prstGeom prst="rect">
            <a:avLst/>
          </a:prstGeom>
        </p:spPr>
        <p:txBody>
          <a:bodyPr lIns="0" tIns="0" rIns="0" bIns="0"/>
          <a:lstStyle>
            <a:lvl1pPr marL="0" indent="0" algn="l" defTabSz="457200" rtl="0" eaLnBrk="1" latinLnBrk="0" hangingPunct="1">
              <a:spcBef>
                <a:spcPts val="0"/>
              </a:spcBef>
              <a:buFontTx/>
              <a:buNone/>
              <a:defRPr sz="1400" b="0" kern="1200" baseline="0">
                <a:solidFill>
                  <a:srgbClr val="004C97"/>
                </a:solidFill>
                <a:latin typeface="Helvetica"/>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auto">
              <a:spcAft>
                <a:spcPts val="0"/>
              </a:spcAft>
              <a:defRPr/>
            </a:pPr>
            <a:r>
              <a:rPr lang="en-US" dirty="0"/>
              <a:t>Long-Baseline Neutrino Facility</a:t>
            </a:r>
          </a:p>
        </p:txBody>
      </p:sp>
      <p:cxnSp>
        <p:nvCxnSpPr>
          <p:cNvPr id="10" name="Straight Connector 9"/>
          <p:cNvCxnSpPr/>
          <p:nvPr/>
        </p:nvCxnSpPr>
        <p:spPr>
          <a:xfrm>
            <a:off x="457200" y="475760"/>
            <a:ext cx="8302625" cy="0"/>
          </a:xfrm>
          <a:prstGeom prst="line">
            <a:avLst/>
          </a:prstGeom>
          <a:ln w="19050" cmpd="sng">
            <a:solidFill>
              <a:srgbClr val="004C97"/>
            </a:solidFill>
          </a:ln>
        </p:spPr>
        <p:style>
          <a:lnRef idx="1">
            <a:schemeClr val="dk1"/>
          </a:lnRef>
          <a:fillRef idx="0">
            <a:schemeClr val="dk1"/>
          </a:fillRef>
          <a:effectRef idx="0">
            <a:schemeClr val="dk1"/>
          </a:effectRef>
          <a:fontRef idx="minor">
            <a:schemeClr val="tx1"/>
          </a:fontRef>
        </p:style>
      </p:cxnSp>
      <p:sp>
        <p:nvSpPr>
          <p:cNvPr id="11" name="Text Placeholder 7"/>
          <p:cNvSpPr txBox="1">
            <a:spLocks/>
          </p:cNvSpPr>
          <p:nvPr/>
        </p:nvSpPr>
        <p:spPr>
          <a:xfrm>
            <a:off x="457200" y="196850"/>
            <a:ext cx="506413" cy="246063"/>
          </a:xfrm>
          <a:prstGeom prst="rect">
            <a:avLst/>
          </a:prstGeom>
        </p:spPr>
        <p:txBody>
          <a:bodyPr lIns="0" tIns="0" rIns="0" bIns="0"/>
          <a:lstStyle>
            <a:lvl1pPr marL="0" indent="0" algn="l" defTabSz="457200" rtl="0" eaLnBrk="1" latinLnBrk="0" hangingPunct="1">
              <a:spcBef>
                <a:spcPts val="0"/>
              </a:spcBef>
              <a:buFontTx/>
              <a:buNone/>
              <a:defRPr sz="1400" b="1" kern="1200" baseline="0">
                <a:solidFill>
                  <a:srgbClr val="004C97"/>
                </a:solidFill>
                <a:latin typeface="Helvetica"/>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auto">
              <a:spcAft>
                <a:spcPts val="0"/>
              </a:spcAft>
              <a:defRPr/>
            </a:pPr>
            <a:r>
              <a:rPr lang="en-US" dirty="0"/>
              <a:t>LBNF</a:t>
            </a:r>
          </a:p>
        </p:txBody>
      </p:sp>
      <p:pic>
        <p:nvPicPr>
          <p:cNvPr id="1029" name="Picture 6" descr="FermiLogo_RGB_NALBlu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4025" y="6154906"/>
            <a:ext cx="1594477" cy="2883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13" name="Straight Connector 12"/>
          <p:cNvCxnSpPr/>
          <p:nvPr/>
        </p:nvCxnSpPr>
        <p:spPr>
          <a:xfrm>
            <a:off x="457200" y="5728951"/>
            <a:ext cx="8302625" cy="0"/>
          </a:xfrm>
          <a:prstGeom prst="line">
            <a:avLst/>
          </a:prstGeom>
          <a:ln>
            <a:solidFill>
              <a:srgbClr val="004C97"/>
            </a:solidFill>
          </a:ln>
          <a:effectLst/>
        </p:spPr>
        <p:style>
          <a:lnRef idx="2">
            <a:schemeClr val="accent1"/>
          </a:lnRef>
          <a:fillRef idx="0">
            <a:schemeClr val="accent1"/>
          </a:fillRef>
          <a:effectRef idx="1">
            <a:schemeClr val="accent1"/>
          </a:effectRef>
          <a:fontRef idx="minor">
            <a:schemeClr val="tx1"/>
          </a:fontRef>
        </p:style>
      </p:cxnSp>
      <p:pic>
        <p:nvPicPr>
          <p:cNvPr id="1031" name="Picture 13" descr="CERN-logo_outline.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347456" y="6003296"/>
            <a:ext cx="654050" cy="6445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33" name="Picture 16" descr="SanfordSURF-horiz-logo.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072024" y="5916605"/>
            <a:ext cx="1857669" cy="694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 name="Picture 1" descr="Color-Seal_Green-Mark_SC_Horizontal.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12209" y="6083428"/>
            <a:ext cx="2202053" cy="368028"/>
          </a:xfrm>
          <a:prstGeom prst="rect">
            <a:avLst/>
          </a:prstGeom>
        </p:spPr>
      </p:pic>
    </p:spTree>
  </p:cSld>
  <p:clrMap bg1="lt1" tx1="dk1" bg2="lt2" tx2="dk2" accent1="accent1" accent2="accent2" accent3="accent3" accent4="accent4" accent5="accent5" accent6="accent6" hlink="hlink" folHlink="folHlink"/>
  <p:sldLayoutIdLst>
    <p:sldLayoutId id="2147483679" r:id="rId1"/>
  </p:sldLayoutIdLst>
  <p:hf hdr="0"/>
  <p:txStyles>
    <p:titleStyle>
      <a:lvl1pPr algn="ctr" defTabSz="457200" rtl="0" eaLnBrk="1" fontAlgn="base" hangingPunct="1">
        <a:spcBef>
          <a:spcPct val="0"/>
        </a:spcBef>
        <a:spcAft>
          <a:spcPct val="0"/>
        </a:spcAft>
        <a:defRPr sz="4400" kern="1200">
          <a:solidFill>
            <a:schemeClr val="tx1"/>
          </a:solidFill>
          <a:latin typeface="+mj-lt"/>
          <a:ea typeface="Geneva" charset="0"/>
          <a:cs typeface="Geneva" charset="0"/>
        </a:defRPr>
      </a:lvl1pPr>
      <a:lvl2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2pPr>
      <a:lvl3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3pPr>
      <a:lvl4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4pPr>
      <a:lvl5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5pPr>
      <a:lvl6pPr marL="4572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6pPr>
      <a:lvl7pPr marL="9144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7pPr>
      <a:lvl8pPr marL="13716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8pPr>
      <a:lvl9pPr marL="18288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Geneva" charset="0"/>
          <a:cs typeface="Geneva"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Geneva"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Geneva"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Geneva"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Text Placeholder 7"/>
          <p:cNvSpPr txBox="1">
            <a:spLocks/>
          </p:cNvSpPr>
          <p:nvPr/>
        </p:nvSpPr>
        <p:spPr>
          <a:xfrm>
            <a:off x="8337550" y="6483731"/>
            <a:ext cx="419100" cy="192024"/>
          </a:xfrm>
          <a:prstGeom prst="rect">
            <a:avLst/>
          </a:prstGeom>
        </p:spPr>
        <p:txBody>
          <a:bodyPr lIns="0" tIns="0" rIns="0" bIns="0" anchor="b"/>
          <a:lstStyle>
            <a:lvl1pPr marL="0" indent="0" algn="l" defTabSz="457200" rtl="0" eaLnBrk="1" latinLnBrk="0" hangingPunct="1">
              <a:spcBef>
                <a:spcPts val="0"/>
              </a:spcBef>
              <a:buFontTx/>
              <a:buNone/>
              <a:defRPr sz="1400" b="1" kern="1200" baseline="0">
                <a:solidFill>
                  <a:srgbClr val="004C97"/>
                </a:solidFill>
                <a:latin typeface="Helvetica"/>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auto">
              <a:spcAft>
                <a:spcPts val="0"/>
              </a:spcAft>
              <a:defRPr/>
            </a:pPr>
            <a:r>
              <a:rPr lang="en-US" sz="1200" dirty="0"/>
              <a:t>LBNF</a:t>
            </a:r>
          </a:p>
        </p:txBody>
      </p:sp>
      <p:cxnSp>
        <p:nvCxnSpPr>
          <p:cNvPr id="13" name="Straight Connector 12"/>
          <p:cNvCxnSpPr/>
          <p:nvPr/>
        </p:nvCxnSpPr>
        <p:spPr>
          <a:xfrm>
            <a:off x="457200" y="6357938"/>
            <a:ext cx="8293100" cy="0"/>
          </a:xfrm>
          <a:prstGeom prst="line">
            <a:avLst/>
          </a:prstGeom>
          <a:ln>
            <a:solidFill>
              <a:srgbClr val="004C97"/>
            </a:solidFill>
          </a:ln>
          <a:effectLst/>
        </p:spPr>
        <p:style>
          <a:lnRef idx="2">
            <a:schemeClr val="accent1"/>
          </a:lnRef>
          <a:fillRef idx="0">
            <a:schemeClr val="accent1"/>
          </a:fillRef>
          <a:effectRef idx="1">
            <a:schemeClr val="accent1"/>
          </a:effectRef>
          <a:fontRef idx="minor">
            <a:schemeClr val="tx1"/>
          </a:fontRef>
        </p:style>
      </p:cxnSp>
      <p:sp>
        <p:nvSpPr>
          <p:cNvPr id="4" name="Date Placeholder 3"/>
          <p:cNvSpPr>
            <a:spLocks noGrp="1"/>
          </p:cNvSpPr>
          <p:nvPr>
            <p:ph type="dt" sz="half" idx="2"/>
          </p:nvPr>
        </p:nvSpPr>
        <p:spPr>
          <a:xfrm>
            <a:off x="979488" y="6488430"/>
            <a:ext cx="1136650" cy="187325"/>
          </a:xfrm>
          <a:prstGeom prst="rect">
            <a:avLst/>
          </a:prstGeom>
        </p:spPr>
        <p:txBody>
          <a:bodyPr lIns="0" tIns="0" rIns="0" bIns="0" anchor="b" anchorCtr="0"/>
          <a:lstStyle>
            <a:lvl1pPr fontAlgn="auto">
              <a:spcBef>
                <a:spcPts val="0"/>
              </a:spcBef>
              <a:spcAft>
                <a:spcPts val="0"/>
              </a:spcAft>
              <a:defRPr sz="1200" baseline="0" smtClean="0">
                <a:solidFill>
                  <a:srgbClr val="004C97"/>
                </a:solidFill>
                <a:latin typeface="Helvetica"/>
                <a:ea typeface="+mn-ea"/>
                <a:cs typeface="+mn-cs"/>
              </a:defRPr>
            </a:lvl1pPr>
          </a:lstStyle>
          <a:p>
            <a:pPr>
              <a:defRPr/>
            </a:pPr>
            <a:r>
              <a:rPr lang="en-US"/>
              <a:t>11.20.2020</a:t>
            </a:r>
            <a:endParaRPr lang="en-US" dirty="0"/>
          </a:p>
        </p:txBody>
      </p:sp>
      <p:sp>
        <p:nvSpPr>
          <p:cNvPr id="5" name="Footer Placeholder 4"/>
          <p:cNvSpPr>
            <a:spLocks noGrp="1"/>
          </p:cNvSpPr>
          <p:nvPr>
            <p:ph type="ftr" sz="quarter" idx="3"/>
          </p:nvPr>
        </p:nvSpPr>
        <p:spPr>
          <a:xfrm>
            <a:off x="2116138" y="6488430"/>
            <a:ext cx="5616575" cy="187325"/>
          </a:xfrm>
          <a:prstGeom prst="rect">
            <a:avLst/>
          </a:prstGeom>
        </p:spPr>
        <p:txBody>
          <a:bodyPr lIns="0" tIns="0" rIns="0" bIns="0" anchor="b" anchorCtr="0"/>
          <a:lstStyle>
            <a:lvl1pPr fontAlgn="auto">
              <a:spcBef>
                <a:spcPts val="0"/>
              </a:spcBef>
              <a:spcAft>
                <a:spcPts val="0"/>
              </a:spcAft>
              <a:defRPr sz="1200" baseline="0" dirty="0">
                <a:solidFill>
                  <a:srgbClr val="004C97"/>
                </a:solidFill>
                <a:latin typeface="Helvetica"/>
                <a:ea typeface="+mn-ea"/>
                <a:cs typeface="+mn-cs"/>
              </a:defRPr>
            </a:lvl1pPr>
          </a:lstStyle>
          <a:p>
            <a:pPr>
              <a:defRPr/>
            </a:pPr>
            <a:r>
              <a:rPr lang="en-US"/>
              <a:t>Joaquim Creus Prats | DUNE ND LAr cryogenics</a:t>
            </a:r>
            <a:endParaRPr lang="en-US" dirty="0"/>
          </a:p>
        </p:txBody>
      </p:sp>
      <p:sp>
        <p:nvSpPr>
          <p:cNvPr id="6" name="Slide Number Placeholder 5"/>
          <p:cNvSpPr>
            <a:spLocks noGrp="1"/>
          </p:cNvSpPr>
          <p:nvPr>
            <p:ph type="sldNum" sz="quarter" idx="4"/>
          </p:nvPr>
        </p:nvSpPr>
        <p:spPr>
          <a:xfrm>
            <a:off x="454025" y="6488430"/>
            <a:ext cx="525463" cy="187325"/>
          </a:xfrm>
          <a:prstGeom prst="rect">
            <a:avLst/>
          </a:prstGeom>
        </p:spPr>
        <p:txBody>
          <a:bodyPr lIns="0" tIns="0" rIns="0" bIns="0" anchor="b" anchorCtr="0"/>
          <a:lstStyle>
            <a:lvl1pPr fontAlgn="auto">
              <a:spcBef>
                <a:spcPts val="0"/>
              </a:spcBef>
              <a:spcAft>
                <a:spcPts val="0"/>
              </a:spcAft>
              <a:defRPr sz="1200" b="1" i="0" baseline="0" smtClean="0">
                <a:solidFill>
                  <a:srgbClr val="004C97"/>
                </a:solidFill>
                <a:latin typeface="Helvetica"/>
                <a:ea typeface="+mn-ea"/>
                <a:cs typeface="+mn-cs"/>
              </a:defRPr>
            </a:lvl1pPr>
          </a:lstStyle>
          <a:p>
            <a:pPr>
              <a:defRPr/>
            </a:pPr>
            <a:fld id="{0C39C72E-2A13-EB4D-AD45-6D4E6ACAED8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0" r:id="rId1"/>
    <p:sldLayoutId id="2147483684" r:id="rId2"/>
    <p:sldLayoutId id="2147483681" r:id="rId3"/>
    <p:sldLayoutId id="2147483682" r:id="rId4"/>
    <p:sldLayoutId id="2147483683" r:id="rId5"/>
    <p:sldLayoutId id="2147483685" r:id="rId6"/>
    <p:sldLayoutId id="2147483686" r:id="rId7"/>
  </p:sldLayoutIdLst>
  <p:hf hdr="0"/>
  <p:txStyles>
    <p:titleStyle>
      <a:lvl1pPr algn="ctr" defTabSz="457200" rtl="0" fontAlgn="base">
        <a:spcBef>
          <a:spcPct val="0"/>
        </a:spcBef>
        <a:spcAft>
          <a:spcPct val="0"/>
        </a:spcAft>
        <a:defRPr sz="4400" kern="1200">
          <a:solidFill>
            <a:schemeClr val="tx1"/>
          </a:solidFill>
          <a:latin typeface="+mj-lt"/>
          <a:ea typeface="Geneva" charset="0"/>
          <a:cs typeface="Geneva" charset="0"/>
        </a:defRPr>
      </a:lvl1pPr>
      <a:lvl2pPr algn="ctr" defTabSz="457200" rtl="0" fontAlgn="base">
        <a:spcBef>
          <a:spcPct val="0"/>
        </a:spcBef>
        <a:spcAft>
          <a:spcPct val="0"/>
        </a:spcAft>
        <a:defRPr sz="4400">
          <a:solidFill>
            <a:schemeClr val="tx1"/>
          </a:solidFill>
          <a:latin typeface="Calibri" charset="0"/>
          <a:ea typeface="Geneva" charset="0"/>
          <a:cs typeface="Geneva" charset="0"/>
        </a:defRPr>
      </a:lvl2pPr>
      <a:lvl3pPr algn="ctr" defTabSz="457200" rtl="0" fontAlgn="base">
        <a:spcBef>
          <a:spcPct val="0"/>
        </a:spcBef>
        <a:spcAft>
          <a:spcPct val="0"/>
        </a:spcAft>
        <a:defRPr sz="4400">
          <a:solidFill>
            <a:schemeClr val="tx1"/>
          </a:solidFill>
          <a:latin typeface="Calibri" charset="0"/>
          <a:ea typeface="Geneva" charset="0"/>
          <a:cs typeface="Geneva" charset="0"/>
        </a:defRPr>
      </a:lvl3pPr>
      <a:lvl4pPr algn="ctr" defTabSz="457200" rtl="0" fontAlgn="base">
        <a:spcBef>
          <a:spcPct val="0"/>
        </a:spcBef>
        <a:spcAft>
          <a:spcPct val="0"/>
        </a:spcAft>
        <a:defRPr sz="4400">
          <a:solidFill>
            <a:schemeClr val="tx1"/>
          </a:solidFill>
          <a:latin typeface="Calibri" charset="0"/>
          <a:ea typeface="Geneva" charset="0"/>
          <a:cs typeface="Geneva" charset="0"/>
        </a:defRPr>
      </a:lvl4pPr>
      <a:lvl5pPr algn="ctr" defTabSz="457200" rtl="0" fontAlgn="base">
        <a:spcBef>
          <a:spcPct val="0"/>
        </a:spcBef>
        <a:spcAft>
          <a:spcPct val="0"/>
        </a:spcAft>
        <a:defRPr sz="4400">
          <a:solidFill>
            <a:schemeClr val="tx1"/>
          </a:solidFill>
          <a:latin typeface="Calibri" charset="0"/>
          <a:ea typeface="Geneva" charset="0"/>
          <a:cs typeface="Geneva" charset="0"/>
        </a:defRPr>
      </a:lvl5pPr>
      <a:lvl6pPr marL="457200" algn="ctr" defTabSz="457200" rtl="0" fontAlgn="base">
        <a:spcBef>
          <a:spcPct val="0"/>
        </a:spcBef>
        <a:spcAft>
          <a:spcPct val="0"/>
        </a:spcAft>
        <a:defRPr sz="4400">
          <a:solidFill>
            <a:schemeClr val="tx1"/>
          </a:solidFill>
          <a:latin typeface="Calibri" charset="0"/>
          <a:ea typeface="Geneva" charset="0"/>
          <a:cs typeface="Geneva" charset="0"/>
        </a:defRPr>
      </a:lvl6pPr>
      <a:lvl7pPr marL="914400" algn="ctr" defTabSz="457200" rtl="0" fontAlgn="base">
        <a:spcBef>
          <a:spcPct val="0"/>
        </a:spcBef>
        <a:spcAft>
          <a:spcPct val="0"/>
        </a:spcAft>
        <a:defRPr sz="4400">
          <a:solidFill>
            <a:schemeClr val="tx1"/>
          </a:solidFill>
          <a:latin typeface="Calibri" charset="0"/>
          <a:ea typeface="Geneva" charset="0"/>
          <a:cs typeface="Geneva" charset="0"/>
        </a:defRPr>
      </a:lvl7pPr>
      <a:lvl8pPr marL="1371600" algn="ctr" defTabSz="457200" rtl="0" fontAlgn="base">
        <a:spcBef>
          <a:spcPct val="0"/>
        </a:spcBef>
        <a:spcAft>
          <a:spcPct val="0"/>
        </a:spcAft>
        <a:defRPr sz="4400">
          <a:solidFill>
            <a:schemeClr val="tx1"/>
          </a:solidFill>
          <a:latin typeface="Calibri" charset="0"/>
          <a:ea typeface="Geneva" charset="0"/>
          <a:cs typeface="Geneva" charset="0"/>
        </a:defRPr>
      </a:lvl8pPr>
      <a:lvl9pPr marL="1828800" algn="ctr" defTabSz="457200" rtl="0" fontAlgn="base">
        <a:spcBef>
          <a:spcPct val="0"/>
        </a:spcBef>
        <a:spcAft>
          <a:spcPct val="0"/>
        </a:spcAft>
        <a:defRPr sz="4400">
          <a:solidFill>
            <a:schemeClr val="tx1"/>
          </a:solidFill>
          <a:latin typeface="Calibri" charset="0"/>
          <a:ea typeface="Geneva" charset="0"/>
          <a:cs typeface="Geneva"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Geneva" charset="0"/>
          <a:cs typeface="Geneva"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Geneva"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Geneva"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commons.wikimedia.org/wiki/File:Icons8_flat_folder.svg" TargetMode="External"/><Relationship Id="rId2" Type="http://schemas.openxmlformats.org/officeDocument/2006/relationships/image" Target="../media/image5.png"/><Relationship Id="rId1" Type="http://schemas.openxmlformats.org/officeDocument/2006/relationships/slideLayout" Target="../slideLayouts/slideLayout3.xml"/><Relationship Id="rId4" Type="http://schemas.openxmlformats.org/officeDocument/2006/relationships/hyperlink" Target="https://edms.cern.ch/document/2385478"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edms.cern.ch/document/2370342" TargetMode="External"/><Relationship Id="rId2" Type="http://schemas.openxmlformats.org/officeDocument/2006/relationships/image" Target="../media/image6.png"/><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hyperlink" Target="https://cds.cern.ch/record/1089862" TargetMode="Externa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bwMode="auto">
          <a:xfrm>
            <a:off x="454025" y="1886816"/>
            <a:ext cx="8218488" cy="11430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compatLnSpc="1">
            <a:prstTxWarp prst="textNoShape">
              <a:avLst/>
            </a:prstTxWarp>
          </a:bodyPr>
          <a:lstStyle/>
          <a:p>
            <a:r>
              <a:rPr lang="en-US" dirty="0">
                <a:latin typeface="+mj-lt"/>
              </a:rPr>
              <a:t>DUNE-ND cryogenics</a:t>
            </a:r>
            <a:br>
              <a:rPr lang="en-US" dirty="0">
                <a:latin typeface="+mj-lt"/>
              </a:rPr>
            </a:br>
            <a:r>
              <a:rPr lang="en-US" b="0" dirty="0">
                <a:latin typeface="+mj-lt"/>
              </a:rPr>
              <a:t>Interface with PRISM (Energy Chains)</a:t>
            </a:r>
          </a:p>
        </p:txBody>
      </p:sp>
      <p:sp>
        <p:nvSpPr>
          <p:cNvPr id="6146" name="Text Placeholder 2"/>
          <p:cNvSpPr>
            <a:spLocks noGrp="1"/>
          </p:cNvSpPr>
          <p:nvPr>
            <p:ph type="body" sz="quarter" idx="10"/>
          </p:nvPr>
        </p:nvSpPr>
        <p:spPr bwMode="auto">
          <a:xfrm>
            <a:off x="454025" y="3209924"/>
            <a:ext cx="8221663" cy="2079705"/>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r>
              <a:rPr lang="en-US" dirty="0">
                <a:latin typeface="+mj-lt"/>
              </a:rPr>
              <a:t>Joaquim CREUS PRATS</a:t>
            </a:r>
          </a:p>
          <a:p>
            <a:r>
              <a:rPr lang="en-US" dirty="0">
                <a:latin typeface="+mj-lt"/>
              </a:rPr>
              <a:t>DUNE-ND </a:t>
            </a:r>
            <a:r>
              <a:rPr lang="en-US" dirty="0" err="1">
                <a:latin typeface="+mj-lt"/>
              </a:rPr>
              <a:t>Cryo</a:t>
            </a:r>
            <a:endParaRPr lang="en-US" dirty="0">
              <a:latin typeface="+mj-lt"/>
            </a:endParaRPr>
          </a:p>
          <a:p>
            <a:r>
              <a:rPr lang="en-US" dirty="0">
                <a:latin typeface="+mj-lt"/>
              </a:rPr>
              <a:t>20 November 2020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B242B-C44F-2346-976D-3D05074FAD92}"/>
              </a:ext>
            </a:extLst>
          </p:cNvPr>
          <p:cNvSpPr>
            <a:spLocks noGrp="1"/>
          </p:cNvSpPr>
          <p:nvPr>
            <p:ph type="title"/>
          </p:nvPr>
        </p:nvSpPr>
        <p:spPr/>
        <p:txBody>
          <a:bodyPr/>
          <a:lstStyle/>
          <a:p>
            <a:r>
              <a:rPr lang="en-US" dirty="0"/>
              <a:t>ND-LAr Interface Information</a:t>
            </a:r>
          </a:p>
        </p:txBody>
      </p:sp>
      <p:sp>
        <p:nvSpPr>
          <p:cNvPr id="3" name="Date Placeholder 2">
            <a:extLst>
              <a:ext uri="{FF2B5EF4-FFF2-40B4-BE49-F238E27FC236}">
                <a16:creationId xmlns:a16="http://schemas.microsoft.com/office/drawing/2014/main" id="{2E14902C-C1FF-F948-8095-F33C9658D3DC}"/>
              </a:ext>
            </a:extLst>
          </p:cNvPr>
          <p:cNvSpPr>
            <a:spLocks noGrp="1"/>
          </p:cNvSpPr>
          <p:nvPr>
            <p:ph type="dt" sz="half" idx="10"/>
          </p:nvPr>
        </p:nvSpPr>
        <p:spPr/>
        <p:txBody>
          <a:bodyPr/>
          <a:lstStyle/>
          <a:p>
            <a:pPr>
              <a:defRPr/>
            </a:pPr>
            <a:r>
              <a:rPr lang="en-US"/>
              <a:t>11.20.2020</a:t>
            </a:r>
            <a:endParaRPr lang="en-US" dirty="0"/>
          </a:p>
        </p:txBody>
      </p:sp>
      <p:sp>
        <p:nvSpPr>
          <p:cNvPr id="4" name="Footer Placeholder 3">
            <a:extLst>
              <a:ext uri="{FF2B5EF4-FFF2-40B4-BE49-F238E27FC236}">
                <a16:creationId xmlns:a16="http://schemas.microsoft.com/office/drawing/2014/main" id="{97B9A6C0-9AC2-204E-9FBE-540B8AEA58FA}"/>
              </a:ext>
            </a:extLst>
          </p:cNvPr>
          <p:cNvSpPr>
            <a:spLocks noGrp="1"/>
          </p:cNvSpPr>
          <p:nvPr>
            <p:ph type="ftr" sz="quarter" idx="11"/>
          </p:nvPr>
        </p:nvSpPr>
        <p:spPr/>
        <p:txBody>
          <a:bodyPr/>
          <a:lstStyle/>
          <a:p>
            <a:pPr>
              <a:defRPr/>
            </a:pPr>
            <a:r>
              <a:rPr lang="en-US"/>
              <a:t>Joaquim Creus Prats | DUNE ND LAr cryogenics</a:t>
            </a:r>
            <a:endParaRPr lang="en-US" dirty="0"/>
          </a:p>
        </p:txBody>
      </p:sp>
      <p:sp>
        <p:nvSpPr>
          <p:cNvPr id="5" name="Slide Number Placeholder 4">
            <a:extLst>
              <a:ext uri="{FF2B5EF4-FFF2-40B4-BE49-F238E27FC236}">
                <a16:creationId xmlns:a16="http://schemas.microsoft.com/office/drawing/2014/main" id="{D7D79F4E-4748-1A40-9BE5-F4CE5DA79B82}"/>
              </a:ext>
            </a:extLst>
          </p:cNvPr>
          <p:cNvSpPr>
            <a:spLocks noGrp="1"/>
          </p:cNvSpPr>
          <p:nvPr>
            <p:ph type="sldNum" sz="quarter" idx="12"/>
          </p:nvPr>
        </p:nvSpPr>
        <p:spPr/>
        <p:txBody>
          <a:bodyPr/>
          <a:lstStyle/>
          <a:p>
            <a:pPr>
              <a:defRPr/>
            </a:pPr>
            <a:fld id="{0C39C72E-2A13-EB4D-AD45-6D4E6ACAED8D}" type="slidenum">
              <a:rPr lang="en-US" smtClean="0"/>
              <a:pPr>
                <a:defRPr/>
              </a:pPr>
              <a:t>2</a:t>
            </a:fld>
            <a:endParaRPr lang="en-US" dirty="0"/>
          </a:p>
        </p:txBody>
      </p:sp>
      <p:sp>
        <p:nvSpPr>
          <p:cNvPr id="6" name="Content Placeholder 5">
            <a:extLst>
              <a:ext uri="{FF2B5EF4-FFF2-40B4-BE49-F238E27FC236}">
                <a16:creationId xmlns:a16="http://schemas.microsoft.com/office/drawing/2014/main" id="{C02230C8-4DDC-B649-85AA-D809FC9901C6}"/>
              </a:ext>
            </a:extLst>
          </p:cNvPr>
          <p:cNvSpPr>
            <a:spLocks noGrp="1"/>
          </p:cNvSpPr>
          <p:nvPr>
            <p:ph idx="13"/>
          </p:nvPr>
        </p:nvSpPr>
        <p:spPr>
          <a:xfrm>
            <a:off x="457200" y="1001878"/>
            <a:ext cx="6809552" cy="4251058"/>
          </a:xfrm>
        </p:spPr>
        <p:txBody>
          <a:bodyPr/>
          <a:lstStyle/>
          <a:p>
            <a:pPr marL="0" indent="0">
              <a:buNone/>
            </a:pPr>
            <a:r>
              <a:rPr lang="en-US" sz="2000" b="1" dirty="0">
                <a:latin typeface="+mj-lt"/>
              </a:rPr>
              <a:t>See EDMS document written as interface between LAr and I&amp;I, featuring details on:</a:t>
            </a:r>
          </a:p>
          <a:p>
            <a:r>
              <a:rPr lang="en-US" sz="2000" dirty="0">
                <a:latin typeface="+mj-lt"/>
              </a:rPr>
              <a:t>Energy Chain pipe sizes and weight per unit length (page 9)</a:t>
            </a:r>
          </a:p>
          <a:p>
            <a:r>
              <a:rPr lang="en-US" sz="2000" dirty="0">
                <a:latin typeface="+mj-lt"/>
              </a:rPr>
              <a:t>Power distribution for </a:t>
            </a:r>
            <a:r>
              <a:rPr lang="en-US" sz="2000" dirty="0" err="1">
                <a:latin typeface="+mj-lt"/>
              </a:rPr>
              <a:t>Cryo</a:t>
            </a:r>
            <a:r>
              <a:rPr lang="en-US" sz="2000" dirty="0">
                <a:latin typeface="+mj-lt"/>
              </a:rPr>
              <a:t> Equipment (page 9)</a:t>
            </a:r>
          </a:p>
          <a:p>
            <a:r>
              <a:rPr lang="en-US" sz="2000" dirty="0">
                <a:latin typeface="+mj-lt"/>
              </a:rPr>
              <a:t>Network distribution for </a:t>
            </a:r>
            <a:r>
              <a:rPr lang="en-US" sz="2000" dirty="0" err="1">
                <a:latin typeface="+mj-lt"/>
              </a:rPr>
              <a:t>Cryo</a:t>
            </a:r>
            <a:r>
              <a:rPr lang="en-US" sz="2000" dirty="0">
                <a:latin typeface="+mj-lt"/>
              </a:rPr>
              <a:t> Controls (page 5)</a:t>
            </a:r>
          </a:p>
          <a:p>
            <a:pPr marL="0" indent="0">
              <a:buNone/>
            </a:pPr>
            <a:endParaRPr lang="en-US" sz="2000" dirty="0">
              <a:latin typeface="+mj-lt"/>
            </a:endParaRPr>
          </a:p>
          <a:p>
            <a:pPr marL="0" indent="0">
              <a:buNone/>
            </a:pPr>
            <a:r>
              <a:rPr lang="en-US" sz="2000" b="1" dirty="0">
                <a:latin typeface="+mj-lt"/>
              </a:rPr>
              <a:t>The assumption is the interface specification will be transferred by I&amp;I to PRISM (SLAC/SBU)</a:t>
            </a:r>
          </a:p>
          <a:p>
            <a:pPr marL="384048" lvl="2" indent="0">
              <a:buNone/>
            </a:pPr>
            <a:endParaRPr lang="en-US" sz="2000" dirty="0"/>
          </a:p>
          <a:p>
            <a:pPr marL="384048" lvl="2" indent="0">
              <a:buNone/>
            </a:pPr>
            <a:endParaRPr lang="en-US" sz="2000" dirty="0"/>
          </a:p>
          <a:p>
            <a:endParaRPr lang="en-US" sz="2400" dirty="0"/>
          </a:p>
          <a:p>
            <a:pPr lvl="1"/>
            <a:endParaRPr lang="en-US" sz="2400" dirty="0"/>
          </a:p>
        </p:txBody>
      </p:sp>
      <p:grpSp>
        <p:nvGrpSpPr>
          <p:cNvPr id="10" name="Group 9">
            <a:extLst>
              <a:ext uri="{FF2B5EF4-FFF2-40B4-BE49-F238E27FC236}">
                <a16:creationId xmlns:a16="http://schemas.microsoft.com/office/drawing/2014/main" id="{5750ADAD-2659-4EA0-8900-40A6E3766D7D}"/>
              </a:ext>
            </a:extLst>
          </p:cNvPr>
          <p:cNvGrpSpPr/>
          <p:nvPr/>
        </p:nvGrpSpPr>
        <p:grpSpPr>
          <a:xfrm>
            <a:off x="7266752" y="0"/>
            <a:ext cx="1636712" cy="1636712"/>
            <a:chOff x="979488" y="4788678"/>
            <a:chExt cx="1636712" cy="1636712"/>
          </a:xfrm>
        </p:grpSpPr>
        <p:pic>
          <p:nvPicPr>
            <p:cNvPr id="11" name="Picture 10">
              <a:extLst>
                <a:ext uri="{FF2B5EF4-FFF2-40B4-BE49-F238E27FC236}">
                  <a16:creationId xmlns:a16="http://schemas.microsoft.com/office/drawing/2014/main" id="{53D5CCF1-CF08-4249-837E-7E9E0EE34EBD}"/>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979488" y="4788678"/>
              <a:ext cx="1636712" cy="1636712"/>
            </a:xfrm>
            <a:prstGeom prst="rect">
              <a:avLst/>
            </a:prstGeom>
          </p:spPr>
        </p:pic>
        <p:sp>
          <p:nvSpPr>
            <p:cNvPr id="12" name="TextBox 11">
              <a:extLst>
                <a:ext uri="{FF2B5EF4-FFF2-40B4-BE49-F238E27FC236}">
                  <a16:creationId xmlns:a16="http://schemas.microsoft.com/office/drawing/2014/main" id="{2562995C-D55B-46A3-BF25-BF48961A4967}"/>
                </a:ext>
              </a:extLst>
            </p:cNvPr>
            <p:cNvSpPr txBox="1"/>
            <p:nvPr/>
          </p:nvSpPr>
          <p:spPr>
            <a:xfrm>
              <a:off x="1211335" y="5357946"/>
              <a:ext cx="1173018" cy="646331"/>
            </a:xfrm>
            <a:prstGeom prst="rect">
              <a:avLst/>
            </a:prstGeom>
            <a:noFill/>
          </p:spPr>
          <p:txBody>
            <a:bodyPr wrap="square" rtlCol="0">
              <a:spAutoFit/>
            </a:bodyPr>
            <a:lstStyle/>
            <a:p>
              <a:r>
                <a:rPr lang="en-US" dirty="0">
                  <a:hlinkClick r:id="rId4"/>
                </a:rPr>
                <a:t>EDMS </a:t>
              </a:r>
            </a:p>
            <a:p>
              <a:r>
                <a:rPr lang="en-US" dirty="0">
                  <a:hlinkClick r:id="rId4"/>
                </a:rPr>
                <a:t>2385478</a:t>
              </a:r>
              <a:endParaRPr lang="en-US" dirty="0"/>
            </a:p>
          </p:txBody>
        </p:sp>
      </p:grpSp>
    </p:spTree>
    <p:extLst>
      <p:ext uri="{BB962C8B-B14F-4D97-AF65-F5344CB8AC3E}">
        <p14:creationId xmlns:p14="http://schemas.microsoft.com/office/powerpoint/2010/main" val="956977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E116AA09-3849-445D-9822-162535140EF5}"/>
              </a:ext>
            </a:extLst>
          </p:cNvPr>
          <p:cNvPicPr>
            <a:picLocks noChangeAspect="1"/>
          </p:cNvPicPr>
          <p:nvPr/>
        </p:nvPicPr>
        <p:blipFill rotWithShape="1">
          <a:blip r:embed="rId2"/>
          <a:srcRect t="32477" b="5753"/>
          <a:stretch/>
        </p:blipFill>
        <p:spPr>
          <a:xfrm>
            <a:off x="3939702" y="228280"/>
            <a:ext cx="4464996" cy="917055"/>
          </a:xfrm>
          <a:prstGeom prst="rect">
            <a:avLst/>
          </a:prstGeom>
        </p:spPr>
      </p:pic>
      <p:sp>
        <p:nvSpPr>
          <p:cNvPr id="2" name="Title 1">
            <a:extLst>
              <a:ext uri="{FF2B5EF4-FFF2-40B4-BE49-F238E27FC236}">
                <a16:creationId xmlns:a16="http://schemas.microsoft.com/office/drawing/2014/main" id="{19C787D0-3B5A-4AB1-A422-121FB27E0C80}"/>
              </a:ext>
            </a:extLst>
          </p:cNvPr>
          <p:cNvSpPr>
            <a:spLocks noGrp="1"/>
          </p:cNvSpPr>
          <p:nvPr>
            <p:ph type="title"/>
          </p:nvPr>
        </p:nvSpPr>
        <p:spPr/>
        <p:txBody>
          <a:bodyPr/>
          <a:lstStyle/>
          <a:p>
            <a:r>
              <a:rPr lang="en-US" dirty="0"/>
              <a:t>ND-LAr Piping concept</a:t>
            </a:r>
          </a:p>
        </p:txBody>
      </p:sp>
      <p:sp>
        <p:nvSpPr>
          <p:cNvPr id="3" name="Date Placeholder 2">
            <a:extLst>
              <a:ext uri="{FF2B5EF4-FFF2-40B4-BE49-F238E27FC236}">
                <a16:creationId xmlns:a16="http://schemas.microsoft.com/office/drawing/2014/main" id="{D976E82C-CAB5-4595-9DD8-437BA93A30F3}"/>
              </a:ext>
            </a:extLst>
          </p:cNvPr>
          <p:cNvSpPr>
            <a:spLocks noGrp="1"/>
          </p:cNvSpPr>
          <p:nvPr>
            <p:ph type="dt" sz="half" idx="10"/>
          </p:nvPr>
        </p:nvSpPr>
        <p:spPr/>
        <p:txBody>
          <a:bodyPr/>
          <a:lstStyle/>
          <a:p>
            <a:pPr>
              <a:defRPr/>
            </a:pPr>
            <a:r>
              <a:rPr lang="en-US"/>
              <a:t>11.20.2020</a:t>
            </a:r>
            <a:endParaRPr lang="en-US" dirty="0"/>
          </a:p>
        </p:txBody>
      </p:sp>
      <p:sp>
        <p:nvSpPr>
          <p:cNvPr id="4" name="Footer Placeholder 3">
            <a:extLst>
              <a:ext uri="{FF2B5EF4-FFF2-40B4-BE49-F238E27FC236}">
                <a16:creationId xmlns:a16="http://schemas.microsoft.com/office/drawing/2014/main" id="{F87C8B8F-1E14-4CBF-B860-9D761DFED64F}"/>
              </a:ext>
            </a:extLst>
          </p:cNvPr>
          <p:cNvSpPr>
            <a:spLocks noGrp="1"/>
          </p:cNvSpPr>
          <p:nvPr>
            <p:ph type="ftr" sz="quarter" idx="11"/>
          </p:nvPr>
        </p:nvSpPr>
        <p:spPr/>
        <p:txBody>
          <a:bodyPr/>
          <a:lstStyle/>
          <a:p>
            <a:pPr>
              <a:defRPr/>
            </a:pPr>
            <a:r>
              <a:rPr lang="en-US"/>
              <a:t>Joaquim Creus Prats | DUNE ND LAr cryogenics</a:t>
            </a:r>
            <a:endParaRPr lang="en-US" dirty="0"/>
          </a:p>
        </p:txBody>
      </p:sp>
      <p:sp>
        <p:nvSpPr>
          <p:cNvPr id="5" name="Slide Number Placeholder 4">
            <a:extLst>
              <a:ext uri="{FF2B5EF4-FFF2-40B4-BE49-F238E27FC236}">
                <a16:creationId xmlns:a16="http://schemas.microsoft.com/office/drawing/2014/main" id="{E4F1B9D0-1BC9-49A5-BF86-2A0BE69B609D}"/>
              </a:ext>
            </a:extLst>
          </p:cNvPr>
          <p:cNvSpPr>
            <a:spLocks noGrp="1"/>
          </p:cNvSpPr>
          <p:nvPr>
            <p:ph type="sldNum" sz="quarter" idx="12"/>
          </p:nvPr>
        </p:nvSpPr>
        <p:spPr/>
        <p:txBody>
          <a:bodyPr/>
          <a:lstStyle/>
          <a:p>
            <a:pPr>
              <a:defRPr/>
            </a:pPr>
            <a:fld id="{0C39C72E-2A13-EB4D-AD45-6D4E6ACAED8D}" type="slidenum">
              <a:rPr lang="en-US" smtClean="0"/>
              <a:pPr>
                <a:defRPr/>
              </a:pPr>
              <a:t>3</a:t>
            </a:fld>
            <a:endParaRPr lang="en-US" dirty="0"/>
          </a:p>
        </p:txBody>
      </p:sp>
      <p:sp>
        <p:nvSpPr>
          <p:cNvPr id="6" name="Content Placeholder 5">
            <a:extLst>
              <a:ext uri="{FF2B5EF4-FFF2-40B4-BE49-F238E27FC236}">
                <a16:creationId xmlns:a16="http://schemas.microsoft.com/office/drawing/2014/main" id="{85275572-2273-45C9-954E-BBBC29D6A43A}"/>
              </a:ext>
            </a:extLst>
          </p:cNvPr>
          <p:cNvSpPr>
            <a:spLocks noGrp="1"/>
          </p:cNvSpPr>
          <p:nvPr>
            <p:ph idx="13"/>
          </p:nvPr>
        </p:nvSpPr>
        <p:spPr/>
        <p:txBody>
          <a:bodyPr/>
          <a:lstStyle/>
          <a:p>
            <a:pPr marL="0" indent="0">
              <a:buNone/>
            </a:pPr>
            <a:r>
              <a:rPr lang="en-US" sz="1800" dirty="0"/>
              <a:t>Any pipe that uses the energy chain is split in three sections: </a:t>
            </a:r>
          </a:p>
          <a:p>
            <a:pPr marL="349758" lvl="1" indent="-285750"/>
            <a:r>
              <a:rPr lang="en-US" sz="1600" b="1" dirty="0"/>
              <a:t>Section 1</a:t>
            </a:r>
            <a:r>
              <a:rPr lang="en-US" sz="1600" dirty="0"/>
              <a:t>: Rigid part of the pipe going down the shaft and connecting section 2 with external or shaft cryogenics equipment .</a:t>
            </a:r>
          </a:p>
          <a:p>
            <a:pPr marL="349758" lvl="1" indent="-285750"/>
            <a:r>
              <a:rPr lang="en-US" sz="1600" b="1" dirty="0"/>
              <a:t>Section 2</a:t>
            </a:r>
            <a:r>
              <a:rPr lang="en-US" sz="1600" dirty="0"/>
              <a:t>: Flexible section of the line in the energy chain</a:t>
            </a:r>
          </a:p>
          <a:p>
            <a:pPr marL="349758" lvl="1" indent="-285750"/>
            <a:r>
              <a:rPr lang="en-US" sz="1600" b="1" dirty="0"/>
              <a:t>Section 3</a:t>
            </a:r>
            <a:r>
              <a:rPr lang="en-US" sz="1600" dirty="0"/>
              <a:t>: Rigid pipe interconnecting  section 2 with valve boxes.</a:t>
            </a:r>
          </a:p>
          <a:p>
            <a:pPr marL="64008" lvl="1" indent="0">
              <a:buNone/>
            </a:pPr>
            <a:r>
              <a:rPr lang="en-US" sz="1600" dirty="0"/>
              <a:t>ND-LAr procures and delivers each </a:t>
            </a:r>
            <a:r>
              <a:rPr lang="en-US" sz="1600" u="sng" dirty="0"/>
              <a:t>Section 2</a:t>
            </a:r>
            <a:r>
              <a:rPr lang="en-US" sz="1600" dirty="0"/>
              <a:t> to PRISM (SBU/SLAC) which installs it. </a:t>
            </a:r>
          </a:p>
          <a:p>
            <a:pPr marL="64008" lvl="1" indent="0">
              <a:buNone/>
            </a:pPr>
            <a:r>
              <a:rPr lang="en-US" sz="1600" dirty="0"/>
              <a:t>ND-LAr comes later and performs final Section1/2 and Section 2/3 connections</a:t>
            </a:r>
          </a:p>
          <a:p>
            <a:endParaRPr lang="en-US" dirty="0"/>
          </a:p>
        </p:txBody>
      </p:sp>
      <p:sp>
        <p:nvSpPr>
          <p:cNvPr id="8" name="TextBox 7">
            <a:extLst>
              <a:ext uri="{FF2B5EF4-FFF2-40B4-BE49-F238E27FC236}">
                <a16:creationId xmlns:a16="http://schemas.microsoft.com/office/drawing/2014/main" id="{4360594C-C28A-4E6C-AF4B-E22F59F2D054}"/>
              </a:ext>
            </a:extLst>
          </p:cNvPr>
          <p:cNvSpPr txBox="1"/>
          <p:nvPr/>
        </p:nvSpPr>
        <p:spPr>
          <a:xfrm>
            <a:off x="3939702" y="75476"/>
            <a:ext cx="4909421" cy="307777"/>
          </a:xfrm>
          <a:prstGeom prst="rect">
            <a:avLst/>
          </a:prstGeom>
          <a:noFill/>
        </p:spPr>
        <p:txBody>
          <a:bodyPr wrap="square" rtlCol="0">
            <a:spAutoFit/>
          </a:bodyPr>
          <a:lstStyle/>
          <a:p>
            <a:r>
              <a:rPr lang="en-US" sz="1400" dirty="0">
                <a:solidFill>
                  <a:srgbClr val="FF0000"/>
                </a:solidFill>
              </a:rPr>
              <a:t>Extract of one line from P&amp;ID schematic (</a:t>
            </a:r>
            <a:r>
              <a:rPr lang="en-US" sz="1400" dirty="0">
                <a:solidFill>
                  <a:srgbClr val="FF0000"/>
                </a:solidFill>
                <a:hlinkClick r:id="rId3"/>
              </a:rPr>
              <a:t>EDMS 2370342  </a:t>
            </a:r>
            <a:r>
              <a:rPr lang="en-US" sz="1400" dirty="0">
                <a:solidFill>
                  <a:srgbClr val="FF0000"/>
                </a:solidFill>
              </a:rPr>
              <a:t>)</a:t>
            </a:r>
          </a:p>
        </p:txBody>
      </p:sp>
      <p:grpSp>
        <p:nvGrpSpPr>
          <p:cNvPr id="14" name="Group 13">
            <a:extLst>
              <a:ext uri="{FF2B5EF4-FFF2-40B4-BE49-F238E27FC236}">
                <a16:creationId xmlns:a16="http://schemas.microsoft.com/office/drawing/2014/main" id="{19086222-21D3-4ABB-A851-405D7BAD3EB3}"/>
              </a:ext>
            </a:extLst>
          </p:cNvPr>
          <p:cNvGrpSpPr/>
          <p:nvPr/>
        </p:nvGrpSpPr>
        <p:grpSpPr>
          <a:xfrm>
            <a:off x="1488337" y="3251897"/>
            <a:ext cx="5946691" cy="3036608"/>
            <a:chOff x="457200" y="3125437"/>
            <a:chExt cx="5946691" cy="3036608"/>
          </a:xfrm>
        </p:grpSpPr>
        <p:pic>
          <p:nvPicPr>
            <p:cNvPr id="10" name="Picture 9">
              <a:extLst>
                <a:ext uri="{FF2B5EF4-FFF2-40B4-BE49-F238E27FC236}">
                  <a16:creationId xmlns:a16="http://schemas.microsoft.com/office/drawing/2014/main" id="{B3BA0AA3-76B3-492F-8818-475ECD93390E}"/>
                </a:ext>
              </a:extLst>
            </p:cNvPr>
            <p:cNvPicPr>
              <a:picLocks noChangeAspect="1"/>
            </p:cNvPicPr>
            <p:nvPr/>
          </p:nvPicPr>
          <p:blipFill>
            <a:blip r:embed="rId4"/>
            <a:stretch>
              <a:fillRect/>
            </a:stretch>
          </p:blipFill>
          <p:spPr>
            <a:xfrm>
              <a:off x="457200" y="3125437"/>
              <a:ext cx="5946691" cy="3036608"/>
            </a:xfrm>
            <a:prstGeom prst="rect">
              <a:avLst/>
            </a:prstGeom>
          </p:spPr>
        </p:pic>
        <p:cxnSp>
          <p:nvCxnSpPr>
            <p:cNvPr id="12" name="Straight Connector 11">
              <a:extLst>
                <a:ext uri="{FF2B5EF4-FFF2-40B4-BE49-F238E27FC236}">
                  <a16:creationId xmlns:a16="http://schemas.microsoft.com/office/drawing/2014/main" id="{21F87B1C-D403-44C4-BB3E-CF4AEE69CCFD}"/>
                </a:ext>
              </a:extLst>
            </p:cNvPr>
            <p:cNvCxnSpPr/>
            <p:nvPr/>
          </p:nvCxnSpPr>
          <p:spPr>
            <a:xfrm flipV="1">
              <a:off x="4893013" y="4085617"/>
              <a:ext cx="1391055" cy="457200"/>
            </a:xfrm>
            <a:prstGeom prst="line">
              <a:avLst/>
            </a:prstGeom>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86ACFFD0-AB6C-4701-A108-8336E2D97181}"/>
                </a:ext>
              </a:extLst>
            </p:cNvPr>
            <p:cNvCxnSpPr/>
            <p:nvPr/>
          </p:nvCxnSpPr>
          <p:spPr>
            <a:xfrm flipV="1">
              <a:off x="4952924" y="4124196"/>
              <a:ext cx="1391055" cy="457200"/>
            </a:xfrm>
            <a:prstGeom prst="line">
              <a:avLst/>
            </a:prstGeom>
          </p:spPr>
          <p:style>
            <a:lnRef idx="2">
              <a:schemeClr val="accent1"/>
            </a:lnRef>
            <a:fillRef idx="0">
              <a:schemeClr val="accent1"/>
            </a:fillRef>
            <a:effectRef idx="1">
              <a:schemeClr val="accent1"/>
            </a:effectRef>
            <a:fontRef idx="minor">
              <a:schemeClr val="tx1"/>
            </a:fontRef>
          </p:style>
        </p:cxnSp>
      </p:grpSp>
      <p:sp>
        <p:nvSpPr>
          <p:cNvPr id="15" name="TextBox 14">
            <a:extLst>
              <a:ext uri="{FF2B5EF4-FFF2-40B4-BE49-F238E27FC236}">
                <a16:creationId xmlns:a16="http://schemas.microsoft.com/office/drawing/2014/main" id="{8328EF2E-A0FD-4AEE-A2D2-6612D8B8701C}"/>
              </a:ext>
            </a:extLst>
          </p:cNvPr>
          <p:cNvSpPr txBox="1"/>
          <p:nvPr/>
        </p:nvSpPr>
        <p:spPr>
          <a:xfrm>
            <a:off x="38911" y="3414414"/>
            <a:ext cx="1400786" cy="646331"/>
          </a:xfrm>
          <a:prstGeom prst="rect">
            <a:avLst/>
          </a:prstGeom>
          <a:noFill/>
        </p:spPr>
        <p:txBody>
          <a:bodyPr wrap="square" rtlCol="0">
            <a:spAutoFit/>
          </a:bodyPr>
          <a:lstStyle/>
          <a:p>
            <a:r>
              <a:rPr lang="en-US" dirty="0">
                <a:solidFill>
                  <a:srgbClr val="FF0000"/>
                </a:solidFill>
              </a:rPr>
              <a:t>Connection Sections 2/3 </a:t>
            </a:r>
          </a:p>
        </p:txBody>
      </p:sp>
      <p:sp>
        <p:nvSpPr>
          <p:cNvPr id="16" name="TextBox 15">
            <a:extLst>
              <a:ext uri="{FF2B5EF4-FFF2-40B4-BE49-F238E27FC236}">
                <a16:creationId xmlns:a16="http://schemas.microsoft.com/office/drawing/2014/main" id="{A3BAE679-46C0-45FF-97E9-F5FFB22C6648}"/>
              </a:ext>
            </a:extLst>
          </p:cNvPr>
          <p:cNvSpPr txBox="1"/>
          <p:nvPr/>
        </p:nvSpPr>
        <p:spPr>
          <a:xfrm>
            <a:off x="7448337" y="3490134"/>
            <a:ext cx="1400786" cy="646331"/>
          </a:xfrm>
          <a:prstGeom prst="rect">
            <a:avLst/>
          </a:prstGeom>
          <a:noFill/>
        </p:spPr>
        <p:txBody>
          <a:bodyPr wrap="square" rtlCol="0">
            <a:spAutoFit/>
          </a:bodyPr>
          <a:lstStyle/>
          <a:p>
            <a:r>
              <a:rPr lang="en-US" dirty="0">
                <a:solidFill>
                  <a:srgbClr val="FF0000"/>
                </a:solidFill>
              </a:rPr>
              <a:t>Connection Sections 1/2 </a:t>
            </a:r>
          </a:p>
        </p:txBody>
      </p:sp>
      <p:sp>
        <p:nvSpPr>
          <p:cNvPr id="17" name="Oval 16">
            <a:extLst>
              <a:ext uri="{FF2B5EF4-FFF2-40B4-BE49-F238E27FC236}">
                <a16:creationId xmlns:a16="http://schemas.microsoft.com/office/drawing/2014/main" id="{7312893B-008D-4F32-9523-4FFCA97424D0}"/>
              </a:ext>
            </a:extLst>
          </p:cNvPr>
          <p:cNvSpPr/>
          <p:nvPr/>
        </p:nvSpPr>
        <p:spPr>
          <a:xfrm>
            <a:off x="3180945" y="4535776"/>
            <a:ext cx="276461" cy="457200"/>
          </a:xfrm>
          <a:prstGeom prst="ellipse">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0" name="Straight Arrow Connector 19">
            <a:extLst>
              <a:ext uri="{FF2B5EF4-FFF2-40B4-BE49-F238E27FC236}">
                <a16:creationId xmlns:a16="http://schemas.microsoft.com/office/drawing/2014/main" id="{36EE38D4-4BD9-4D88-A2AB-46FA864C75D3}"/>
              </a:ext>
            </a:extLst>
          </p:cNvPr>
          <p:cNvCxnSpPr/>
          <p:nvPr/>
        </p:nvCxnSpPr>
        <p:spPr>
          <a:xfrm>
            <a:off x="1352145" y="3813299"/>
            <a:ext cx="1828800" cy="787884"/>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22" name="Oval 21">
            <a:extLst>
              <a:ext uri="{FF2B5EF4-FFF2-40B4-BE49-F238E27FC236}">
                <a16:creationId xmlns:a16="http://schemas.microsoft.com/office/drawing/2014/main" id="{73BD36E4-3A1C-4FAA-AED3-D063342674D6}"/>
              </a:ext>
            </a:extLst>
          </p:cNvPr>
          <p:cNvSpPr/>
          <p:nvPr/>
        </p:nvSpPr>
        <p:spPr>
          <a:xfrm>
            <a:off x="5726007" y="4517835"/>
            <a:ext cx="276461" cy="457200"/>
          </a:xfrm>
          <a:prstGeom prst="ellipse">
            <a:avLst/>
          </a:prstGeom>
          <a:noFill/>
          <a:ln w="28575">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3" name="Straight Arrow Connector 22">
            <a:extLst>
              <a:ext uri="{FF2B5EF4-FFF2-40B4-BE49-F238E27FC236}">
                <a16:creationId xmlns:a16="http://schemas.microsoft.com/office/drawing/2014/main" id="{B8C5C543-88DD-40BA-AF1D-A3A68447AE75}"/>
              </a:ext>
            </a:extLst>
          </p:cNvPr>
          <p:cNvCxnSpPr>
            <a:cxnSpLocks/>
            <a:stCxn id="16" idx="1"/>
            <a:endCxn id="22" idx="7"/>
          </p:cNvCxnSpPr>
          <p:nvPr/>
        </p:nvCxnSpPr>
        <p:spPr>
          <a:xfrm flipH="1">
            <a:off x="5961981" y="3813300"/>
            <a:ext cx="1486356" cy="771490"/>
          </a:xfrm>
          <a:prstGeom prst="straightConnector1">
            <a:avLst/>
          </a:prstGeom>
          <a:ln>
            <a:solidFill>
              <a:srgbClr val="FF0000"/>
            </a:solidFill>
            <a:tailEnd type="triangle"/>
          </a:ln>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6C045D75-0A52-4AA0-9EB0-9D64CC5B19FF}"/>
              </a:ext>
            </a:extLst>
          </p:cNvPr>
          <p:cNvSpPr txBox="1"/>
          <p:nvPr/>
        </p:nvSpPr>
        <p:spPr>
          <a:xfrm rot="20420451">
            <a:off x="3925063" y="5318727"/>
            <a:ext cx="1126961" cy="369332"/>
          </a:xfrm>
          <a:prstGeom prst="rect">
            <a:avLst/>
          </a:prstGeom>
          <a:solidFill>
            <a:schemeClr val="accent3">
              <a:lumMod val="20000"/>
              <a:lumOff val="80000"/>
            </a:schemeClr>
          </a:solidFill>
        </p:spPr>
        <p:txBody>
          <a:bodyPr wrap="square" rtlCol="0">
            <a:spAutoFit/>
          </a:bodyPr>
          <a:lstStyle/>
          <a:p>
            <a:pPr algn="ctr"/>
            <a:r>
              <a:rPr lang="en-US" dirty="0"/>
              <a:t>section 2</a:t>
            </a:r>
          </a:p>
        </p:txBody>
      </p:sp>
      <p:sp>
        <p:nvSpPr>
          <p:cNvPr id="27" name="TextBox 26">
            <a:extLst>
              <a:ext uri="{FF2B5EF4-FFF2-40B4-BE49-F238E27FC236}">
                <a16:creationId xmlns:a16="http://schemas.microsoft.com/office/drawing/2014/main" id="{540D2F4E-5F0A-4F80-BAF9-1DCF14BD6086}"/>
              </a:ext>
            </a:extLst>
          </p:cNvPr>
          <p:cNvSpPr txBox="1"/>
          <p:nvPr/>
        </p:nvSpPr>
        <p:spPr>
          <a:xfrm rot="20420451">
            <a:off x="6343661" y="4444839"/>
            <a:ext cx="1126961" cy="369332"/>
          </a:xfrm>
          <a:prstGeom prst="rect">
            <a:avLst/>
          </a:prstGeom>
          <a:solidFill>
            <a:schemeClr val="accent3">
              <a:lumMod val="20000"/>
              <a:lumOff val="80000"/>
            </a:schemeClr>
          </a:solidFill>
        </p:spPr>
        <p:txBody>
          <a:bodyPr wrap="square" rtlCol="0">
            <a:spAutoFit/>
          </a:bodyPr>
          <a:lstStyle/>
          <a:p>
            <a:pPr algn="ctr"/>
            <a:r>
              <a:rPr lang="en-US" dirty="0"/>
              <a:t>section 1</a:t>
            </a:r>
          </a:p>
        </p:txBody>
      </p:sp>
      <p:sp>
        <p:nvSpPr>
          <p:cNvPr id="28" name="TextBox 27">
            <a:extLst>
              <a:ext uri="{FF2B5EF4-FFF2-40B4-BE49-F238E27FC236}">
                <a16:creationId xmlns:a16="http://schemas.microsoft.com/office/drawing/2014/main" id="{D08F3BAB-2D3D-4639-BF35-B4209E76C071}"/>
              </a:ext>
            </a:extLst>
          </p:cNvPr>
          <p:cNvSpPr txBox="1"/>
          <p:nvPr/>
        </p:nvSpPr>
        <p:spPr>
          <a:xfrm>
            <a:off x="3455568" y="3816164"/>
            <a:ext cx="1126961" cy="369332"/>
          </a:xfrm>
          <a:prstGeom prst="rect">
            <a:avLst/>
          </a:prstGeom>
          <a:solidFill>
            <a:schemeClr val="accent3">
              <a:lumMod val="20000"/>
              <a:lumOff val="80000"/>
            </a:schemeClr>
          </a:solidFill>
        </p:spPr>
        <p:txBody>
          <a:bodyPr wrap="square" rtlCol="0">
            <a:spAutoFit/>
          </a:bodyPr>
          <a:lstStyle/>
          <a:p>
            <a:pPr algn="ctr"/>
            <a:r>
              <a:rPr lang="en-US" dirty="0"/>
              <a:t>section 3</a:t>
            </a:r>
          </a:p>
        </p:txBody>
      </p:sp>
      <p:cxnSp>
        <p:nvCxnSpPr>
          <p:cNvPr id="30" name="Straight Arrow Connector 29">
            <a:extLst>
              <a:ext uri="{FF2B5EF4-FFF2-40B4-BE49-F238E27FC236}">
                <a16:creationId xmlns:a16="http://schemas.microsoft.com/office/drawing/2014/main" id="{C3B36AE4-C23A-4A7C-AE92-F5EEE881F1CD}"/>
              </a:ext>
            </a:extLst>
          </p:cNvPr>
          <p:cNvCxnSpPr/>
          <p:nvPr/>
        </p:nvCxnSpPr>
        <p:spPr>
          <a:xfrm flipH="1">
            <a:off x="3599234" y="4187918"/>
            <a:ext cx="408748" cy="481359"/>
          </a:xfrm>
          <a:prstGeom prst="straightConnector1">
            <a:avLst/>
          </a:prstGeom>
          <a:ln>
            <a:solidFill>
              <a:srgbClr val="00B050"/>
            </a:solidFill>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05875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B242B-C44F-2346-976D-3D05074FAD92}"/>
              </a:ext>
            </a:extLst>
          </p:cNvPr>
          <p:cNvSpPr>
            <a:spLocks noGrp="1"/>
          </p:cNvSpPr>
          <p:nvPr>
            <p:ph type="title"/>
          </p:nvPr>
        </p:nvSpPr>
        <p:spPr/>
        <p:txBody>
          <a:bodyPr/>
          <a:lstStyle/>
          <a:p>
            <a:r>
              <a:rPr lang="en-US" dirty="0"/>
              <a:t>LHe Interface Information for FSM</a:t>
            </a:r>
          </a:p>
        </p:txBody>
      </p:sp>
      <p:sp>
        <p:nvSpPr>
          <p:cNvPr id="3" name="Date Placeholder 2">
            <a:extLst>
              <a:ext uri="{FF2B5EF4-FFF2-40B4-BE49-F238E27FC236}">
                <a16:creationId xmlns:a16="http://schemas.microsoft.com/office/drawing/2014/main" id="{2E14902C-C1FF-F948-8095-F33C9658D3DC}"/>
              </a:ext>
            </a:extLst>
          </p:cNvPr>
          <p:cNvSpPr>
            <a:spLocks noGrp="1"/>
          </p:cNvSpPr>
          <p:nvPr>
            <p:ph type="dt" sz="half" idx="10"/>
          </p:nvPr>
        </p:nvSpPr>
        <p:spPr/>
        <p:txBody>
          <a:bodyPr/>
          <a:lstStyle/>
          <a:p>
            <a:pPr>
              <a:defRPr/>
            </a:pPr>
            <a:r>
              <a:rPr lang="en-US"/>
              <a:t>11.20.2020</a:t>
            </a:r>
            <a:endParaRPr lang="en-US" dirty="0"/>
          </a:p>
        </p:txBody>
      </p:sp>
      <p:sp>
        <p:nvSpPr>
          <p:cNvPr id="4" name="Footer Placeholder 3">
            <a:extLst>
              <a:ext uri="{FF2B5EF4-FFF2-40B4-BE49-F238E27FC236}">
                <a16:creationId xmlns:a16="http://schemas.microsoft.com/office/drawing/2014/main" id="{97B9A6C0-9AC2-204E-9FBE-540B8AEA58FA}"/>
              </a:ext>
            </a:extLst>
          </p:cNvPr>
          <p:cNvSpPr>
            <a:spLocks noGrp="1"/>
          </p:cNvSpPr>
          <p:nvPr>
            <p:ph type="ftr" sz="quarter" idx="11"/>
          </p:nvPr>
        </p:nvSpPr>
        <p:spPr/>
        <p:txBody>
          <a:bodyPr/>
          <a:lstStyle/>
          <a:p>
            <a:pPr>
              <a:defRPr/>
            </a:pPr>
            <a:r>
              <a:rPr lang="en-US"/>
              <a:t>Joaquim Creus Prats | DUNE ND LAr cryogenics</a:t>
            </a:r>
            <a:endParaRPr lang="en-US" dirty="0"/>
          </a:p>
        </p:txBody>
      </p:sp>
      <p:sp>
        <p:nvSpPr>
          <p:cNvPr id="5" name="Slide Number Placeholder 4">
            <a:extLst>
              <a:ext uri="{FF2B5EF4-FFF2-40B4-BE49-F238E27FC236}">
                <a16:creationId xmlns:a16="http://schemas.microsoft.com/office/drawing/2014/main" id="{D7D79F4E-4748-1A40-9BE5-F4CE5DA79B82}"/>
              </a:ext>
            </a:extLst>
          </p:cNvPr>
          <p:cNvSpPr>
            <a:spLocks noGrp="1"/>
          </p:cNvSpPr>
          <p:nvPr>
            <p:ph type="sldNum" sz="quarter" idx="12"/>
          </p:nvPr>
        </p:nvSpPr>
        <p:spPr/>
        <p:txBody>
          <a:bodyPr/>
          <a:lstStyle/>
          <a:p>
            <a:pPr>
              <a:defRPr/>
            </a:pPr>
            <a:fld id="{0C39C72E-2A13-EB4D-AD45-6D4E6ACAED8D}" type="slidenum">
              <a:rPr lang="en-US" smtClean="0"/>
              <a:pPr>
                <a:defRPr/>
              </a:pPr>
              <a:t>4</a:t>
            </a:fld>
            <a:endParaRPr lang="en-US" dirty="0"/>
          </a:p>
        </p:txBody>
      </p:sp>
      <p:sp>
        <p:nvSpPr>
          <p:cNvPr id="6" name="Content Placeholder 5">
            <a:extLst>
              <a:ext uri="{FF2B5EF4-FFF2-40B4-BE49-F238E27FC236}">
                <a16:creationId xmlns:a16="http://schemas.microsoft.com/office/drawing/2014/main" id="{C02230C8-4DDC-B649-85AA-D809FC9901C6}"/>
              </a:ext>
            </a:extLst>
          </p:cNvPr>
          <p:cNvSpPr>
            <a:spLocks noGrp="1"/>
          </p:cNvSpPr>
          <p:nvPr>
            <p:ph idx="13"/>
          </p:nvPr>
        </p:nvSpPr>
        <p:spPr>
          <a:xfrm>
            <a:off x="457200" y="1001877"/>
            <a:ext cx="8293100" cy="4878113"/>
          </a:xfrm>
        </p:spPr>
        <p:txBody>
          <a:bodyPr/>
          <a:lstStyle/>
          <a:p>
            <a:pPr marL="0" indent="0">
              <a:buNone/>
            </a:pPr>
            <a:r>
              <a:rPr lang="en-US" sz="1800" b="1" dirty="0">
                <a:latin typeface="+mj-lt"/>
              </a:rPr>
              <a:t>Li Wang from Berkeley Lab can provide information if needed.</a:t>
            </a:r>
          </a:p>
          <a:p>
            <a:pPr marL="0" indent="0">
              <a:buNone/>
            </a:pPr>
            <a:r>
              <a:rPr lang="en-US" sz="1800" b="1" dirty="0">
                <a:latin typeface="+mj-lt"/>
              </a:rPr>
              <a:t>NS-</a:t>
            </a:r>
            <a:r>
              <a:rPr lang="en-US" sz="1800" b="1" dirty="0" err="1">
                <a:latin typeface="+mj-lt"/>
              </a:rPr>
              <a:t>Cryo</a:t>
            </a:r>
            <a:r>
              <a:rPr lang="en-US" sz="1800" b="1" dirty="0">
                <a:latin typeface="+mj-lt"/>
              </a:rPr>
              <a:t> would like to find out if the Temporary Muon Spectrometer will have an energy chain sized to host piping for a possible Future Superconducting Magnet. </a:t>
            </a:r>
            <a:endParaRPr lang="en-US" sz="1800" dirty="0">
              <a:latin typeface="+mj-lt"/>
            </a:endParaRPr>
          </a:p>
          <a:p>
            <a:pPr marL="0" indent="0">
              <a:buNone/>
            </a:pPr>
            <a:endParaRPr lang="en-US" dirty="0"/>
          </a:p>
          <a:p>
            <a:pPr marL="384048" lvl="2" indent="0">
              <a:buNone/>
            </a:pPr>
            <a:endParaRPr lang="en-US" dirty="0"/>
          </a:p>
          <a:p>
            <a:pPr marL="384048" lvl="2" indent="0">
              <a:buNone/>
            </a:pPr>
            <a:endParaRPr lang="en-US" dirty="0"/>
          </a:p>
          <a:p>
            <a:endParaRPr lang="en-US" dirty="0"/>
          </a:p>
          <a:p>
            <a:pPr lvl="1"/>
            <a:endParaRPr lang="en-US" dirty="0"/>
          </a:p>
        </p:txBody>
      </p:sp>
    </p:spTree>
    <p:extLst>
      <p:ext uri="{BB962C8B-B14F-4D97-AF65-F5344CB8AC3E}">
        <p14:creationId xmlns:p14="http://schemas.microsoft.com/office/powerpoint/2010/main" val="2186187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B242B-C44F-2346-976D-3D05074FAD92}"/>
              </a:ext>
            </a:extLst>
          </p:cNvPr>
          <p:cNvSpPr>
            <a:spLocks noGrp="1"/>
          </p:cNvSpPr>
          <p:nvPr>
            <p:ph type="title"/>
          </p:nvPr>
        </p:nvSpPr>
        <p:spPr/>
        <p:txBody>
          <a:bodyPr/>
          <a:lstStyle/>
          <a:p>
            <a:r>
              <a:rPr lang="en-US" dirty="0"/>
              <a:t>Other</a:t>
            </a:r>
          </a:p>
        </p:txBody>
      </p:sp>
      <p:sp>
        <p:nvSpPr>
          <p:cNvPr id="3" name="Date Placeholder 2">
            <a:extLst>
              <a:ext uri="{FF2B5EF4-FFF2-40B4-BE49-F238E27FC236}">
                <a16:creationId xmlns:a16="http://schemas.microsoft.com/office/drawing/2014/main" id="{2E14902C-C1FF-F948-8095-F33C9658D3DC}"/>
              </a:ext>
            </a:extLst>
          </p:cNvPr>
          <p:cNvSpPr>
            <a:spLocks noGrp="1"/>
          </p:cNvSpPr>
          <p:nvPr>
            <p:ph type="dt" sz="half" idx="10"/>
          </p:nvPr>
        </p:nvSpPr>
        <p:spPr/>
        <p:txBody>
          <a:bodyPr/>
          <a:lstStyle/>
          <a:p>
            <a:pPr>
              <a:defRPr/>
            </a:pPr>
            <a:r>
              <a:rPr lang="en-US"/>
              <a:t>11.20.2020</a:t>
            </a:r>
            <a:endParaRPr lang="en-US" dirty="0"/>
          </a:p>
        </p:txBody>
      </p:sp>
      <p:sp>
        <p:nvSpPr>
          <p:cNvPr id="4" name="Footer Placeholder 3">
            <a:extLst>
              <a:ext uri="{FF2B5EF4-FFF2-40B4-BE49-F238E27FC236}">
                <a16:creationId xmlns:a16="http://schemas.microsoft.com/office/drawing/2014/main" id="{97B9A6C0-9AC2-204E-9FBE-540B8AEA58FA}"/>
              </a:ext>
            </a:extLst>
          </p:cNvPr>
          <p:cNvSpPr>
            <a:spLocks noGrp="1"/>
          </p:cNvSpPr>
          <p:nvPr>
            <p:ph type="ftr" sz="quarter" idx="11"/>
          </p:nvPr>
        </p:nvSpPr>
        <p:spPr/>
        <p:txBody>
          <a:bodyPr/>
          <a:lstStyle/>
          <a:p>
            <a:pPr>
              <a:defRPr/>
            </a:pPr>
            <a:r>
              <a:rPr lang="en-US"/>
              <a:t>Joaquim Creus Prats | DUNE ND LAr cryogenics</a:t>
            </a:r>
            <a:endParaRPr lang="en-US" dirty="0"/>
          </a:p>
        </p:txBody>
      </p:sp>
      <p:sp>
        <p:nvSpPr>
          <p:cNvPr id="5" name="Slide Number Placeholder 4">
            <a:extLst>
              <a:ext uri="{FF2B5EF4-FFF2-40B4-BE49-F238E27FC236}">
                <a16:creationId xmlns:a16="http://schemas.microsoft.com/office/drawing/2014/main" id="{D7D79F4E-4748-1A40-9BE5-F4CE5DA79B82}"/>
              </a:ext>
            </a:extLst>
          </p:cNvPr>
          <p:cNvSpPr>
            <a:spLocks noGrp="1"/>
          </p:cNvSpPr>
          <p:nvPr>
            <p:ph type="sldNum" sz="quarter" idx="12"/>
          </p:nvPr>
        </p:nvSpPr>
        <p:spPr/>
        <p:txBody>
          <a:bodyPr/>
          <a:lstStyle/>
          <a:p>
            <a:pPr>
              <a:defRPr/>
            </a:pPr>
            <a:fld id="{0C39C72E-2A13-EB4D-AD45-6D4E6ACAED8D}" type="slidenum">
              <a:rPr lang="en-US" smtClean="0"/>
              <a:pPr>
                <a:defRPr/>
              </a:pPr>
              <a:t>5</a:t>
            </a:fld>
            <a:endParaRPr lang="en-US" dirty="0"/>
          </a:p>
        </p:txBody>
      </p:sp>
      <p:sp>
        <p:nvSpPr>
          <p:cNvPr id="6" name="Content Placeholder 5">
            <a:extLst>
              <a:ext uri="{FF2B5EF4-FFF2-40B4-BE49-F238E27FC236}">
                <a16:creationId xmlns:a16="http://schemas.microsoft.com/office/drawing/2014/main" id="{C02230C8-4DDC-B649-85AA-D809FC9901C6}"/>
              </a:ext>
            </a:extLst>
          </p:cNvPr>
          <p:cNvSpPr>
            <a:spLocks noGrp="1"/>
          </p:cNvSpPr>
          <p:nvPr>
            <p:ph idx="13"/>
          </p:nvPr>
        </p:nvSpPr>
        <p:spPr>
          <a:xfrm>
            <a:off x="457200" y="1001877"/>
            <a:ext cx="8293100" cy="4878113"/>
          </a:xfrm>
        </p:spPr>
        <p:txBody>
          <a:bodyPr/>
          <a:lstStyle/>
          <a:p>
            <a:pPr marL="285750" indent="-285750"/>
            <a:r>
              <a:rPr lang="en-US" sz="1800" b="1" dirty="0">
                <a:latin typeface="+mn-lt"/>
              </a:rPr>
              <a:t>Energy Chain prototype: </a:t>
            </a:r>
          </a:p>
          <a:p>
            <a:pPr marL="349758" lvl="1" indent="-285750" algn="just"/>
            <a:r>
              <a:rPr lang="en-US" sz="1600" dirty="0">
                <a:latin typeface="+mn-lt"/>
              </a:rPr>
              <a:t>We had communications with employees at LBL</a:t>
            </a:r>
            <a:r>
              <a:rPr lang="en-US" sz="1600" b="1" dirty="0">
                <a:latin typeface="+mn-lt"/>
              </a:rPr>
              <a:t> </a:t>
            </a:r>
            <a:r>
              <a:rPr lang="en-US" sz="1600" dirty="0">
                <a:latin typeface="+mn-lt"/>
              </a:rPr>
              <a:t>about details of  the prototype, including testing a flexible line under pressure conditions.</a:t>
            </a:r>
          </a:p>
          <a:p>
            <a:pPr marL="285750" indent="-285750"/>
            <a:r>
              <a:rPr lang="en-US" sz="1800" b="1" dirty="0">
                <a:latin typeface="+mn-lt"/>
              </a:rPr>
              <a:t>Return of experience from systems similar to PRISM:</a:t>
            </a:r>
          </a:p>
          <a:p>
            <a:pPr marL="349758" lvl="1" indent="-285750" algn="just"/>
            <a:r>
              <a:rPr lang="en-US" sz="1600" dirty="0">
                <a:latin typeface="+mn-lt"/>
              </a:rPr>
              <a:t>We held preliminary design review in July 2020 with reviewers from CERN. They left review comments based on return of experience from ATLAS LAr calorimeter. Concerns of entanglement between cables and pipes inside the energy chain . </a:t>
            </a:r>
            <a:r>
              <a:rPr lang="en-US" sz="1600" dirty="0">
                <a:latin typeface="+mn-lt"/>
                <a:hlinkClick r:id="rId2"/>
              </a:rPr>
              <a:t>Image</a:t>
            </a:r>
            <a:endParaRPr lang="en-US" sz="1600" dirty="0">
              <a:latin typeface="+mn-lt"/>
            </a:endParaRPr>
          </a:p>
          <a:p>
            <a:pPr marL="285750" indent="-285750"/>
            <a:r>
              <a:rPr lang="en-US" sz="1800" b="1" dirty="0">
                <a:latin typeface="+mn-lt"/>
              </a:rPr>
              <a:t>PRISM movement speed and stroke frequency</a:t>
            </a:r>
            <a:r>
              <a:rPr lang="en-US" sz="1800" dirty="0">
                <a:latin typeface="+mn-lt"/>
              </a:rPr>
              <a:t>: </a:t>
            </a:r>
          </a:p>
          <a:p>
            <a:pPr marL="349758" lvl="1" indent="-285750" algn="just"/>
            <a:r>
              <a:rPr lang="en-US" sz="1600" dirty="0">
                <a:latin typeface="+mn-lt"/>
              </a:rPr>
              <a:t>We have expressed our concerns to increase speed and stroke frequency in several ND discussion forums. The flexible vacuum jacketed pipe vendors contacted in Spring 2020 were happy with the application based on low speed (  1 meter per hour) and low number of cycles during system lifetime (one stroke every month). </a:t>
            </a:r>
          </a:p>
          <a:p>
            <a:pPr marL="349758" lvl="1" indent="-285750" algn="just"/>
            <a:r>
              <a:rPr lang="en-US" sz="1600" dirty="0">
                <a:latin typeface="+mn-lt"/>
              </a:rPr>
              <a:t>Assuming 1 stroke per month and typical flexible line life of 500-1000 cycles, the original requirement would bring 40-80 years of projected lifetime.  An increase in movement frequency (up to 1 stroke a week) might lead to preventive replacements every 10 years if we can only pull 500 cycles off of these lines. </a:t>
            </a:r>
          </a:p>
          <a:p>
            <a:pPr marL="349758" lvl="1" indent="-285750" algn="just"/>
            <a:r>
              <a:rPr lang="en-US" sz="1600" dirty="0">
                <a:latin typeface="+mn-lt"/>
              </a:rPr>
              <a:t>The consequences of increased speed are unknown. We assume entanglement would be more likely and wear would accelerate.</a:t>
            </a:r>
          </a:p>
          <a:p>
            <a:pPr marL="384048" lvl="2" indent="0">
              <a:buNone/>
            </a:pPr>
            <a:endParaRPr lang="en-US" dirty="0"/>
          </a:p>
          <a:p>
            <a:pPr marL="384048" lvl="2" indent="0">
              <a:buNone/>
            </a:pPr>
            <a:endParaRPr lang="en-US" dirty="0"/>
          </a:p>
          <a:p>
            <a:endParaRPr lang="en-US" dirty="0"/>
          </a:p>
          <a:p>
            <a:pPr lvl="1"/>
            <a:endParaRPr lang="en-US" dirty="0"/>
          </a:p>
        </p:txBody>
      </p:sp>
    </p:spTree>
    <p:extLst>
      <p:ext uri="{BB962C8B-B14F-4D97-AF65-F5344CB8AC3E}">
        <p14:creationId xmlns:p14="http://schemas.microsoft.com/office/powerpoint/2010/main" val="350873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D38A1-E5A7-DE40-BCCB-5F69D3043584}"/>
              </a:ext>
            </a:extLst>
          </p:cNvPr>
          <p:cNvSpPr>
            <a:spLocks noGrp="1"/>
          </p:cNvSpPr>
          <p:nvPr>
            <p:ph type="title"/>
          </p:nvPr>
        </p:nvSpPr>
        <p:spPr/>
        <p:txBody>
          <a:bodyPr/>
          <a:lstStyle/>
          <a:p>
            <a:r>
              <a:rPr lang="en-US" dirty="0"/>
              <a:t>Thank you</a:t>
            </a:r>
          </a:p>
        </p:txBody>
      </p:sp>
      <p:sp>
        <p:nvSpPr>
          <p:cNvPr id="3" name="Date Placeholder 2">
            <a:extLst>
              <a:ext uri="{FF2B5EF4-FFF2-40B4-BE49-F238E27FC236}">
                <a16:creationId xmlns:a16="http://schemas.microsoft.com/office/drawing/2014/main" id="{C112F58B-E8AE-404F-A7C8-1B6EBBA0D554}"/>
              </a:ext>
            </a:extLst>
          </p:cNvPr>
          <p:cNvSpPr>
            <a:spLocks noGrp="1"/>
          </p:cNvSpPr>
          <p:nvPr>
            <p:ph type="dt" sz="half" idx="10"/>
          </p:nvPr>
        </p:nvSpPr>
        <p:spPr/>
        <p:txBody>
          <a:bodyPr/>
          <a:lstStyle/>
          <a:p>
            <a:pPr>
              <a:defRPr/>
            </a:pPr>
            <a:r>
              <a:rPr lang="en-US"/>
              <a:t>11.20.2020</a:t>
            </a:r>
            <a:endParaRPr lang="en-US" dirty="0"/>
          </a:p>
        </p:txBody>
      </p:sp>
      <p:sp>
        <p:nvSpPr>
          <p:cNvPr id="4" name="Footer Placeholder 3">
            <a:extLst>
              <a:ext uri="{FF2B5EF4-FFF2-40B4-BE49-F238E27FC236}">
                <a16:creationId xmlns:a16="http://schemas.microsoft.com/office/drawing/2014/main" id="{69CF5D0E-5E87-934A-A3F0-FB00A2F36B34}"/>
              </a:ext>
            </a:extLst>
          </p:cNvPr>
          <p:cNvSpPr>
            <a:spLocks noGrp="1"/>
          </p:cNvSpPr>
          <p:nvPr>
            <p:ph type="ftr" sz="quarter" idx="11"/>
          </p:nvPr>
        </p:nvSpPr>
        <p:spPr/>
        <p:txBody>
          <a:bodyPr/>
          <a:lstStyle/>
          <a:p>
            <a:pPr>
              <a:defRPr/>
            </a:pPr>
            <a:r>
              <a:rPr lang="en-US"/>
              <a:t>Joaquim Creus Prats | DUNE ND LAr cryogenics</a:t>
            </a:r>
            <a:endParaRPr lang="en-US" dirty="0"/>
          </a:p>
        </p:txBody>
      </p:sp>
      <p:sp>
        <p:nvSpPr>
          <p:cNvPr id="5" name="Slide Number Placeholder 4">
            <a:extLst>
              <a:ext uri="{FF2B5EF4-FFF2-40B4-BE49-F238E27FC236}">
                <a16:creationId xmlns:a16="http://schemas.microsoft.com/office/drawing/2014/main" id="{548B4946-98BF-D54A-B1DD-12925FD665F1}"/>
              </a:ext>
            </a:extLst>
          </p:cNvPr>
          <p:cNvSpPr>
            <a:spLocks noGrp="1"/>
          </p:cNvSpPr>
          <p:nvPr>
            <p:ph type="sldNum" sz="quarter" idx="12"/>
          </p:nvPr>
        </p:nvSpPr>
        <p:spPr/>
        <p:txBody>
          <a:bodyPr/>
          <a:lstStyle/>
          <a:p>
            <a:pPr>
              <a:defRPr/>
            </a:pPr>
            <a:fld id="{0C39C72E-2A13-EB4D-AD45-6D4E6ACAED8D}" type="slidenum">
              <a:rPr lang="en-US" smtClean="0"/>
              <a:pPr>
                <a:defRPr/>
              </a:pPr>
              <a:t>6</a:t>
            </a:fld>
            <a:endParaRPr lang="en-US" dirty="0"/>
          </a:p>
        </p:txBody>
      </p:sp>
    </p:spTree>
    <p:extLst>
      <p:ext uri="{BB962C8B-B14F-4D97-AF65-F5344CB8AC3E}">
        <p14:creationId xmlns:p14="http://schemas.microsoft.com/office/powerpoint/2010/main" val="4071606133"/>
      </p:ext>
    </p:extLst>
  </p:cSld>
  <p:clrMapOvr>
    <a:masterClrMapping/>
  </p:clrMapOvr>
</p:sld>
</file>

<file path=ppt/theme/theme1.xml><?xml version="1.0" encoding="utf-8"?>
<a:theme xmlns:a="http://schemas.openxmlformats.org/drawingml/2006/main" name="LBNF Template_0512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LBNF Content-Footer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BB04D2FEFED9B43961B0E4E483FE36F" ma:contentTypeVersion="10" ma:contentTypeDescription="Create a new document." ma:contentTypeScope="" ma:versionID="32573f531dcc80d2631293a2aa813d70">
  <xsd:schema xmlns:xsd="http://www.w3.org/2001/XMLSchema" xmlns:xs="http://www.w3.org/2001/XMLSchema" xmlns:p="http://schemas.microsoft.com/office/2006/metadata/properties" xmlns:ns3="d5b212ae-7891-407c-8b33-e2e6f1a48260" targetNamespace="http://schemas.microsoft.com/office/2006/metadata/properties" ma:root="true" ma:fieldsID="9d6cd2cafc0d1d81758c19c965e1b240" ns3:_="">
    <xsd:import namespace="d5b212ae-7891-407c-8b33-e2e6f1a4826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b212ae-7891-407c-8b33-e2e6f1a482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7F736DC-7D83-463C-9F60-CB497B62BA41}">
  <ds:schemaRefs>
    <ds:schemaRef ds:uri="http://schemas.microsoft.com/sharepoint/v3/contenttype/forms"/>
  </ds:schemaRefs>
</ds:datastoreItem>
</file>

<file path=customXml/itemProps2.xml><?xml version="1.0" encoding="utf-8"?>
<ds:datastoreItem xmlns:ds="http://schemas.openxmlformats.org/officeDocument/2006/customXml" ds:itemID="{47E6EDDB-BBDE-4281-BF74-D6C3CFA2B5B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b212ae-7891-407c-8b33-e2e6f1a482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D201BD7-93CF-46A5-9322-C6C9C1C806E2}">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20260</TotalTime>
  <Words>520</Words>
  <Application>Microsoft Office PowerPoint</Application>
  <PresentationFormat>On-screen Show (4:3)</PresentationFormat>
  <Paragraphs>61</Paragraphs>
  <Slides>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Arial</vt:lpstr>
      <vt:lpstr>Calibri</vt:lpstr>
      <vt:lpstr>Helvetica</vt:lpstr>
      <vt:lpstr>Lucida Grande</vt:lpstr>
      <vt:lpstr>LBNF Template_051215</vt:lpstr>
      <vt:lpstr>LBNF Content-Footer Theme</vt:lpstr>
      <vt:lpstr>DUNE-ND cryogenics Interface with PRISM (Energy Chains)</vt:lpstr>
      <vt:lpstr>ND-LAr Interface Information</vt:lpstr>
      <vt:lpstr>ND-LAr Piping concept</vt:lpstr>
      <vt:lpstr>LHe Interface Information for FSM</vt:lpstr>
      <vt:lpstr>Other</vt:lpstr>
      <vt:lpstr>Thank you</vt:lpstr>
    </vt:vector>
  </TitlesOfParts>
  <Company>Sandbox Studio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Sandbox Studio</dc:creator>
  <cp:lastModifiedBy>Joaquim C. Prats</cp:lastModifiedBy>
  <cp:revision>301</cp:revision>
  <cp:lastPrinted>2015-05-22T11:54:13Z</cp:lastPrinted>
  <dcterms:created xsi:type="dcterms:W3CDTF">2015-04-30T14:29:22Z</dcterms:created>
  <dcterms:modified xsi:type="dcterms:W3CDTF">2020-11-20T19:40:40Z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0x0101008BB04D2FEFED9B43961B0E4E483FE36F</vt:lpwstr>
  </property>
</Properties>
</file>