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1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090" y="228600"/>
            <a:ext cx="11887200" cy="6629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978" y="228600"/>
            <a:ext cx="11887200" cy="662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208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noFill/>
        <a:pattFill/>
        <a:grpFill/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Kurita, Nadine R.</dc:creator>
  <cp:lastModifiedBy>Kurita, Nadine R.</cp:lastModifiedBy>
  <cp:revision>2</cp:revision>
  <dcterms:modified xsi:type="dcterms:W3CDTF">2020-11-20T16:08:04Z</dcterms:modified>
</cp:coreProperties>
</file>