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7">
  <p:sldMasterIdLst>
    <p:sldMasterId id="2147484154" r:id="rId4"/>
  </p:sldMasterIdLst>
  <p:notesMasterIdLst>
    <p:notesMasterId r:id="rId22"/>
  </p:notesMasterIdLst>
  <p:handoutMasterIdLst>
    <p:handoutMasterId r:id="rId23"/>
  </p:handoutMasterIdLst>
  <p:sldIdLst>
    <p:sldId id="2470" r:id="rId5"/>
    <p:sldId id="1003" r:id="rId6"/>
    <p:sldId id="262" r:id="rId7"/>
    <p:sldId id="2499" r:id="rId8"/>
    <p:sldId id="1010" r:id="rId9"/>
    <p:sldId id="2485" r:id="rId10"/>
    <p:sldId id="2486" r:id="rId11"/>
    <p:sldId id="259" r:id="rId12"/>
    <p:sldId id="2491" r:id="rId13"/>
    <p:sldId id="2510" r:id="rId14"/>
    <p:sldId id="2511" r:id="rId15"/>
    <p:sldId id="2512" r:id="rId16"/>
    <p:sldId id="2513" r:id="rId17"/>
    <p:sldId id="2516" r:id="rId18"/>
    <p:sldId id="2517" r:id="rId19"/>
    <p:sldId id="2514" r:id="rId20"/>
    <p:sldId id="2515" r:id="rId2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1003"/>
            <p14:sldId id="262"/>
            <p14:sldId id="2499"/>
            <p14:sldId id="1010"/>
            <p14:sldId id="2485"/>
            <p14:sldId id="2486"/>
            <p14:sldId id="259"/>
            <p14:sldId id="2491"/>
            <p14:sldId id="2510"/>
            <p14:sldId id="2511"/>
            <p14:sldId id="2512"/>
            <p14:sldId id="2513"/>
            <p14:sldId id="2516"/>
            <p14:sldId id="2517"/>
            <p14:sldId id="2514"/>
            <p14:sldId id="2515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  <p:cmAuthor id="2" name="William M. Soyars" initials="WMS" lastIdx="25" clrIdx="1">
    <p:extLst>
      <p:ext uri="{19B8F6BF-5375-455C-9EA6-DF929625EA0E}">
        <p15:presenceInfo xmlns:p15="http://schemas.microsoft.com/office/powerpoint/2012/main" userId="S::soyars@services.fnal.gov::ad55f9fb-547e-43e1-9c53-6a2a9ceb8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FF9933"/>
    <a:srgbClr val="404040"/>
    <a:srgbClr val="63666A"/>
    <a:srgbClr val="505050"/>
    <a:srgbClr val="50504E"/>
    <a:srgbClr val="004C97"/>
    <a:srgbClr val="A7A8A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324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M. Soyars" userId="ad55f9fb-547e-43e1-9c53-6a2a9ceb8044" providerId="ADAL" clId="{4F346384-2FD3-4074-9364-68CA46EEF332}"/>
    <pc:docChg chg="undo redo custSel addSld delSld modSld sldOrd modSection">
      <pc:chgData name="William M. Soyars" userId="ad55f9fb-547e-43e1-9c53-6a2a9ceb8044" providerId="ADAL" clId="{4F346384-2FD3-4074-9364-68CA46EEF332}" dt="2021-02-09T14:32:43.559" v="12165" actId="20577"/>
      <pc:docMkLst>
        <pc:docMk/>
      </pc:docMkLst>
      <pc:sldChg chg="addSp delSp modSp add">
        <pc:chgData name="William M. Soyars" userId="ad55f9fb-547e-43e1-9c53-6a2a9ceb8044" providerId="ADAL" clId="{4F346384-2FD3-4074-9364-68CA46EEF332}" dt="2021-02-08T21:42:12.342" v="10483" actId="14100"/>
        <pc:sldMkLst>
          <pc:docMk/>
          <pc:sldMk cId="837113503" sldId="259"/>
        </pc:sldMkLst>
        <pc:spChg chg="mod">
          <ac:chgData name="William M. Soyars" userId="ad55f9fb-547e-43e1-9c53-6a2a9ceb8044" providerId="ADAL" clId="{4F346384-2FD3-4074-9364-68CA46EEF332}" dt="2021-02-08T20:54:18.582" v="10456" actId="13926"/>
          <ac:spMkLst>
            <pc:docMk/>
            <pc:sldMk cId="837113503" sldId="259"/>
            <ac:spMk id="22" creationId="{6661E282-4773-41A2-9E4A-7D9511E5E929}"/>
          </ac:spMkLst>
        </pc:spChg>
        <pc:spChg chg="add">
          <ac:chgData name="William M. Soyars" userId="ad55f9fb-547e-43e1-9c53-6a2a9ceb8044" providerId="ADAL" clId="{4F346384-2FD3-4074-9364-68CA46EEF332}" dt="2021-02-08T21:40:37.756" v="10475"/>
          <ac:spMkLst>
            <pc:docMk/>
            <pc:sldMk cId="837113503" sldId="259"/>
            <ac:spMk id="61" creationId="{901C95CD-9D9C-4E15-80C1-D05799127FE8}"/>
          </ac:spMkLst>
        </pc:spChg>
        <pc:spChg chg="add">
          <ac:chgData name="William M. Soyars" userId="ad55f9fb-547e-43e1-9c53-6a2a9ceb8044" providerId="ADAL" clId="{4F346384-2FD3-4074-9364-68CA46EEF332}" dt="2021-02-08T21:40:52.039" v="10476"/>
          <ac:spMkLst>
            <pc:docMk/>
            <pc:sldMk cId="837113503" sldId="259"/>
            <ac:spMk id="62" creationId="{F69B2B28-10E2-4125-B9C8-1FB1C2DF1FB5}"/>
          </ac:spMkLst>
        </pc:spChg>
        <pc:spChg chg="add">
          <ac:chgData name="William M. Soyars" userId="ad55f9fb-547e-43e1-9c53-6a2a9ceb8044" providerId="ADAL" clId="{4F346384-2FD3-4074-9364-68CA46EEF332}" dt="2021-02-08T21:41:14.602" v="10477"/>
          <ac:spMkLst>
            <pc:docMk/>
            <pc:sldMk cId="837113503" sldId="259"/>
            <ac:spMk id="63" creationId="{AB0268E6-3DAA-4894-9E1D-1F3BF783EF9C}"/>
          </ac:spMkLst>
        </pc:spChg>
        <pc:grpChg chg="del mod">
          <ac:chgData name="William M. Soyars" userId="ad55f9fb-547e-43e1-9c53-6a2a9ceb8044" providerId="ADAL" clId="{4F346384-2FD3-4074-9364-68CA46EEF332}" dt="2021-02-08T21:39:17.740" v="10474"/>
          <ac:grpSpMkLst>
            <pc:docMk/>
            <pc:sldMk cId="837113503" sldId="259"/>
            <ac:grpSpMk id="4" creationId="{75EFA7C2-1F14-41B4-ABC9-34E7A2AEE018}"/>
          </ac:grpSpMkLst>
        </pc:grpChg>
        <pc:picChg chg="add mod">
          <ac:chgData name="William M. Soyars" userId="ad55f9fb-547e-43e1-9c53-6a2a9ceb8044" providerId="ADAL" clId="{4F346384-2FD3-4074-9364-68CA46EEF332}" dt="2021-02-08T21:42:12.342" v="10483" actId="14100"/>
          <ac:picMkLst>
            <pc:docMk/>
            <pc:sldMk cId="837113503" sldId="259"/>
            <ac:picMk id="64" creationId="{6B42EA72-7123-422C-9E71-AF96EBA5B219}"/>
          </ac:picMkLst>
        </pc:picChg>
      </pc:sldChg>
      <pc:sldChg chg="addSp delSp modSp add">
        <pc:chgData name="William M. Soyars" userId="ad55f9fb-547e-43e1-9c53-6a2a9ceb8044" providerId="ADAL" clId="{4F346384-2FD3-4074-9364-68CA46EEF332}" dt="2021-02-09T00:29:29.332" v="11884" actId="1076"/>
        <pc:sldMkLst>
          <pc:docMk/>
          <pc:sldMk cId="2238145650" sldId="262"/>
        </pc:sldMkLst>
        <pc:spChg chg="add mod">
          <ac:chgData name="William M. Soyars" userId="ad55f9fb-547e-43e1-9c53-6a2a9ceb8044" providerId="ADAL" clId="{4F346384-2FD3-4074-9364-68CA46EEF332}" dt="2021-02-05T21:11:24.350" v="8246" actId="1076"/>
          <ac:spMkLst>
            <pc:docMk/>
            <pc:sldMk cId="2238145650" sldId="262"/>
            <ac:spMk id="419" creationId="{E2A6C952-6180-4633-A7B0-87A269251295}"/>
          </ac:spMkLst>
        </pc:spChg>
        <pc:spChg chg="add del mod">
          <ac:chgData name="William M. Soyars" userId="ad55f9fb-547e-43e1-9c53-6a2a9ceb8044" providerId="ADAL" clId="{4F346384-2FD3-4074-9364-68CA46EEF332}" dt="2021-02-05T21:12:06.327" v="8251"/>
          <ac:spMkLst>
            <pc:docMk/>
            <pc:sldMk cId="2238145650" sldId="262"/>
            <ac:spMk id="420" creationId="{5D60495E-086E-47A9-84E7-2205F6C10C63}"/>
          </ac:spMkLst>
        </pc:spChg>
        <pc:spChg chg="add mod">
          <ac:chgData name="William M. Soyars" userId="ad55f9fb-547e-43e1-9c53-6a2a9ceb8044" providerId="ADAL" clId="{4F346384-2FD3-4074-9364-68CA46EEF332}" dt="2021-02-05T21:11:56.139" v="8250" actId="1076"/>
          <ac:spMkLst>
            <pc:docMk/>
            <pc:sldMk cId="2238145650" sldId="262"/>
            <ac:spMk id="421" creationId="{F1AB01E3-C022-4E4D-8EBF-4482E8E46B9D}"/>
          </ac:spMkLst>
        </pc:spChg>
        <pc:spChg chg="add mod">
          <ac:chgData name="William M. Soyars" userId="ad55f9fb-547e-43e1-9c53-6a2a9ceb8044" providerId="ADAL" clId="{4F346384-2FD3-4074-9364-68CA46EEF332}" dt="2021-02-05T21:12:17.446" v="8253" actId="1076"/>
          <ac:spMkLst>
            <pc:docMk/>
            <pc:sldMk cId="2238145650" sldId="262"/>
            <ac:spMk id="422" creationId="{EAD2BC7E-C5E2-4526-9BD2-6BDC948463B8}"/>
          </ac:spMkLst>
        </pc:spChg>
        <pc:cxnChg chg="mod">
          <ac:chgData name="William M. Soyars" userId="ad55f9fb-547e-43e1-9c53-6a2a9ceb8044" providerId="ADAL" clId="{4F346384-2FD3-4074-9364-68CA46EEF332}" dt="2021-02-05T21:10:49.479" v="8240" actId="1076"/>
          <ac:cxnSpMkLst>
            <pc:docMk/>
            <pc:sldMk cId="2238145650" sldId="262"/>
            <ac:cxnSpMk id="28" creationId="{A922B14B-49A2-C844-981D-7D6C978EB4E7}"/>
          </ac:cxnSpMkLst>
        </pc:cxnChg>
        <pc:cxnChg chg="mod">
          <ac:chgData name="William M. Soyars" userId="ad55f9fb-547e-43e1-9c53-6a2a9ceb8044" providerId="ADAL" clId="{4F346384-2FD3-4074-9364-68CA46EEF332}" dt="2021-02-09T00:29:29.332" v="11884" actId="1076"/>
          <ac:cxnSpMkLst>
            <pc:docMk/>
            <pc:sldMk cId="2238145650" sldId="262"/>
            <ac:cxnSpMk id="159" creationId="{E587EA48-9837-BA46-8A50-E28BF38A04BE}"/>
          </ac:cxnSpMkLst>
        </pc:cxnChg>
      </pc:sldChg>
      <pc:sldChg chg="del ord">
        <pc:chgData name="William M. Soyars" userId="ad55f9fb-547e-43e1-9c53-6a2a9ceb8044" providerId="ADAL" clId="{4F346384-2FD3-4074-9364-68CA46EEF332}" dt="2021-02-09T00:31:11.246" v="11899" actId="2696"/>
        <pc:sldMkLst>
          <pc:docMk/>
          <pc:sldMk cId="3569518884" sldId="965"/>
        </pc:sldMkLst>
      </pc:sldChg>
      <pc:sldChg chg="modSp">
        <pc:chgData name="William M. Soyars" userId="ad55f9fb-547e-43e1-9c53-6a2a9ceb8044" providerId="ADAL" clId="{4F346384-2FD3-4074-9364-68CA46EEF332}" dt="2021-02-09T14:14:53.950" v="11963" actId="20577"/>
        <pc:sldMkLst>
          <pc:docMk/>
          <pc:sldMk cId="2646833769" sldId="1003"/>
        </pc:sldMkLst>
        <pc:spChg chg="mod">
          <ac:chgData name="William M. Soyars" userId="ad55f9fb-547e-43e1-9c53-6a2a9ceb8044" providerId="ADAL" clId="{4F346384-2FD3-4074-9364-68CA46EEF332}" dt="2021-02-09T14:14:53.950" v="11963" actId="20577"/>
          <ac:spMkLst>
            <pc:docMk/>
            <pc:sldMk cId="2646833769" sldId="1003"/>
            <ac:spMk id="8" creationId="{FCAEF1C8-AE56-9843-B1E4-369E835B55DC}"/>
          </ac:spMkLst>
        </pc:spChg>
      </pc:sldChg>
      <pc:sldChg chg="del">
        <pc:chgData name="William M. Soyars" userId="ad55f9fb-547e-43e1-9c53-6a2a9ceb8044" providerId="ADAL" clId="{4F346384-2FD3-4074-9364-68CA46EEF332}" dt="2021-02-04T17:08:50.914" v="1" actId="2696"/>
        <pc:sldMkLst>
          <pc:docMk/>
          <pc:sldMk cId="1152270013" sldId="1004"/>
        </pc:sldMkLst>
      </pc:sldChg>
      <pc:sldChg chg="del">
        <pc:chgData name="William M. Soyars" userId="ad55f9fb-547e-43e1-9c53-6a2a9ceb8044" providerId="ADAL" clId="{4F346384-2FD3-4074-9364-68CA46EEF332}" dt="2021-02-04T18:27:14.950" v="1037" actId="2696"/>
        <pc:sldMkLst>
          <pc:docMk/>
          <pc:sldMk cId="1568118685" sldId="1005"/>
        </pc:sldMkLst>
      </pc:sldChg>
      <pc:sldChg chg="del">
        <pc:chgData name="William M. Soyars" userId="ad55f9fb-547e-43e1-9c53-6a2a9ceb8044" providerId="ADAL" clId="{4F346384-2FD3-4074-9364-68CA46EEF332}" dt="2021-02-04T18:27:22.624" v="1038" actId="2696"/>
        <pc:sldMkLst>
          <pc:docMk/>
          <pc:sldMk cId="533198317" sldId="1007"/>
        </pc:sldMkLst>
      </pc:sldChg>
      <pc:sldChg chg="del">
        <pc:chgData name="William M. Soyars" userId="ad55f9fb-547e-43e1-9c53-6a2a9ceb8044" providerId="ADAL" clId="{4F346384-2FD3-4074-9364-68CA46EEF332}" dt="2021-02-04T18:27:29.798" v="1039" actId="2696"/>
        <pc:sldMkLst>
          <pc:docMk/>
          <pc:sldMk cId="2880330605" sldId="1008"/>
        </pc:sldMkLst>
      </pc:sldChg>
      <pc:sldChg chg="modSp ord delCm">
        <pc:chgData name="William M. Soyars" userId="ad55f9fb-547e-43e1-9c53-6a2a9ceb8044" providerId="ADAL" clId="{4F346384-2FD3-4074-9364-68CA46EEF332}" dt="2021-02-09T14:27:31.457" v="12129" actId="20577"/>
        <pc:sldMkLst>
          <pc:docMk/>
          <pc:sldMk cId="2062646381" sldId="1010"/>
        </pc:sldMkLst>
        <pc:spChg chg="mod">
          <ac:chgData name="William M. Soyars" userId="ad55f9fb-547e-43e1-9c53-6a2a9ceb8044" providerId="ADAL" clId="{4F346384-2FD3-4074-9364-68CA46EEF332}" dt="2021-02-08T19:59:17.154" v="10281" actId="20577"/>
          <ac:spMkLst>
            <pc:docMk/>
            <pc:sldMk cId="2062646381" sldId="1010"/>
            <ac:spMk id="5" creationId="{276A139B-1877-4FCE-BB6A-DED640F1EEE0}"/>
          </ac:spMkLst>
        </pc:spChg>
        <pc:spChg chg="mod">
          <ac:chgData name="William M. Soyars" userId="ad55f9fb-547e-43e1-9c53-6a2a9ceb8044" providerId="ADAL" clId="{4F346384-2FD3-4074-9364-68CA46EEF332}" dt="2021-02-09T14:27:31.457" v="12129" actId="20577"/>
          <ac:spMkLst>
            <pc:docMk/>
            <pc:sldMk cId="2062646381" sldId="1010"/>
            <ac:spMk id="6" creationId="{1BC344AD-9F42-4297-A638-988FC882F04C}"/>
          </ac:spMkLst>
        </pc:spChg>
        <pc:graphicFrameChg chg="mod modGraphic">
          <ac:chgData name="William M. Soyars" userId="ad55f9fb-547e-43e1-9c53-6a2a9ceb8044" providerId="ADAL" clId="{4F346384-2FD3-4074-9364-68CA46EEF332}" dt="2021-02-09T00:17:41.922" v="11591" actId="20577"/>
          <ac:graphicFrameMkLst>
            <pc:docMk/>
            <pc:sldMk cId="2062646381" sldId="1010"/>
            <ac:graphicFrameMk id="8" creationId="{B3B20877-13E4-45C5-A4AF-8A30D8E368A2}"/>
          </ac:graphicFrameMkLst>
        </pc:graphicFrameChg>
      </pc:sldChg>
      <pc:sldChg chg="del">
        <pc:chgData name="William M. Soyars" userId="ad55f9fb-547e-43e1-9c53-6a2a9ceb8044" providerId="ADAL" clId="{4F346384-2FD3-4074-9364-68CA46EEF332}" dt="2021-02-04T18:29:51.590" v="1049" actId="2696"/>
        <pc:sldMkLst>
          <pc:docMk/>
          <pc:sldMk cId="661561811" sldId="1011"/>
        </pc:sldMkLst>
      </pc:sldChg>
      <pc:sldChg chg="del">
        <pc:chgData name="William M. Soyars" userId="ad55f9fb-547e-43e1-9c53-6a2a9ceb8044" providerId="ADAL" clId="{4F346384-2FD3-4074-9364-68CA46EEF332}" dt="2021-02-04T18:27:38.900" v="1040" actId="2696"/>
        <pc:sldMkLst>
          <pc:docMk/>
          <pc:sldMk cId="3198260021" sldId="1012"/>
        </pc:sldMkLst>
      </pc:sldChg>
      <pc:sldChg chg="del">
        <pc:chgData name="William M. Soyars" userId="ad55f9fb-547e-43e1-9c53-6a2a9ceb8044" providerId="ADAL" clId="{4F346384-2FD3-4074-9364-68CA46EEF332}" dt="2021-02-04T18:27:49.838" v="1041" actId="2696"/>
        <pc:sldMkLst>
          <pc:docMk/>
          <pc:sldMk cId="1396045323" sldId="1013"/>
        </pc:sldMkLst>
      </pc:sldChg>
      <pc:sldChg chg="del">
        <pc:chgData name="William M. Soyars" userId="ad55f9fb-547e-43e1-9c53-6a2a9ceb8044" providerId="ADAL" clId="{4F346384-2FD3-4074-9364-68CA46EEF332}" dt="2021-02-09T00:30:36.296" v="11894" actId="2696"/>
        <pc:sldMkLst>
          <pc:docMk/>
          <pc:sldMk cId="2411709614" sldId="1014"/>
        </pc:sldMkLst>
      </pc:sldChg>
      <pc:sldChg chg="del">
        <pc:chgData name="William M. Soyars" userId="ad55f9fb-547e-43e1-9c53-6a2a9ceb8044" providerId="ADAL" clId="{4F346384-2FD3-4074-9364-68CA46EEF332}" dt="2021-02-09T00:30:40.444" v="11895" actId="2696"/>
        <pc:sldMkLst>
          <pc:docMk/>
          <pc:sldMk cId="3674355598" sldId="1015"/>
        </pc:sldMkLst>
      </pc:sldChg>
      <pc:sldChg chg="del">
        <pc:chgData name="William M. Soyars" userId="ad55f9fb-547e-43e1-9c53-6a2a9ceb8044" providerId="ADAL" clId="{4F346384-2FD3-4074-9364-68CA46EEF332}" dt="2021-02-05T15:19:26.953" v="7438" actId="2696"/>
        <pc:sldMkLst>
          <pc:docMk/>
          <pc:sldMk cId="1955634383" sldId="1016"/>
        </pc:sldMkLst>
      </pc:sldChg>
      <pc:sldChg chg="del">
        <pc:chgData name="William M. Soyars" userId="ad55f9fb-547e-43e1-9c53-6a2a9ceb8044" providerId="ADAL" clId="{4F346384-2FD3-4074-9364-68CA46EEF332}" dt="2021-02-04T18:27:57.073" v="1042" actId="2696"/>
        <pc:sldMkLst>
          <pc:docMk/>
          <pc:sldMk cId="418549756" sldId="1017"/>
        </pc:sldMkLst>
      </pc:sldChg>
      <pc:sldChg chg="del">
        <pc:chgData name="William M. Soyars" userId="ad55f9fb-547e-43e1-9c53-6a2a9ceb8044" providerId="ADAL" clId="{4F346384-2FD3-4074-9364-68CA46EEF332}" dt="2021-02-04T18:28:10.056" v="1043" actId="2696"/>
        <pc:sldMkLst>
          <pc:docMk/>
          <pc:sldMk cId="1353206480" sldId="1018"/>
        </pc:sldMkLst>
      </pc:sldChg>
      <pc:sldChg chg="del">
        <pc:chgData name="William M. Soyars" userId="ad55f9fb-547e-43e1-9c53-6a2a9ceb8044" providerId="ADAL" clId="{4F346384-2FD3-4074-9364-68CA46EEF332}" dt="2021-02-04T18:29:10.732" v="1045" actId="2696"/>
        <pc:sldMkLst>
          <pc:docMk/>
          <pc:sldMk cId="2603898333" sldId="1019"/>
        </pc:sldMkLst>
      </pc:sldChg>
      <pc:sldChg chg="del">
        <pc:chgData name="William M. Soyars" userId="ad55f9fb-547e-43e1-9c53-6a2a9ceb8044" providerId="ADAL" clId="{4F346384-2FD3-4074-9364-68CA46EEF332}" dt="2021-02-09T00:30:44.676" v="11896" actId="2696"/>
        <pc:sldMkLst>
          <pc:docMk/>
          <pc:sldMk cId="3150347007" sldId="1020"/>
        </pc:sldMkLst>
      </pc:sldChg>
      <pc:sldChg chg="modSp">
        <pc:chgData name="William M. Soyars" userId="ad55f9fb-547e-43e1-9c53-6a2a9ceb8044" providerId="ADAL" clId="{4F346384-2FD3-4074-9364-68CA46EEF332}" dt="2021-02-08T20:27:28.621" v="10337" actId="20577"/>
        <pc:sldMkLst>
          <pc:docMk/>
          <pc:sldMk cId="1139286859" sldId="2470"/>
        </pc:sldMkLst>
        <pc:spChg chg="mod">
          <ac:chgData name="William M. Soyars" userId="ad55f9fb-547e-43e1-9c53-6a2a9ceb8044" providerId="ADAL" clId="{4F346384-2FD3-4074-9364-68CA46EEF332}" dt="2021-02-08T20:27:28.621" v="10337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del">
        <pc:chgData name="William M. Soyars" userId="ad55f9fb-547e-43e1-9c53-6a2a9ceb8044" providerId="ADAL" clId="{4F346384-2FD3-4074-9364-68CA46EEF332}" dt="2021-02-04T18:28:40.033" v="1044" actId="2696"/>
        <pc:sldMkLst>
          <pc:docMk/>
          <pc:sldMk cId="4022692048" sldId="2471"/>
        </pc:sldMkLst>
      </pc:sldChg>
      <pc:sldChg chg="del">
        <pc:chgData name="William M. Soyars" userId="ad55f9fb-547e-43e1-9c53-6a2a9ceb8044" providerId="ADAL" clId="{4F346384-2FD3-4074-9364-68CA46EEF332}" dt="2021-02-04T18:29:24.764" v="1046" actId="2696"/>
        <pc:sldMkLst>
          <pc:docMk/>
          <pc:sldMk cId="3213088990" sldId="2472"/>
        </pc:sldMkLst>
      </pc:sldChg>
      <pc:sldChg chg="del">
        <pc:chgData name="William M. Soyars" userId="ad55f9fb-547e-43e1-9c53-6a2a9ceb8044" providerId="ADAL" clId="{4F346384-2FD3-4074-9364-68CA46EEF332}" dt="2021-02-04T18:29:57.483" v="1050" actId="2696"/>
        <pc:sldMkLst>
          <pc:docMk/>
          <pc:sldMk cId="3306985660" sldId="2473"/>
        </pc:sldMkLst>
      </pc:sldChg>
      <pc:sldChg chg="del">
        <pc:chgData name="William M. Soyars" userId="ad55f9fb-547e-43e1-9c53-6a2a9ceb8044" providerId="ADAL" clId="{4F346384-2FD3-4074-9364-68CA46EEF332}" dt="2021-02-04T18:30:02.912" v="1051" actId="2696"/>
        <pc:sldMkLst>
          <pc:docMk/>
          <pc:sldMk cId="3339673472" sldId="2474"/>
        </pc:sldMkLst>
      </pc:sldChg>
      <pc:sldChg chg="del">
        <pc:chgData name="William M. Soyars" userId="ad55f9fb-547e-43e1-9c53-6a2a9ceb8044" providerId="ADAL" clId="{4F346384-2FD3-4074-9364-68CA46EEF332}" dt="2021-02-04T18:29:37.796" v="1047" actId="2696"/>
        <pc:sldMkLst>
          <pc:docMk/>
          <pc:sldMk cId="645331424" sldId="2475"/>
        </pc:sldMkLst>
      </pc:sldChg>
      <pc:sldChg chg="modSp del ord">
        <pc:chgData name="William M. Soyars" userId="ad55f9fb-547e-43e1-9c53-6a2a9ceb8044" providerId="ADAL" clId="{4F346384-2FD3-4074-9364-68CA46EEF332}" dt="2021-02-05T20:10:12.057" v="8116" actId="2696"/>
        <pc:sldMkLst>
          <pc:docMk/>
          <pc:sldMk cId="36862178" sldId="2476"/>
        </pc:sldMkLst>
        <pc:spChg chg="mod">
          <ac:chgData name="William M. Soyars" userId="ad55f9fb-547e-43e1-9c53-6a2a9ceb8044" providerId="ADAL" clId="{4F346384-2FD3-4074-9364-68CA46EEF332}" dt="2021-02-05T19:56:40.411" v="8067" actId="13926"/>
          <ac:spMkLst>
            <pc:docMk/>
            <pc:sldMk cId="36862178" sldId="2476"/>
            <ac:spMk id="3" creationId="{1E2E3B74-D795-4933-8288-A753019A6324}"/>
          </ac:spMkLst>
        </pc:spChg>
      </pc:sldChg>
      <pc:sldChg chg="addSp delSp modSp add del">
        <pc:chgData name="William M. Soyars" userId="ad55f9fb-547e-43e1-9c53-6a2a9ceb8044" providerId="ADAL" clId="{4F346384-2FD3-4074-9364-68CA46EEF332}" dt="2021-02-08T23:44:46.435" v="11134" actId="2696"/>
        <pc:sldMkLst>
          <pc:docMk/>
          <pc:sldMk cId="3778328276" sldId="2477"/>
        </pc:sldMkLst>
        <pc:spChg chg="mod">
          <ac:chgData name="William M. Soyars" userId="ad55f9fb-547e-43e1-9c53-6a2a9ceb8044" providerId="ADAL" clId="{4F346384-2FD3-4074-9364-68CA46EEF332}" dt="2021-02-08T21:05:14.107" v="10473" actId="20577"/>
          <ac:spMkLst>
            <pc:docMk/>
            <pc:sldMk cId="3778328276" sldId="2477"/>
            <ac:spMk id="2" creationId="{FBA4C45E-9D41-4F44-8D5A-CFF006A87B22}"/>
          </ac:spMkLst>
        </pc:spChg>
        <pc:spChg chg="mod">
          <ac:chgData name="William M. Soyars" userId="ad55f9fb-547e-43e1-9c53-6a2a9ceb8044" providerId="ADAL" clId="{4F346384-2FD3-4074-9364-68CA46EEF332}" dt="2021-02-08T23:32:22.668" v="10954"/>
          <ac:spMkLst>
            <pc:docMk/>
            <pc:sldMk cId="3778328276" sldId="2477"/>
            <ac:spMk id="3" creationId="{DE977DC6-C222-4494-98FE-F669BCB88724}"/>
          </ac:spMkLst>
        </pc:spChg>
        <pc:spChg chg="add del mod">
          <ac:chgData name="William M. Soyars" userId="ad55f9fb-547e-43e1-9c53-6a2a9ceb8044" providerId="ADAL" clId="{4F346384-2FD3-4074-9364-68CA46EEF332}" dt="2021-02-04T23:02:52.961" v="4094"/>
          <ac:spMkLst>
            <pc:docMk/>
            <pc:sldMk cId="3778328276" sldId="2477"/>
            <ac:spMk id="8" creationId="{4270E3F8-F6D0-4DD2-BFCA-883CB770A013}"/>
          </ac:spMkLst>
        </pc:spChg>
        <pc:spChg chg="add del mod">
          <ac:chgData name="William M. Soyars" userId="ad55f9fb-547e-43e1-9c53-6a2a9ceb8044" providerId="ADAL" clId="{4F346384-2FD3-4074-9364-68CA46EEF332}" dt="2021-02-05T21:24:41.737" v="8566"/>
          <ac:spMkLst>
            <pc:docMk/>
            <pc:sldMk cId="3778328276" sldId="2477"/>
            <ac:spMk id="8" creationId="{65BAFB81-1DAB-47AE-86EA-D1530B28884C}"/>
          </ac:spMkLst>
        </pc:spChg>
        <pc:spChg chg="add del mod">
          <ac:chgData name="William M. Soyars" userId="ad55f9fb-547e-43e1-9c53-6a2a9ceb8044" providerId="ADAL" clId="{4F346384-2FD3-4074-9364-68CA46EEF332}" dt="2021-02-04T23:02:52.961" v="4096"/>
          <ac:spMkLst>
            <pc:docMk/>
            <pc:sldMk cId="3778328276" sldId="2477"/>
            <ac:spMk id="9" creationId="{98707AC7-8046-4E86-B7DA-678F5BCA894B}"/>
          </ac:spMkLst>
        </pc:spChg>
        <pc:spChg chg="add del mod">
          <ac:chgData name="William M. Soyars" userId="ad55f9fb-547e-43e1-9c53-6a2a9ceb8044" providerId="ADAL" clId="{4F346384-2FD3-4074-9364-68CA46EEF332}" dt="2021-02-05T21:24:09.190" v="8562"/>
          <ac:spMkLst>
            <pc:docMk/>
            <pc:sldMk cId="3778328276" sldId="2477"/>
            <ac:spMk id="10" creationId="{22B760A1-0C91-40DD-97B5-94885FFAFD06}"/>
          </ac:spMkLst>
        </pc:spChg>
        <pc:spChg chg="add mod">
          <ac:chgData name="William M. Soyars" userId="ad55f9fb-547e-43e1-9c53-6a2a9ceb8044" providerId="ADAL" clId="{4F346384-2FD3-4074-9364-68CA46EEF332}" dt="2021-02-05T22:12:08.499" v="8892" actId="20577"/>
          <ac:spMkLst>
            <pc:docMk/>
            <pc:sldMk cId="3778328276" sldId="2477"/>
            <ac:spMk id="11" creationId="{69DA3F72-98A7-4D12-83AA-F059268445B3}"/>
          </ac:spMkLst>
        </pc:spChg>
        <pc:graphicFrameChg chg="add mod modGraphic">
          <ac:chgData name="William M. Soyars" userId="ad55f9fb-547e-43e1-9c53-6a2a9ceb8044" providerId="ADAL" clId="{4F346384-2FD3-4074-9364-68CA46EEF332}" dt="2021-02-05T21:24:27.164" v="8564" actId="1076"/>
          <ac:graphicFrameMkLst>
            <pc:docMk/>
            <pc:sldMk cId="3778328276" sldId="2477"/>
            <ac:graphicFrameMk id="12" creationId="{692ED1C0-33C1-4EF9-9BFC-08DEEC2A31B1}"/>
          </ac:graphicFrameMkLst>
        </pc:graphicFrameChg>
        <pc:picChg chg="add del mod">
          <ac:chgData name="William M. Soyars" userId="ad55f9fb-547e-43e1-9c53-6a2a9ceb8044" providerId="ADAL" clId="{4F346384-2FD3-4074-9364-68CA46EEF332}" dt="2021-02-05T21:23:14.576" v="8519"/>
          <ac:picMkLst>
            <pc:docMk/>
            <pc:sldMk cId="3778328276" sldId="2477"/>
            <ac:picMk id="7" creationId="{5D82B216-7513-43FA-A054-5F3C845E4A2D}"/>
          </ac:picMkLst>
        </pc:picChg>
        <pc:cxnChg chg="add mod">
          <ac:chgData name="William M. Soyars" userId="ad55f9fb-547e-43e1-9c53-6a2a9ceb8044" providerId="ADAL" clId="{4F346384-2FD3-4074-9364-68CA46EEF332}" dt="2021-02-05T21:25:04.119" v="8572" actId="208"/>
          <ac:cxnSpMkLst>
            <pc:docMk/>
            <pc:sldMk cId="3778328276" sldId="2477"/>
            <ac:cxnSpMk id="13" creationId="{7C459414-B346-4236-AF18-D81CA8FACEA0}"/>
          </ac:cxnSpMkLst>
        </pc:cxnChg>
      </pc:sldChg>
      <pc:sldChg chg="modSp add del">
        <pc:chgData name="William M. Soyars" userId="ad55f9fb-547e-43e1-9c53-6a2a9ceb8044" providerId="ADAL" clId="{4F346384-2FD3-4074-9364-68CA46EEF332}" dt="2021-02-04T19:46:38.557" v="1820" actId="2696"/>
        <pc:sldMkLst>
          <pc:docMk/>
          <pc:sldMk cId="572608984" sldId="2478"/>
        </pc:sldMkLst>
        <pc:spChg chg="mod">
          <ac:chgData name="William M. Soyars" userId="ad55f9fb-547e-43e1-9c53-6a2a9ceb8044" providerId="ADAL" clId="{4F346384-2FD3-4074-9364-68CA46EEF332}" dt="2021-02-04T19:44:57.270" v="1817" actId="13926"/>
          <ac:spMkLst>
            <pc:docMk/>
            <pc:sldMk cId="572608984" sldId="2478"/>
            <ac:spMk id="2" creationId="{92CB778D-6DC8-470F-A467-FF27D1E83B0C}"/>
          </ac:spMkLst>
        </pc:spChg>
      </pc:sldChg>
      <pc:sldChg chg="del">
        <pc:chgData name="William M. Soyars" userId="ad55f9fb-547e-43e1-9c53-6a2a9ceb8044" providerId="ADAL" clId="{4F346384-2FD3-4074-9364-68CA46EEF332}" dt="2021-02-09T00:30:22.799" v="11891" actId="2696"/>
        <pc:sldMkLst>
          <pc:docMk/>
          <pc:sldMk cId="3754093749" sldId="2479"/>
        </pc:sldMkLst>
      </pc:sldChg>
      <pc:sldChg chg="modSp del">
        <pc:chgData name="William M. Soyars" userId="ad55f9fb-547e-43e1-9c53-6a2a9ceb8044" providerId="ADAL" clId="{4F346384-2FD3-4074-9364-68CA46EEF332}" dt="2021-02-09T00:30:26.649" v="11892" actId="2696"/>
        <pc:sldMkLst>
          <pc:docMk/>
          <pc:sldMk cId="3603829558" sldId="2480"/>
        </pc:sldMkLst>
        <pc:spChg chg="mod">
          <ac:chgData name="William M. Soyars" userId="ad55f9fb-547e-43e1-9c53-6a2a9ceb8044" providerId="ADAL" clId="{4F346384-2FD3-4074-9364-68CA46EEF332}" dt="2021-02-05T15:19:40.118" v="7440" actId="20577"/>
          <ac:spMkLst>
            <pc:docMk/>
            <pc:sldMk cId="3603829558" sldId="2480"/>
            <ac:spMk id="7" creationId="{F3B1AACF-AAF9-4113-9334-5424EA2DEE5D}"/>
          </ac:spMkLst>
        </pc:spChg>
      </pc:sldChg>
      <pc:sldChg chg="modSp del">
        <pc:chgData name="William M. Soyars" userId="ad55f9fb-547e-43e1-9c53-6a2a9ceb8044" providerId="ADAL" clId="{4F346384-2FD3-4074-9364-68CA46EEF332}" dt="2021-02-09T00:30:30.777" v="11893" actId="2696"/>
        <pc:sldMkLst>
          <pc:docMk/>
          <pc:sldMk cId="1657487745" sldId="2481"/>
        </pc:sldMkLst>
        <pc:spChg chg="mod">
          <ac:chgData name="William M. Soyars" userId="ad55f9fb-547e-43e1-9c53-6a2a9ceb8044" providerId="ADAL" clId="{4F346384-2FD3-4074-9364-68CA46EEF332}" dt="2021-02-05T15:19:55.904" v="7476" actId="20577"/>
          <ac:spMkLst>
            <pc:docMk/>
            <pc:sldMk cId="1657487745" sldId="2481"/>
            <ac:spMk id="3" creationId="{724D2007-FF37-4D73-A8B7-DF80F5F69445}"/>
          </ac:spMkLst>
        </pc:spChg>
      </pc:sldChg>
      <pc:sldChg chg="addSp modSp del">
        <pc:chgData name="William M. Soyars" userId="ad55f9fb-547e-43e1-9c53-6a2a9ceb8044" providerId="ADAL" clId="{4F346384-2FD3-4074-9364-68CA46EEF332}" dt="2021-02-08T23:10:54.307" v="10884" actId="2696"/>
        <pc:sldMkLst>
          <pc:docMk/>
          <pc:sldMk cId="370911720" sldId="2482"/>
        </pc:sldMkLst>
        <pc:spChg chg="mod">
          <ac:chgData name="William M. Soyars" userId="ad55f9fb-547e-43e1-9c53-6a2a9ceb8044" providerId="ADAL" clId="{4F346384-2FD3-4074-9364-68CA46EEF332}" dt="2021-02-08T19:54:54.131" v="10129" actId="20577"/>
          <ac:spMkLst>
            <pc:docMk/>
            <pc:sldMk cId="370911720" sldId="2482"/>
            <ac:spMk id="2" creationId="{E963643A-0AD4-47D5-A7A3-927E36E88AEB}"/>
          </ac:spMkLst>
        </pc:spChg>
        <pc:spChg chg="mod">
          <ac:chgData name="William M. Soyars" userId="ad55f9fb-547e-43e1-9c53-6a2a9ceb8044" providerId="ADAL" clId="{4F346384-2FD3-4074-9364-68CA46EEF332}" dt="2021-02-05T22:20:07.505" v="9095" actId="255"/>
          <ac:spMkLst>
            <pc:docMk/>
            <pc:sldMk cId="370911720" sldId="2482"/>
            <ac:spMk id="3" creationId="{8E09DD73-F8E9-4BE2-90AF-3300908B269D}"/>
          </ac:spMkLst>
        </pc:spChg>
        <pc:spChg chg="add mod">
          <ac:chgData name="William M. Soyars" userId="ad55f9fb-547e-43e1-9c53-6a2a9ceb8044" providerId="ADAL" clId="{4F346384-2FD3-4074-9364-68CA46EEF332}" dt="2021-02-05T22:19:56.826" v="9093" actId="20577"/>
          <ac:spMkLst>
            <pc:docMk/>
            <pc:sldMk cId="370911720" sldId="2482"/>
            <ac:spMk id="8" creationId="{43B07AF9-9E8E-4B3D-B03E-B7651DABE942}"/>
          </ac:spMkLst>
        </pc:spChg>
        <pc:graphicFrameChg chg="add mod modGraphic">
          <ac:chgData name="William M. Soyars" userId="ad55f9fb-547e-43e1-9c53-6a2a9ceb8044" providerId="ADAL" clId="{4F346384-2FD3-4074-9364-68CA46EEF332}" dt="2021-02-08T19:53:33.863" v="10128" actId="20577"/>
          <ac:graphicFrameMkLst>
            <pc:docMk/>
            <pc:sldMk cId="370911720" sldId="2482"/>
            <ac:graphicFrameMk id="7" creationId="{B0B4CD4B-1048-459D-BE23-56C83246B3EA}"/>
          </ac:graphicFrameMkLst>
        </pc:graphicFrameChg>
      </pc:sldChg>
      <pc:sldChg chg="del">
        <pc:chgData name="William M. Soyars" userId="ad55f9fb-547e-43e1-9c53-6a2a9ceb8044" providerId="ADAL" clId="{4F346384-2FD3-4074-9364-68CA46EEF332}" dt="2021-02-04T18:25:07.433" v="1022" actId="2696"/>
        <pc:sldMkLst>
          <pc:docMk/>
          <pc:sldMk cId="3274161849" sldId="2483"/>
        </pc:sldMkLst>
      </pc:sldChg>
      <pc:sldChg chg="addSp delSp modSp del ord">
        <pc:chgData name="William M. Soyars" userId="ad55f9fb-547e-43e1-9c53-6a2a9ceb8044" providerId="ADAL" clId="{4F346384-2FD3-4074-9364-68CA46EEF332}" dt="2021-02-09T00:30:10.751" v="11888" actId="2696"/>
        <pc:sldMkLst>
          <pc:docMk/>
          <pc:sldMk cId="1038747413" sldId="2484"/>
        </pc:sldMkLst>
        <pc:spChg chg="mod">
          <ac:chgData name="William M. Soyars" userId="ad55f9fb-547e-43e1-9c53-6a2a9ceb8044" providerId="ADAL" clId="{4F346384-2FD3-4074-9364-68CA46EEF332}" dt="2021-02-04T18:46:21.828" v="1191" actId="20577"/>
          <ac:spMkLst>
            <pc:docMk/>
            <pc:sldMk cId="1038747413" sldId="2484"/>
            <ac:spMk id="2" creationId="{1F7CE4F5-B54A-429E-A9ED-C58FDC275FF9}"/>
          </ac:spMkLst>
        </pc:spChg>
        <pc:spChg chg="add del mod">
          <ac:chgData name="William M. Soyars" userId="ad55f9fb-547e-43e1-9c53-6a2a9ceb8044" providerId="ADAL" clId="{4F346384-2FD3-4074-9364-68CA46EEF332}" dt="2021-02-04T22:27:50.305" v="3588" actId="21"/>
          <ac:spMkLst>
            <pc:docMk/>
            <pc:sldMk cId="1038747413" sldId="2484"/>
            <ac:spMk id="3" creationId="{F90BEAD5-2520-4522-A5B0-B0BD80004630}"/>
          </ac:spMkLst>
        </pc:spChg>
        <pc:spChg chg="del mod">
          <ac:chgData name="William M. Soyars" userId="ad55f9fb-547e-43e1-9c53-6a2a9ceb8044" providerId="ADAL" clId="{4F346384-2FD3-4074-9364-68CA46EEF332}" dt="2021-02-04T22:27:46.474" v="3587"/>
          <ac:spMkLst>
            <pc:docMk/>
            <pc:sldMk cId="1038747413" sldId="2484"/>
            <ac:spMk id="8" creationId="{1F37DDCF-3A28-4B89-87CC-473167E2A484}"/>
          </ac:spMkLst>
        </pc:spChg>
        <pc:spChg chg="add del mod">
          <ac:chgData name="William M. Soyars" userId="ad55f9fb-547e-43e1-9c53-6a2a9ceb8044" providerId="ADAL" clId="{4F346384-2FD3-4074-9364-68CA46EEF332}" dt="2021-02-04T22:27:46.461" v="3585"/>
          <ac:spMkLst>
            <pc:docMk/>
            <pc:sldMk cId="1038747413" sldId="2484"/>
            <ac:spMk id="9" creationId="{7E29D9A9-C8D6-45A2-9256-376A7F68F900}"/>
          </ac:spMkLst>
        </pc:spChg>
        <pc:picChg chg="del mod">
          <ac:chgData name="William M. Soyars" userId="ad55f9fb-547e-43e1-9c53-6a2a9ceb8044" providerId="ADAL" clId="{4F346384-2FD3-4074-9364-68CA46EEF332}" dt="2021-02-04T22:27:28.736" v="3583"/>
          <ac:picMkLst>
            <pc:docMk/>
            <pc:sldMk cId="1038747413" sldId="2484"/>
            <ac:picMk id="7" creationId="{DB44D0DC-943C-4E60-B1E0-3F19EE7DE4E5}"/>
          </ac:picMkLst>
        </pc:picChg>
        <pc:picChg chg="add mod">
          <ac:chgData name="William M. Soyars" userId="ad55f9fb-547e-43e1-9c53-6a2a9ceb8044" providerId="ADAL" clId="{4F346384-2FD3-4074-9364-68CA46EEF332}" dt="2021-02-04T22:28:48.125" v="3591" actId="1076"/>
          <ac:picMkLst>
            <pc:docMk/>
            <pc:sldMk cId="1038747413" sldId="2484"/>
            <ac:picMk id="2050" creationId="{E666153D-F500-4414-A9E7-733D55045C7E}"/>
          </ac:picMkLst>
        </pc:picChg>
      </pc:sldChg>
      <pc:sldChg chg="addSp delSp modSp ord">
        <pc:chgData name="William M. Soyars" userId="ad55f9fb-547e-43e1-9c53-6a2a9ceb8044" providerId="ADAL" clId="{4F346384-2FD3-4074-9364-68CA46EEF332}" dt="2021-02-09T14:29:37.099" v="12146" actId="1076"/>
        <pc:sldMkLst>
          <pc:docMk/>
          <pc:sldMk cId="209313061" sldId="2485"/>
        </pc:sldMkLst>
        <pc:spChg chg="mod">
          <ac:chgData name="William M. Soyars" userId="ad55f9fb-547e-43e1-9c53-6a2a9ceb8044" providerId="ADAL" clId="{4F346384-2FD3-4074-9364-68CA46EEF332}" dt="2021-02-09T00:22:03.921" v="11709" actId="20577"/>
          <ac:spMkLst>
            <pc:docMk/>
            <pc:sldMk cId="209313061" sldId="2485"/>
            <ac:spMk id="2" creationId="{344EE3F5-EA49-481F-86CC-19CA01AFDC7F}"/>
          </ac:spMkLst>
        </pc:spChg>
        <pc:spChg chg="add mod">
          <ac:chgData name="William M. Soyars" userId="ad55f9fb-547e-43e1-9c53-6a2a9ceb8044" providerId="ADAL" clId="{4F346384-2FD3-4074-9364-68CA46EEF332}" dt="2021-02-05T22:24:55.030" v="9165" actId="20577"/>
          <ac:spMkLst>
            <pc:docMk/>
            <pc:sldMk cId="209313061" sldId="2485"/>
            <ac:spMk id="3" creationId="{077FF209-6E14-43A0-9579-1BE9CD7FA841}"/>
          </ac:spMkLst>
        </pc:spChg>
        <pc:spChg chg="add mod">
          <ac:chgData name="William M. Soyars" userId="ad55f9fb-547e-43e1-9c53-6a2a9ceb8044" providerId="ADAL" clId="{4F346384-2FD3-4074-9364-68CA46EEF332}" dt="2021-02-09T14:29:29.389" v="12145" actId="1076"/>
          <ac:spMkLst>
            <pc:docMk/>
            <pc:sldMk cId="209313061" sldId="2485"/>
            <ac:spMk id="7" creationId="{7C6A3C85-D1E7-4134-8FFC-BBE2F57B06CD}"/>
          </ac:spMkLst>
        </pc:spChg>
        <pc:spChg chg="add mod">
          <ac:chgData name="William M. Soyars" userId="ad55f9fb-547e-43e1-9c53-6a2a9ceb8044" providerId="ADAL" clId="{4F346384-2FD3-4074-9364-68CA46EEF332}" dt="2021-02-09T00:21:00.292" v="11671" actId="1076"/>
          <ac:spMkLst>
            <pc:docMk/>
            <pc:sldMk cId="209313061" sldId="2485"/>
            <ac:spMk id="8" creationId="{767A4E49-7D34-468E-BF73-56BE0AC471B9}"/>
          </ac:spMkLst>
        </pc:spChg>
        <pc:spChg chg="del mod">
          <ac:chgData name="William M. Soyars" userId="ad55f9fb-547e-43e1-9c53-6a2a9ceb8044" providerId="ADAL" clId="{4F346384-2FD3-4074-9364-68CA46EEF332}" dt="2021-02-04T18:50:23.185" v="1214"/>
          <ac:spMkLst>
            <pc:docMk/>
            <pc:sldMk cId="209313061" sldId="2485"/>
            <ac:spMk id="8" creationId="{A7AC7500-A10F-4369-82B9-C193E68BEF95}"/>
          </ac:spMkLst>
        </pc:spChg>
        <pc:spChg chg="add mod">
          <ac:chgData name="William M. Soyars" userId="ad55f9fb-547e-43e1-9c53-6a2a9ceb8044" providerId="ADAL" clId="{4F346384-2FD3-4074-9364-68CA46EEF332}" dt="2021-02-05T22:23:50.785" v="9157" actId="1076"/>
          <ac:spMkLst>
            <pc:docMk/>
            <pc:sldMk cId="209313061" sldId="2485"/>
            <ac:spMk id="9" creationId="{ECC2D0D7-9CFB-4FBE-AAD0-979C573C8303}"/>
          </ac:spMkLst>
        </pc:spChg>
        <pc:spChg chg="add del mod">
          <ac:chgData name="William M. Soyars" userId="ad55f9fb-547e-43e1-9c53-6a2a9ceb8044" providerId="ADAL" clId="{4F346384-2FD3-4074-9364-68CA46EEF332}" dt="2021-02-08T18:41:38.884" v="9459"/>
          <ac:spMkLst>
            <pc:docMk/>
            <pc:sldMk cId="209313061" sldId="2485"/>
            <ac:spMk id="12" creationId="{36E12F71-0127-40A5-B8D3-5C795EC3AF49}"/>
          </ac:spMkLst>
        </pc:spChg>
        <pc:spChg chg="add mod">
          <ac:chgData name="William M. Soyars" userId="ad55f9fb-547e-43e1-9c53-6a2a9ceb8044" providerId="ADAL" clId="{4F346384-2FD3-4074-9364-68CA46EEF332}" dt="2021-02-09T00:21:46.963" v="11708" actId="1076"/>
          <ac:spMkLst>
            <pc:docMk/>
            <pc:sldMk cId="209313061" sldId="2485"/>
            <ac:spMk id="13" creationId="{44363ED5-63BB-47D6-9A68-6A050F83BB7E}"/>
          </ac:spMkLst>
        </pc:spChg>
        <pc:spChg chg="add mod">
          <ac:chgData name="William M. Soyars" userId="ad55f9fb-547e-43e1-9c53-6a2a9ceb8044" providerId="ADAL" clId="{4F346384-2FD3-4074-9364-68CA46EEF332}" dt="2021-02-05T22:24:37.481" v="9162" actId="20577"/>
          <ac:spMkLst>
            <pc:docMk/>
            <pc:sldMk cId="209313061" sldId="2485"/>
            <ac:spMk id="16" creationId="{4C852EC7-CD3B-4136-9DE3-7ACB53977CCC}"/>
          </ac:spMkLst>
        </pc:spChg>
        <pc:graphicFrameChg chg="del mod modGraphic">
          <ac:chgData name="William M. Soyars" userId="ad55f9fb-547e-43e1-9c53-6a2a9ceb8044" providerId="ADAL" clId="{4F346384-2FD3-4074-9364-68CA46EEF332}" dt="2021-02-05T22:22:47.776" v="9145"/>
          <ac:graphicFrameMkLst>
            <pc:docMk/>
            <pc:sldMk cId="209313061" sldId="2485"/>
            <ac:graphicFrameMk id="7" creationId="{A7FD2EBB-D37F-483F-8751-428B6C5D89CC}"/>
          </ac:graphicFrameMkLst>
        </pc:graphicFrameChg>
        <pc:graphicFrameChg chg="add del mod">
          <ac:chgData name="William M. Soyars" userId="ad55f9fb-547e-43e1-9c53-6a2a9ceb8044" providerId="ADAL" clId="{4F346384-2FD3-4074-9364-68CA46EEF332}" dt="2021-02-04T18:47:39.325" v="1196"/>
          <ac:graphicFrameMkLst>
            <pc:docMk/>
            <pc:sldMk cId="209313061" sldId="2485"/>
            <ac:graphicFrameMk id="11" creationId="{361F761D-380A-4FC1-BEB0-A2F2A0C90356}"/>
          </ac:graphicFrameMkLst>
        </pc:graphicFrameChg>
        <pc:picChg chg="add del mod">
          <ac:chgData name="William M. Soyars" userId="ad55f9fb-547e-43e1-9c53-6a2a9ceb8044" providerId="ADAL" clId="{4F346384-2FD3-4074-9364-68CA46EEF332}" dt="2021-02-04T18:47:54.077" v="1202"/>
          <ac:picMkLst>
            <pc:docMk/>
            <pc:sldMk cId="209313061" sldId="2485"/>
            <ac:picMk id="9" creationId="{9B68347D-0158-4A33-B3F1-5587B23A4D7C}"/>
          </ac:picMkLst>
        </pc:picChg>
        <pc:picChg chg="add mod modCrop">
          <ac:chgData name="William M. Soyars" userId="ad55f9fb-547e-43e1-9c53-6a2a9ceb8044" providerId="ADAL" clId="{4F346384-2FD3-4074-9364-68CA46EEF332}" dt="2021-02-09T14:29:37.099" v="12146" actId="1076"/>
          <ac:picMkLst>
            <pc:docMk/>
            <pc:sldMk cId="209313061" sldId="2485"/>
            <ac:picMk id="10" creationId="{2F86AE83-8ABC-4291-A19B-76DF41A4D9ED}"/>
          </ac:picMkLst>
        </pc:picChg>
        <pc:picChg chg="add del mod">
          <ac:chgData name="William M. Soyars" userId="ad55f9fb-547e-43e1-9c53-6a2a9ceb8044" providerId="ADAL" clId="{4F346384-2FD3-4074-9364-68CA46EEF332}" dt="2021-02-08T20:49:30.757" v="10355"/>
          <ac:picMkLst>
            <pc:docMk/>
            <pc:sldMk cId="209313061" sldId="2485"/>
            <ac:picMk id="15" creationId="{A6A00959-B470-4BD4-B18D-0EFDE7A048DF}"/>
          </ac:picMkLst>
        </pc:picChg>
        <pc:picChg chg="mod">
          <ac:chgData name="William M. Soyars" userId="ad55f9fb-547e-43e1-9c53-6a2a9ceb8044" providerId="ADAL" clId="{4F346384-2FD3-4074-9364-68CA46EEF332}" dt="2021-02-05T22:24:40.730" v="9164" actId="1076"/>
          <ac:picMkLst>
            <pc:docMk/>
            <pc:sldMk cId="209313061" sldId="2485"/>
            <ac:picMk id="4098" creationId="{F54F5900-BC07-4F92-8AEE-7B192758C375}"/>
          </ac:picMkLst>
        </pc:picChg>
        <pc:picChg chg="del">
          <ac:chgData name="William M. Soyars" userId="ad55f9fb-547e-43e1-9c53-6a2a9ceb8044" providerId="ADAL" clId="{4F346384-2FD3-4074-9364-68CA46EEF332}" dt="2021-02-04T18:47:22.646" v="1192"/>
          <ac:picMkLst>
            <pc:docMk/>
            <pc:sldMk cId="209313061" sldId="2485"/>
            <ac:picMk id="4100" creationId="{2300938C-B949-450A-824C-892524CCFEFA}"/>
          </ac:picMkLst>
        </pc:picChg>
      </pc:sldChg>
      <pc:sldChg chg="addSp delSp modSp">
        <pc:chgData name="William M. Soyars" userId="ad55f9fb-547e-43e1-9c53-6a2a9ceb8044" providerId="ADAL" clId="{4F346384-2FD3-4074-9364-68CA46EEF332}" dt="2021-02-09T14:31:37.473" v="12149" actId="20577"/>
        <pc:sldMkLst>
          <pc:docMk/>
          <pc:sldMk cId="391982497" sldId="2486"/>
        </pc:sldMkLst>
        <pc:spChg chg="mod">
          <ac:chgData name="William M. Soyars" userId="ad55f9fb-547e-43e1-9c53-6a2a9ceb8044" providerId="ADAL" clId="{4F346384-2FD3-4074-9364-68CA46EEF332}" dt="2021-02-09T00:24:14.014" v="11722" actId="20577"/>
          <ac:spMkLst>
            <pc:docMk/>
            <pc:sldMk cId="391982497" sldId="2486"/>
            <ac:spMk id="2" creationId="{C8050FAD-CD19-4FC3-8734-48A48AD34F55}"/>
          </ac:spMkLst>
        </pc:spChg>
        <pc:spChg chg="mod">
          <ac:chgData name="William M. Soyars" userId="ad55f9fb-547e-43e1-9c53-6a2a9ceb8044" providerId="ADAL" clId="{4F346384-2FD3-4074-9364-68CA46EEF332}" dt="2021-02-09T14:31:37.473" v="12149" actId="20577"/>
          <ac:spMkLst>
            <pc:docMk/>
            <pc:sldMk cId="391982497" sldId="2486"/>
            <ac:spMk id="3" creationId="{17BD8A94-D656-4C04-A5E2-68641BC2BB23}"/>
          </ac:spMkLst>
        </pc:spChg>
        <pc:spChg chg="add mod">
          <ac:chgData name="William M. Soyars" userId="ad55f9fb-547e-43e1-9c53-6a2a9ceb8044" providerId="ADAL" clId="{4F346384-2FD3-4074-9364-68CA46EEF332}" dt="2021-02-09T14:30:10.859" v="12147" actId="14100"/>
          <ac:spMkLst>
            <pc:docMk/>
            <pc:sldMk cId="391982497" sldId="2486"/>
            <ac:spMk id="12" creationId="{71153534-BE67-4D05-8141-B5880DA990E2}"/>
          </ac:spMkLst>
        </pc:spChg>
        <pc:spChg chg="add mod">
          <ac:chgData name="William M. Soyars" userId="ad55f9fb-547e-43e1-9c53-6a2a9ceb8044" providerId="ADAL" clId="{4F346384-2FD3-4074-9364-68CA46EEF332}" dt="2021-02-09T00:12:37.429" v="11519" actId="208"/>
          <ac:spMkLst>
            <pc:docMk/>
            <pc:sldMk cId="391982497" sldId="2486"/>
            <ac:spMk id="13" creationId="{A073D523-E508-4ACE-B780-9E5D9F667266}"/>
          </ac:spMkLst>
        </pc:spChg>
        <pc:graphicFrameChg chg="add mod modGraphic">
          <ac:chgData name="William M. Soyars" userId="ad55f9fb-547e-43e1-9c53-6a2a9ceb8044" providerId="ADAL" clId="{4F346384-2FD3-4074-9364-68CA46EEF332}" dt="2021-02-08T19:01:56.688" v="9729" actId="20577"/>
          <ac:graphicFrameMkLst>
            <pc:docMk/>
            <pc:sldMk cId="391982497" sldId="2486"/>
            <ac:graphicFrameMk id="7" creationId="{95E21D4D-C756-4469-9A42-F1CAD09EA39A}"/>
          </ac:graphicFrameMkLst>
        </pc:graphicFrameChg>
        <pc:graphicFrameChg chg="del mod modGraphic">
          <ac:chgData name="William M. Soyars" userId="ad55f9fb-547e-43e1-9c53-6a2a9ceb8044" providerId="ADAL" clId="{4F346384-2FD3-4074-9364-68CA46EEF332}" dt="2021-02-08T18:59:58.924" v="9690"/>
          <ac:graphicFrameMkLst>
            <pc:docMk/>
            <pc:sldMk cId="391982497" sldId="2486"/>
            <ac:graphicFrameMk id="8" creationId="{E4A95B9C-898C-45A9-BC7B-748C5F82572D}"/>
          </ac:graphicFrameMkLst>
        </pc:graphicFrameChg>
        <pc:graphicFrameChg chg="del mod modGraphic">
          <ac:chgData name="William M. Soyars" userId="ad55f9fb-547e-43e1-9c53-6a2a9ceb8044" providerId="ADAL" clId="{4F346384-2FD3-4074-9364-68CA46EEF332}" dt="2021-02-08T18:45:29.009" v="9491"/>
          <ac:graphicFrameMkLst>
            <pc:docMk/>
            <pc:sldMk cId="391982497" sldId="2486"/>
            <ac:graphicFrameMk id="9" creationId="{8BC0CFC4-3DBA-45D4-8258-00C7F2EE8A2D}"/>
          </ac:graphicFrameMkLst>
        </pc:graphicFrameChg>
        <pc:picChg chg="del mod">
          <ac:chgData name="William M. Soyars" userId="ad55f9fb-547e-43e1-9c53-6a2a9ceb8044" providerId="ADAL" clId="{4F346384-2FD3-4074-9364-68CA46EEF332}" dt="2021-02-04T18:34:33.841" v="1068"/>
          <ac:picMkLst>
            <pc:docMk/>
            <pc:sldMk cId="391982497" sldId="2486"/>
            <ac:picMk id="7" creationId="{52ABF85D-F721-4670-B771-1069FB9D7F72}"/>
          </ac:picMkLst>
        </pc:picChg>
        <pc:picChg chg="add mod">
          <ac:chgData name="William M. Soyars" userId="ad55f9fb-547e-43e1-9c53-6a2a9ceb8044" providerId="ADAL" clId="{4F346384-2FD3-4074-9364-68CA46EEF332}" dt="2021-02-08T18:44:43.583" v="9480" actId="1076"/>
          <ac:picMkLst>
            <pc:docMk/>
            <pc:sldMk cId="391982497" sldId="2486"/>
            <ac:picMk id="10" creationId="{1E5CFE7A-1962-4FDB-BD20-1E901D3B55C0}"/>
          </ac:picMkLst>
        </pc:picChg>
      </pc:sldChg>
      <pc:sldChg chg="del">
        <pc:chgData name="William M. Soyars" userId="ad55f9fb-547e-43e1-9c53-6a2a9ceb8044" providerId="ADAL" clId="{4F346384-2FD3-4074-9364-68CA46EEF332}" dt="2021-02-09T00:30:49.802" v="11897" actId="2696"/>
        <pc:sldMkLst>
          <pc:docMk/>
          <pc:sldMk cId="1888668037" sldId="2487"/>
        </pc:sldMkLst>
      </pc:sldChg>
      <pc:sldChg chg="addSp delSp modSp del ord">
        <pc:chgData name="William M. Soyars" userId="ad55f9fb-547e-43e1-9c53-6a2a9ceb8044" providerId="ADAL" clId="{4F346384-2FD3-4074-9364-68CA46EEF332}" dt="2021-02-09T00:29:58.773" v="11885" actId="2696"/>
        <pc:sldMkLst>
          <pc:docMk/>
          <pc:sldMk cId="2233470479" sldId="2488"/>
        </pc:sldMkLst>
        <pc:spChg chg="mod">
          <ac:chgData name="William M. Soyars" userId="ad55f9fb-547e-43e1-9c53-6a2a9ceb8044" providerId="ADAL" clId="{4F346384-2FD3-4074-9364-68CA46EEF332}" dt="2021-02-04T19:49:21.878" v="1861" actId="20577"/>
          <ac:spMkLst>
            <pc:docMk/>
            <pc:sldMk cId="2233470479" sldId="2488"/>
            <ac:spMk id="7" creationId="{62BDCD00-3647-114A-8D6D-661FBBBAB978}"/>
          </ac:spMkLst>
        </pc:spChg>
        <pc:spChg chg="mod">
          <ac:chgData name="William M. Soyars" userId="ad55f9fb-547e-43e1-9c53-6a2a9ceb8044" providerId="ADAL" clId="{4F346384-2FD3-4074-9364-68CA46EEF332}" dt="2021-02-08T18:27:20.738" v="9292" actId="20577"/>
          <ac:spMkLst>
            <pc:docMk/>
            <pc:sldMk cId="2233470479" sldId="2488"/>
            <ac:spMk id="8" creationId="{486C4EA5-3F97-334F-BD84-9B44CD9C07BC}"/>
          </ac:spMkLst>
        </pc:spChg>
        <pc:spChg chg="add del mod">
          <ac:chgData name="William M. Soyars" userId="ad55f9fb-547e-43e1-9c53-6a2a9ceb8044" providerId="ADAL" clId="{4F346384-2FD3-4074-9364-68CA46EEF332}" dt="2021-02-05T02:27:14.089" v="6443"/>
          <ac:spMkLst>
            <pc:docMk/>
            <pc:sldMk cId="2233470479" sldId="2488"/>
            <ac:spMk id="9" creationId="{E8F28B9A-F6E9-428A-B38B-FEA4DF540B57}"/>
          </ac:spMkLst>
        </pc:spChg>
        <pc:graphicFrameChg chg="add mod modGraphic">
          <ac:chgData name="William M. Soyars" userId="ad55f9fb-547e-43e1-9c53-6a2a9ceb8044" providerId="ADAL" clId="{4F346384-2FD3-4074-9364-68CA46EEF332}" dt="2021-02-08T18:27:50.944" v="9297" actId="14734"/>
          <ac:graphicFrameMkLst>
            <pc:docMk/>
            <pc:sldMk cId="2233470479" sldId="2488"/>
            <ac:graphicFrameMk id="5" creationId="{98ED2E44-3B68-408A-9655-65C9FF4D74FB}"/>
          </ac:graphicFrameMkLst>
        </pc:graphicFrameChg>
      </pc:sldChg>
      <pc:sldChg chg="addSp delSp modSp del">
        <pc:chgData name="William M. Soyars" userId="ad55f9fb-547e-43e1-9c53-6a2a9ceb8044" providerId="ADAL" clId="{4F346384-2FD3-4074-9364-68CA46EEF332}" dt="2021-02-05T21:12:24.598" v="8254" actId="2696"/>
        <pc:sldMkLst>
          <pc:docMk/>
          <pc:sldMk cId="3556552157" sldId="2489"/>
        </pc:sldMkLst>
        <pc:spChg chg="add mod">
          <ac:chgData name="William M. Soyars" userId="ad55f9fb-547e-43e1-9c53-6a2a9ceb8044" providerId="ADAL" clId="{4F346384-2FD3-4074-9364-68CA46EEF332}" dt="2021-02-05T21:10:21.247" v="8237" actId="1076"/>
          <ac:spMkLst>
            <pc:docMk/>
            <pc:sldMk cId="3556552157" sldId="2489"/>
            <ac:spMk id="2" creationId="{92BD20CC-6EE1-4F91-8C37-3BD6C4B98B61}"/>
          </ac:spMkLst>
        </pc:spChg>
        <pc:spChg chg="add del mod">
          <ac:chgData name="William M. Soyars" userId="ad55f9fb-547e-43e1-9c53-6a2a9ceb8044" providerId="ADAL" clId="{4F346384-2FD3-4074-9364-68CA46EEF332}" dt="2021-02-05T21:11:45.777" v="8248"/>
          <ac:spMkLst>
            <pc:docMk/>
            <pc:sldMk cId="3556552157" sldId="2489"/>
            <ac:spMk id="3" creationId="{A92B0507-FF71-4AED-ABD1-339FDF792F22}"/>
          </ac:spMkLst>
        </pc:spChg>
        <pc:spChg chg="add mod">
          <ac:chgData name="William M. Soyars" userId="ad55f9fb-547e-43e1-9c53-6a2a9ceb8044" providerId="ADAL" clId="{4F346384-2FD3-4074-9364-68CA46EEF332}" dt="2021-02-04T18:31:41.367" v="1057" actId="1076"/>
          <ac:spMkLst>
            <pc:docMk/>
            <pc:sldMk cId="3556552157" sldId="2489"/>
            <ac:spMk id="7" creationId="{8982766C-D7B0-4D5A-ADB5-97C1C6043B39}"/>
          </ac:spMkLst>
        </pc:spChg>
        <pc:picChg chg="del mod">
          <ac:chgData name="William M. Soyars" userId="ad55f9fb-547e-43e1-9c53-6a2a9ceb8044" providerId="ADAL" clId="{4F346384-2FD3-4074-9364-68CA46EEF332}" dt="2021-02-05T21:09:46.527" v="8234"/>
          <ac:picMkLst>
            <pc:docMk/>
            <pc:sldMk cId="3556552157" sldId="2489"/>
            <ac:picMk id="22" creationId="{4D1E82D6-4A29-4F88-B753-E6BB3EFB1BA7}"/>
          </ac:picMkLst>
        </pc:picChg>
      </pc:sldChg>
      <pc:sldChg chg="addSp delSp modSp add del">
        <pc:chgData name="William M. Soyars" userId="ad55f9fb-547e-43e1-9c53-6a2a9ceb8044" providerId="ADAL" clId="{4F346384-2FD3-4074-9364-68CA46EEF332}" dt="2021-02-08T23:12:26.109" v="10890" actId="2696"/>
        <pc:sldMkLst>
          <pc:docMk/>
          <pc:sldMk cId="2298140217" sldId="2490"/>
        </pc:sldMkLst>
        <pc:spChg chg="mod">
          <ac:chgData name="William M. Soyars" userId="ad55f9fb-547e-43e1-9c53-6a2a9ceb8044" providerId="ADAL" clId="{4F346384-2FD3-4074-9364-68CA46EEF332}" dt="2021-02-08T22:08:58.733" v="10565" actId="13926"/>
          <ac:spMkLst>
            <pc:docMk/>
            <pc:sldMk cId="2298140217" sldId="2490"/>
            <ac:spMk id="2" creationId="{E963643A-0AD4-47D5-A7A3-927E36E88AEB}"/>
          </ac:spMkLst>
        </pc:spChg>
        <pc:spChg chg="mod">
          <ac:chgData name="William M. Soyars" userId="ad55f9fb-547e-43e1-9c53-6a2a9ceb8044" providerId="ADAL" clId="{4F346384-2FD3-4074-9364-68CA46EEF332}" dt="2021-02-05T22:21:29.653" v="9120" actId="20577"/>
          <ac:spMkLst>
            <pc:docMk/>
            <pc:sldMk cId="2298140217" sldId="2490"/>
            <ac:spMk id="3" creationId="{8E09DD73-F8E9-4BE2-90AF-3300908B269D}"/>
          </ac:spMkLst>
        </pc:spChg>
        <pc:spChg chg="add del mod">
          <ac:chgData name="William M. Soyars" userId="ad55f9fb-547e-43e1-9c53-6a2a9ceb8044" providerId="ADAL" clId="{4F346384-2FD3-4074-9364-68CA46EEF332}" dt="2021-02-08T20:00:13.425" v="10283"/>
          <ac:spMkLst>
            <pc:docMk/>
            <pc:sldMk cId="2298140217" sldId="2490"/>
            <ac:spMk id="8" creationId="{C71E6E7F-4DD5-49E8-AC16-DBA15F885AD6}"/>
          </ac:spMkLst>
        </pc:spChg>
        <pc:spChg chg="add del mod">
          <ac:chgData name="William M. Soyars" userId="ad55f9fb-547e-43e1-9c53-6a2a9ceb8044" providerId="ADAL" clId="{4F346384-2FD3-4074-9364-68CA46EEF332}" dt="2021-02-05T22:18:09.104" v="9005"/>
          <ac:spMkLst>
            <pc:docMk/>
            <pc:sldMk cId="2298140217" sldId="2490"/>
            <ac:spMk id="9" creationId="{9CF85F4B-EBA9-4B62-8862-97B11E75DB0C}"/>
          </ac:spMkLst>
        </pc:spChg>
        <pc:spChg chg="add mod">
          <ac:chgData name="William M. Soyars" userId="ad55f9fb-547e-43e1-9c53-6a2a9ceb8044" providerId="ADAL" clId="{4F346384-2FD3-4074-9364-68CA46EEF332}" dt="2021-02-05T22:21:36.728" v="9121" actId="1076"/>
          <ac:spMkLst>
            <pc:docMk/>
            <pc:sldMk cId="2298140217" sldId="2490"/>
            <ac:spMk id="10" creationId="{45292A94-F4AE-4A71-96A2-140570988B65}"/>
          </ac:spMkLst>
        </pc:spChg>
        <pc:graphicFrameChg chg="add mod modGraphic">
          <ac:chgData name="William M. Soyars" userId="ad55f9fb-547e-43e1-9c53-6a2a9ceb8044" providerId="ADAL" clId="{4F346384-2FD3-4074-9364-68CA46EEF332}" dt="2021-02-08T20:15:09.640" v="10289"/>
          <ac:graphicFrameMkLst>
            <pc:docMk/>
            <pc:sldMk cId="2298140217" sldId="2490"/>
            <ac:graphicFrameMk id="7" creationId="{D97201DE-2B83-4966-864D-362711944C7F}"/>
          </ac:graphicFrameMkLst>
        </pc:graphicFrameChg>
      </pc:sldChg>
      <pc:sldChg chg="modSp add">
        <pc:chgData name="William M. Soyars" userId="ad55f9fb-547e-43e1-9c53-6a2a9ceb8044" providerId="ADAL" clId="{4F346384-2FD3-4074-9364-68CA46EEF332}" dt="2021-02-09T14:32:43.559" v="12165" actId="20577"/>
        <pc:sldMkLst>
          <pc:docMk/>
          <pc:sldMk cId="2499836395" sldId="2491"/>
        </pc:sldMkLst>
        <pc:spChg chg="mod">
          <ac:chgData name="William M. Soyars" userId="ad55f9fb-547e-43e1-9c53-6a2a9ceb8044" providerId="ADAL" clId="{4F346384-2FD3-4074-9364-68CA46EEF332}" dt="2021-02-09T00:31:51.607" v="11918" actId="20577"/>
          <ac:spMkLst>
            <pc:docMk/>
            <pc:sldMk cId="2499836395" sldId="2491"/>
            <ac:spMk id="2" creationId="{9E78A2D9-2D10-44AB-B06B-438DD14BAB0D}"/>
          </ac:spMkLst>
        </pc:spChg>
        <pc:spChg chg="mod">
          <ac:chgData name="William M. Soyars" userId="ad55f9fb-547e-43e1-9c53-6a2a9ceb8044" providerId="ADAL" clId="{4F346384-2FD3-4074-9364-68CA46EEF332}" dt="2021-02-09T14:32:43.559" v="12165" actId="20577"/>
          <ac:spMkLst>
            <pc:docMk/>
            <pc:sldMk cId="2499836395" sldId="2491"/>
            <ac:spMk id="3" creationId="{984606CD-0D9D-4071-8443-727D11B4E8D2}"/>
          </ac:spMkLst>
        </pc:spChg>
      </pc:sldChg>
      <pc:sldChg chg="add del">
        <pc:chgData name="William M. Soyars" userId="ad55f9fb-547e-43e1-9c53-6a2a9ceb8044" providerId="ADAL" clId="{4F346384-2FD3-4074-9364-68CA46EEF332}" dt="2021-02-05T15:17:33.886" v="7436" actId="2696"/>
        <pc:sldMkLst>
          <pc:docMk/>
          <pc:sldMk cId="34271931" sldId="2492"/>
        </pc:sldMkLst>
      </pc:sldChg>
      <pc:sldChg chg="add del ord">
        <pc:chgData name="William M. Soyars" userId="ad55f9fb-547e-43e1-9c53-6a2a9ceb8044" providerId="ADAL" clId="{4F346384-2FD3-4074-9364-68CA46EEF332}" dt="2021-02-09T00:30:18.729" v="11890" actId="2696"/>
        <pc:sldMkLst>
          <pc:docMk/>
          <pc:sldMk cId="2744775741" sldId="2493"/>
        </pc:sldMkLst>
      </pc:sldChg>
      <pc:sldChg chg="addSp delSp modSp add del ord">
        <pc:chgData name="William M. Soyars" userId="ad55f9fb-547e-43e1-9c53-6a2a9ceb8044" providerId="ADAL" clId="{4F346384-2FD3-4074-9364-68CA46EEF332}" dt="2021-02-09T00:30:13.482" v="11889" actId="2696"/>
        <pc:sldMkLst>
          <pc:docMk/>
          <pc:sldMk cId="3861560731" sldId="2494"/>
        </pc:sldMkLst>
        <pc:spChg chg="add del mod">
          <ac:chgData name="William M. Soyars" userId="ad55f9fb-547e-43e1-9c53-6a2a9ceb8044" providerId="ADAL" clId="{4F346384-2FD3-4074-9364-68CA46EEF332}" dt="2021-02-04T23:45:48.866" v="4584"/>
          <ac:spMkLst>
            <pc:docMk/>
            <pc:sldMk cId="3861560731" sldId="2494"/>
            <ac:spMk id="3" creationId="{454B2D86-93A8-4CFB-9798-6C1CE0997B65}"/>
          </ac:spMkLst>
        </pc:spChg>
        <pc:spChg chg="add mod">
          <ac:chgData name="William M. Soyars" userId="ad55f9fb-547e-43e1-9c53-6a2a9ceb8044" providerId="ADAL" clId="{4F346384-2FD3-4074-9364-68CA46EEF332}" dt="2021-02-08T20:00:28.227" v="10285" actId="1076"/>
          <ac:spMkLst>
            <pc:docMk/>
            <pc:sldMk cId="3861560731" sldId="2494"/>
            <ac:spMk id="7" creationId="{FC0891E3-833D-420F-9216-A07676F8A68D}"/>
          </ac:spMkLst>
        </pc:spChg>
        <pc:picChg chg="del">
          <ac:chgData name="William M. Soyars" userId="ad55f9fb-547e-43e1-9c53-6a2a9ceb8044" providerId="ADAL" clId="{4F346384-2FD3-4074-9364-68CA46EEF332}" dt="2021-02-04T22:28:56.924" v="3593"/>
          <ac:picMkLst>
            <pc:docMk/>
            <pc:sldMk cId="3861560731" sldId="2494"/>
            <ac:picMk id="2050" creationId="{E666153D-F500-4414-A9E7-733D55045C7E}"/>
          </ac:picMkLst>
        </pc:picChg>
        <pc:picChg chg="add mod">
          <ac:chgData name="William M. Soyars" userId="ad55f9fb-547e-43e1-9c53-6a2a9ceb8044" providerId="ADAL" clId="{4F346384-2FD3-4074-9364-68CA46EEF332}" dt="2021-02-04T22:29:21.590" v="3598" actId="1076"/>
          <ac:picMkLst>
            <pc:docMk/>
            <pc:sldMk cId="3861560731" sldId="2494"/>
            <ac:picMk id="3074" creationId="{9211F07F-107F-4612-92DB-4F177A04A3C2}"/>
          </ac:picMkLst>
        </pc:picChg>
      </pc:sldChg>
      <pc:sldChg chg="modSp add del">
        <pc:chgData name="William M. Soyars" userId="ad55f9fb-547e-43e1-9c53-6a2a9ceb8044" providerId="ADAL" clId="{4F346384-2FD3-4074-9364-68CA46EEF332}" dt="2021-02-09T00:30:53.511" v="11898" actId="2696"/>
        <pc:sldMkLst>
          <pc:docMk/>
          <pc:sldMk cId="1960690673" sldId="2495"/>
        </pc:sldMkLst>
        <pc:spChg chg="mod">
          <ac:chgData name="William M. Soyars" userId="ad55f9fb-547e-43e1-9c53-6a2a9ceb8044" providerId="ADAL" clId="{4F346384-2FD3-4074-9364-68CA46EEF332}" dt="2021-02-05T15:23:42.082" v="7630" actId="20577"/>
          <ac:spMkLst>
            <pc:docMk/>
            <pc:sldMk cId="1960690673" sldId="2495"/>
            <ac:spMk id="2" creationId="{9E78A2D9-2D10-44AB-B06B-438DD14BAB0D}"/>
          </ac:spMkLst>
        </pc:spChg>
        <pc:spChg chg="mod">
          <ac:chgData name="William M. Soyars" userId="ad55f9fb-547e-43e1-9c53-6a2a9ceb8044" providerId="ADAL" clId="{4F346384-2FD3-4074-9364-68CA46EEF332}" dt="2021-02-05T15:24:19.298" v="7755" actId="5793"/>
          <ac:spMkLst>
            <pc:docMk/>
            <pc:sldMk cId="1960690673" sldId="2495"/>
            <ac:spMk id="3" creationId="{984606CD-0D9D-4071-8443-727D11B4E8D2}"/>
          </ac:spMkLst>
        </pc:spChg>
      </pc:sldChg>
      <pc:sldChg chg="addSp modSp add del ord">
        <pc:chgData name="William M. Soyars" userId="ad55f9fb-547e-43e1-9c53-6a2a9ceb8044" providerId="ADAL" clId="{4F346384-2FD3-4074-9364-68CA46EEF332}" dt="2021-02-09T00:30:03.313" v="11886" actId="2696"/>
        <pc:sldMkLst>
          <pc:docMk/>
          <pc:sldMk cId="3907040068" sldId="2496"/>
        </pc:sldMkLst>
        <pc:spChg chg="mod">
          <ac:chgData name="William M. Soyars" userId="ad55f9fb-547e-43e1-9c53-6a2a9ceb8044" providerId="ADAL" clId="{4F346384-2FD3-4074-9364-68CA46EEF332}" dt="2021-02-05T02:01:43.588" v="5463" actId="13926"/>
          <ac:spMkLst>
            <pc:docMk/>
            <pc:sldMk cId="3907040068" sldId="2496"/>
            <ac:spMk id="2" creationId="{1F7CE4F5-B54A-429E-A9ED-C58FDC275FF9}"/>
          </ac:spMkLst>
        </pc:spChg>
        <pc:spChg chg="add mod">
          <ac:chgData name="William M. Soyars" userId="ad55f9fb-547e-43e1-9c53-6a2a9ceb8044" providerId="ADAL" clId="{4F346384-2FD3-4074-9364-68CA46EEF332}" dt="2021-02-05T01:58:44.825" v="5310" actId="1076"/>
          <ac:spMkLst>
            <pc:docMk/>
            <pc:sldMk cId="3907040068" sldId="2496"/>
            <ac:spMk id="3" creationId="{944BE14C-923D-4710-BD16-0857DD2B8E99}"/>
          </ac:spMkLst>
        </pc:spChg>
        <pc:spChg chg="add mod">
          <ac:chgData name="William M. Soyars" userId="ad55f9fb-547e-43e1-9c53-6a2a9ceb8044" providerId="ADAL" clId="{4F346384-2FD3-4074-9364-68CA46EEF332}" dt="2021-02-05T01:58:41.969" v="5309" actId="1076"/>
          <ac:spMkLst>
            <pc:docMk/>
            <pc:sldMk cId="3907040068" sldId="2496"/>
            <ac:spMk id="7" creationId="{CE2DC3FD-5EB6-487D-B856-6F0382D5D251}"/>
          </ac:spMkLst>
        </pc:spChg>
        <pc:spChg chg="add mod">
          <ac:chgData name="William M. Soyars" userId="ad55f9fb-547e-43e1-9c53-6a2a9ceb8044" providerId="ADAL" clId="{4F346384-2FD3-4074-9364-68CA46EEF332}" dt="2021-02-05T01:58:39.447" v="5308" actId="1076"/>
          <ac:spMkLst>
            <pc:docMk/>
            <pc:sldMk cId="3907040068" sldId="2496"/>
            <ac:spMk id="8" creationId="{73E7F57B-CED2-4CAA-968C-433F532D72EB}"/>
          </ac:spMkLst>
        </pc:spChg>
        <pc:spChg chg="add mod">
          <ac:chgData name="William M. Soyars" userId="ad55f9fb-547e-43e1-9c53-6a2a9ceb8044" providerId="ADAL" clId="{4F346384-2FD3-4074-9364-68CA46EEF332}" dt="2021-02-05T01:59:22.319" v="5333" actId="1076"/>
          <ac:spMkLst>
            <pc:docMk/>
            <pc:sldMk cId="3907040068" sldId="2496"/>
            <ac:spMk id="9" creationId="{F1FA1DDC-D449-4DCE-A395-3CC01026CA0A}"/>
          </ac:spMkLst>
        </pc:spChg>
        <pc:spChg chg="add mod">
          <ac:chgData name="William M. Soyars" userId="ad55f9fb-547e-43e1-9c53-6a2a9ceb8044" providerId="ADAL" clId="{4F346384-2FD3-4074-9364-68CA46EEF332}" dt="2021-02-05T01:58:33.608" v="5307" actId="1076"/>
          <ac:spMkLst>
            <pc:docMk/>
            <pc:sldMk cId="3907040068" sldId="2496"/>
            <ac:spMk id="10" creationId="{1C8B8D4E-0949-455B-A2F6-07AAD058485B}"/>
          </ac:spMkLst>
        </pc:spChg>
        <pc:spChg chg="add mod">
          <ac:chgData name="William M. Soyars" userId="ad55f9fb-547e-43e1-9c53-6a2a9ceb8044" providerId="ADAL" clId="{4F346384-2FD3-4074-9364-68CA46EEF332}" dt="2021-02-05T01:59:57.448" v="5362" actId="14100"/>
          <ac:spMkLst>
            <pc:docMk/>
            <pc:sldMk cId="3907040068" sldId="2496"/>
            <ac:spMk id="12" creationId="{744BCEF2-7A64-44E6-A76C-CC264CC637CE}"/>
          </ac:spMkLst>
        </pc:spChg>
      </pc:sldChg>
      <pc:sldChg chg="addSp delSp add del">
        <pc:chgData name="William M. Soyars" userId="ad55f9fb-547e-43e1-9c53-6a2a9ceb8044" providerId="ADAL" clId="{4F346384-2FD3-4074-9364-68CA46EEF332}" dt="2021-02-09T00:30:07.197" v="11887" actId="2696"/>
        <pc:sldMkLst>
          <pc:docMk/>
          <pc:sldMk cId="4003076128" sldId="2497"/>
        </pc:sldMkLst>
        <pc:spChg chg="del">
          <ac:chgData name="William M. Soyars" userId="ad55f9fb-547e-43e1-9c53-6a2a9ceb8044" providerId="ADAL" clId="{4F346384-2FD3-4074-9364-68CA46EEF332}" dt="2021-02-05T19:46:22.328" v="7935"/>
          <ac:spMkLst>
            <pc:docMk/>
            <pc:sldMk cId="4003076128" sldId="2497"/>
            <ac:spMk id="3" creationId="{AA09AB20-23DD-4F1D-9A8D-E7C239C73C25}"/>
          </ac:spMkLst>
        </pc:spChg>
        <pc:picChg chg="add">
          <ac:chgData name="William M. Soyars" userId="ad55f9fb-547e-43e1-9c53-6a2a9ceb8044" providerId="ADAL" clId="{4F346384-2FD3-4074-9364-68CA46EEF332}" dt="2021-02-05T19:46:22.328" v="7935"/>
          <ac:picMkLst>
            <pc:docMk/>
            <pc:sldMk cId="4003076128" sldId="2497"/>
            <ac:picMk id="1026" creationId="{6F989DB7-A8D5-4610-AB33-91DFB375160B}"/>
          </ac:picMkLst>
        </pc:picChg>
      </pc:sldChg>
      <pc:sldChg chg="add del">
        <pc:chgData name="William M. Soyars" userId="ad55f9fb-547e-43e1-9c53-6a2a9ceb8044" providerId="ADAL" clId="{4F346384-2FD3-4074-9364-68CA46EEF332}" dt="2021-02-05T21:37:41.362" v="8611" actId="2696"/>
        <pc:sldMkLst>
          <pc:docMk/>
          <pc:sldMk cId="1284120639" sldId="2498"/>
        </pc:sldMkLst>
      </pc:sldChg>
      <pc:sldChg chg="delSp modSp add del">
        <pc:chgData name="William M. Soyars" userId="ad55f9fb-547e-43e1-9c53-6a2a9ceb8044" providerId="ADAL" clId="{4F346384-2FD3-4074-9364-68CA46EEF332}" dt="2021-02-08T23:44:35.122" v="11133" actId="2696"/>
        <pc:sldMkLst>
          <pc:docMk/>
          <pc:sldMk cId="1736877358" sldId="2498"/>
        </pc:sldMkLst>
        <pc:spChg chg="mod">
          <ac:chgData name="William M. Soyars" userId="ad55f9fb-547e-43e1-9c53-6a2a9ceb8044" providerId="ADAL" clId="{4F346384-2FD3-4074-9364-68CA46EEF332}" dt="2021-02-08T23:37:31.269" v="11022" actId="13926"/>
          <ac:spMkLst>
            <pc:docMk/>
            <pc:sldMk cId="1736877358" sldId="2498"/>
            <ac:spMk id="2" creationId="{E963643A-0AD4-47D5-A7A3-927E36E88AEB}"/>
          </ac:spMkLst>
        </pc:spChg>
        <pc:spChg chg="mod">
          <ac:chgData name="William M. Soyars" userId="ad55f9fb-547e-43e1-9c53-6a2a9ceb8044" providerId="ADAL" clId="{4F346384-2FD3-4074-9364-68CA46EEF332}" dt="2021-02-08T23:37:20.162" v="11019" actId="20577"/>
          <ac:spMkLst>
            <pc:docMk/>
            <pc:sldMk cId="1736877358" sldId="2498"/>
            <ac:spMk id="3" creationId="{8E09DD73-F8E9-4BE2-90AF-3300908B269D}"/>
          </ac:spMkLst>
        </pc:spChg>
        <pc:spChg chg="del">
          <ac:chgData name="William M. Soyars" userId="ad55f9fb-547e-43e1-9c53-6a2a9ceb8044" providerId="ADAL" clId="{4F346384-2FD3-4074-9364-68CA46EEF332}" dt="2021-02-08T22:19:14.886" v="10692"/>
          <ac:spMkLst>
            <pc:docMk/>
            <pc:sldMk cId="1736877358" sldId="2498"/>
            <ac:spMk id="10" creationId="{45292A94-F4AE-4A71-96A2-140570988B65}"/>
          </ac:spMkLst>
        </pc:spChg>
        <pc:graphicFrameChg chg="mod modGraphic">
          <ac:chgData name="William M. Soyars" userId="ad55f9fb-547e-43e1-9c53-6a2a9ceb8044" providerId="ADAL" clId="{4F346384-2FD3-4074-9364-68CA46EEF332}" dt="2021-02-08T23:32:58.151" v="10958" actId="1076"/>
          <ac:graphicFrameMkLst>
            <pc:docMk/>
            <pc:sldMk cId="1736877358" sldId="2498"/>
            <ac:graphicFrameMk id="7" creationId="{D97201DE-2B83-4966-864D-362711944C7F}"/>
          </ac:graphicFrameMkLst>
        </pc:graphicFrameChg>
      </pc:sldChg>
      <pc:sldChg chg="addSp delSp modSp add del">
        <pc:chgData name="William M. Soyars" userId="ad55f9fb-547e-43e1-9c53-6a2a9ceb8044" providerId="ADAL" clId="{4F346384-2FD3-4074-9364-68CA46EEF332}" dt="2021-02-05T20:10:07.798" v="8115" actId="2696"/>
        <pc:sldMkLst>
          <pc:docMk/>
          <pc:sldMk cId="3517971477" sldId="2498"/>
        </pc:sldMkLst>
        <pc:spChg chg="add mod">
          <ac:chgData name="William M. Soyars" userId="ad55f9fb-547e-43e1-9c53-6a2a9ceb8044" providerId="ADAL" clId="{4F346384-2FD3-4074-9364-68CA46EEF332}" dt="2021-02-05T20:08:50.377" v="8113" actId="20577"/>
          <ac:spMkLst>
            <pc:docMk/>
            <pc:sldMk cId="3517971477" sldId="2498"/>
            <ac:spMk id="2" creationId="{6BDB399A-9C07-4934-BDA1-7F34DB3BDB2E}"/>
          </ac:spMkLst>
        </pc:spChg>
        <pc:spChg chg="mod">
          <ac:chgData name="William M. Soyars" userId="ad55f9fb-547e-43e1-9c53-6a2a9ceb8044" providerId="ADAL" clId="{4F346384-2FD3-4074-9364-68CA46EEF332}" dt="2021-02-05T20:06:34.950" v="8107" actId="20577"/>
          <ac:spMkLst>
            <pc:docMk/>
            <pc:sldMk cId="3517971477" sldId="2498"/>
            <ac:spMk id="3" creationId="{1E2E3B74-D795-4933-8288-A753019A6324}"/>
          </ac:spMkLst>
        </pc:spChg>
        <pc:picChg chg="del">
          <ac:chgData name="William M. Soyars" userId="ad55f9fb-547e-43e1-9c53-6a2a9ceb8044" providerId="ADAL" clId="{4F346384-2FD3-4074-9364-68CA46EEF332}" dt="2021-02-05T20:06:31.783" v="8105"/>
          <ac:picMkLst>
            <pc:docMk/>
            <pc:sldMk cId="3517971477" sldId="2498"/>
            <ac:picMk id="172" creationId="{D21D1D42-77D0-450D-9BA6-1154A1AED8F3}"/>
          </ac:picMkLst>
        </pc:picChg>
      </pc:sldChg>
      <pc:sldChg chg="addSp modSp add">
        <pc:chgData name="William M. Soyars" userId="ad55f9fb-547e-43e1-9c53-6a2a9ceb8044" providerId="ADAL" clId="{4F346384-2FD3-4074-9364-68CA46EEF332}" dt="2021-02-09T14:26:25.125" v="12122" actId="20577"/>
        <pc:sldMkLst>
          <pc:docMk/>
          <pc:sldMk cId="2240138579" sldId="2499"/>
        </pc:sldMkLst>
        <pc:spChg chg="mod">
          <ac:chgData name="William M. Soyars" userId="ad55f9fb-547e-43e1-9c53-6a2a9ceb8044" providerId="ADAL" clId="{4F346384-2FD3-4074-9364-68CA46EEF332}" dt="2021-02-09T00:23:41.188" v="11711" actId="20577"/>
          <ac:spMkLst>
            <pc:docMk/>
            <pc:sldMk cId="2240138579" sldId="2499"/>
            <ac:spMk id="2" creationId="{E963643A-0AD4-47D5-A7A3-927E36E88AEB}"/>
          </ac:spMkLst>
        </pc:spChg>
        <pc:spChg chg="mod">
          <ac:chgData name="William M. Soyars" userId="ad55f9fb-547e-43e1-9c53-6a2a9ceb8044" providerId="ADAL" clId="{4F346384-2FD3-4074-9364-68CA46EEF332}" dt="2021-02-09T00:05:40.015" v="11365" actId="20577"/>
          <ac:spMkLst>
            <pc:docMk/>
            <pc:sldMk cId="2240138579" sldId="2499"/>
            <ac:spMk id="3" creationId="{8E09DD73-F8E9-4BE2-90AF-3300908B269D}"/>
          </ac:spMkLst>
        </pc:spChg>
        <pc:spChg chg="add mod">
          <ac:chgData name="William M. Soyars" userId="ad55f9fb-547e-43e1-9c53-6a2a9ceb8044" providerId="ADAL" clId="{4F346384-2FD3-4074-9364-68CA46EEF332}" dt="2021-02-09T14:26:25.125" v="12122" actId="20577"/>
          <ac:spMkLst>
            <pc:docMk/>
            <pc:sldMk cId="2240138579" sldId="2499"/>
            <ac:spMk id="8" creationId="{9DE62C6F-8609-483D-B3A0-059E058ADBE5}"/>
          </ac:spMkLst>
        </pc:spChg>
        <pc:graphicFrameChg chg="mod modGraphic">
          <ac:chgData name="William M. Soyars" userId="ad55f9fb-547e-43e1-9c53-6a2a9ceb8044" providerId="ADAL" clId="{4F346384-2FD3-4074-9364-68CA46EEF332}" dt="2021-02-09T00:15:57.407" v="11557" actId="20577"/>
          <ac:graphicFrameMkLst>
            <pc:docMk/>
            <pc:sldMk cId="2240138579" sldId="2499"/>
            <ac:graphicFrameMk id="7" creationId="{D97201DE-2B83-4966-864D-362711944C7F}"/>
          </ac:graphicFrameMkLst>
        </pc:graphicFrameChg>
      </pc:sldChg>
      <pc:sldMasterChg chg="delSldLayout">
        <pc:chgData name="William M. Soyars" userId="ad55f9fb-547e-43e1-9c53-6a2a9ceb8044" providerId="ADAL" clId="{4F346384-2FD3-4074-9364-68CA46EEF332}" dt="2021-02-04T18:29:37.797" v="1048" actId="2696"/>
        <pc:sldMasterMkLst>
          <pc:docMk/>
          <pc:sldMasterMk cId="1078415588" sldId="2147484154"/>
        </pc:sldMasterMkLst>
        <pc:sldLayoutChg chg="del">
          <pc:chgData name="William M. Soyars" userId="ad55f9fb-547e-43e1-9c53-6a2a9ceb8044" providerId="ADAL" clId="{4F346384-2FD3-4074-9364-68CA46EEF332}" dt="2021-02-04T18:29:37.797" v="1048" actId="2696"/>
          <pc:sldLayoutMkLst>
            <pc:docMk/>
            <pc:sldMasterMk cId="1078415588" sldId="2147484154"/>
            <pc:sldLayoutMk cId="1198239023" sldId="2147484164"/>
          </pc:sldLayoutMkLst>
        </pc:sldLayoutChg>
      </pc:sldMasterChg>
    </pc:docChg>
  </pc:docChgLst>
  <pc:docChgLst>
    <pc:chgData name="William M. Soyars" userId="ad55f9fb-547e-43e1-9c53-6a2a9ceb8044" providerId="ADAL" clId="{654B00F2-4FE7-4091-B2E5-E706470B6AFF}"/>
    <pc:docChg chg="undo custSel modSld">
      <pc:chgData name="William M. Soyars" userId="ad55f9fb-547e-43e1-9c53-6a2a9ceb8044" providerId="ADAL" clId="{654B00F2-4FE7-4091-B2E5-E706470B6AFF}" dt="2020-12-04T23:04:12.245" v="56" actId="1589"/>
      <pc:docMkLst>
        <pc:docMk/>
      </pc:docMkLst>
      <pc:sldChg chg="addCm delCm modCm">
        <pc:chgData name="William M. Soyars" userId="ad55f9fb-547e-43e1-9c53-6a2a9ceb8044" providerId="ADAL" clId="{654B00F2-4FE7-4091-B2E5-E706470B6AFF}" dt="2020-12-04T23:01:29.950" v="52" actId="1592"/>
        <pc:sldMkLst>
          <pc:docMk/>
          <pc:sldMk cId="1152270013" sldId="1004"/>
        </pc:sldMkLst>
      </pc:sldChg>
      <pc:sldChg chg="addCm modCm">
        <pc:chgData name="William M. Soyars" userId="ad55f9fb-547e-43e1-9c53-6a2a9ceb8044" providerId="ADAL" clId="{654B00F2-4FE7-4091-B2E5-E706470B6AFF}" dt="2020-12-04T23:01:46.323" v="53"/>
        <pc:sldMkLst>
          <pc:docMk/>
          <pc:sldMk cId="1568118685" sldId="1005"/>
        </pc:sldMkLst>
      </pc:sldChg>
      <pc:sldChg chg="addCm delCm modCm">
        <pc:chgData name="William M. Soyars" userId="ad55f9fb-547e-43e1-9c53-6a2a9ceb8044" providerId="ADAL" clId="{654B00F2-4FE7-4091-B2E5-E706470B6AFF}" dt="2020-12-04T23:02:30.635" v="54" actId="1589"/>
        <pc:sldMkLst>
          <pc:docMk/>
          <pc:sldMk cId="2880330605" sldId="1008"/>
        </pc:sldMkLst>
      </pc:sldChg>
      <pc:sldChg chg="addCm modCm">
        <pc:chgData name="William M. Soyars" userId="ad55f9fb-547e-43e1-9c53-6a2a9ceb8044" providerId="ADAL" clId="{654B00F2-4FE7-4091-B2E5-E706470B6AFF}" dt="2020-12-03T20:13:52.623" v="25"/>
        <pc:sldMkLst>
          <pc:docMk/>
          <pc:sldMk cId="2062646381" sldId="1010"/>
        </pc:sldMkLst>
      </pc:sldChg>
      <pc:sldChg chg="addCm modCm">
        <pc:chgData name="William M. Soyars" userId="ad55f9fb-547e-43e1-9c53-6a2a9ceb8044" providerId="ADAL" clId="{654B00F2-4FE7-4091-B2E5-E706470B6AFF}" dt="2020-12-03T16:50:43.122" v="17" actId="1589"/>
        <pc:sldMkLst>
          <pc:docMk/>
          <pc:sldMk cId="3198260021" sldId="1012"/>
        </pc:sldMkLst>
      </pc:sldChg>
      <pc:sldChg chg="addCm modCm">
        <pc:chgData name="William M. Soyars" userId="ad55f9fb-547e-43e1-9c53-6a2a9ceb8044" providerId="ADAL" clId="{654B00F2-4FE7-4091-B2E5-E706470B6AFF}" dt="2020-12-04T23:04:12.245" v="56" actId="1589"/>
        <pc:sldMkLst>
          <pc:docMk/>
          <pc:sldMk cId="2411709614" sldId="1014"/>
        </pc:sldMkLst>
      </pc:sldChg>
      <pc:sldChg chg="addCm delCm modCm">
        <pc:chgData name="William M. Soyars" userId="ad55f9fb-547e-43e1-9c53-6a2a9ceb8044" providerId="ADAL" clId="{654B00F2-4FE7-4091-B2E5-E706470B6AFF}" dt="2020-12-04T23:03:26.429" v="55"/>
        <pc:sldMkLst>
          <pc:docMk/>
          <pc:sldMk cId="418549756" sldId="1017"/>
        </pc:sldMkLst>
      </pc:sldChg>
      <pc:sldChg chg="addCm delCm modCm">
        <pc:chgData name="William M. Soyars" userId="ad55f9fb-547e-43e1-9c53-6a2a9ceb8044" providerId="ADAL" clId="{654B00F2-4FE7-4091-B2E5-E706470B6AFF}" dt="2020-12-03T20:48:31.379" v="45"/>
        <pc:sldMkLst>
          <pc:docMk/>
          <pc:sldMk cId="4022692048" sldId="2471"/>
        </pc:sldMkLst>
      </pc:sldChg>
    </pc:docChg>
  </pc:docChgLst>
  <pc:docChgLst>
    <pc:chgData name="William M. Soyars" userId="ad55f9fb-547e-43e1-9c53-6a2a9ceb8044" providerId="ADAL" clId="{C2F4A73E-60E0-4AD3-8D6D-41DE0727FB6C}"/>
    <pc:docChg chg="modSld">
      <pc:chgData name="William M. Soyars" userId="ad55f9fb-547e-43e1-9c53-6a2a9ceb8044" providerId="ADAL" clId="{C2F4A73E-60E0-4AD3-8D6D-41DE0727FB6C}" dt="2021-02-10T19:21:51.249" v="6" actId="20577"/>
      <pc:docMkLst>
        <pc:docMk/>
      </pc:docMkLst>
      <pc:sldChg chg="modSp">
        <pc:chgData name="William M. Soyars" userId="ad55f9fb-547e-43e1-9c53-6a2a9ceb8044" providerId="ADAL" clId="{C2F4A73E-60E0-4AD3-8D6D-41DE0727FB6C}" dt="2021-02-10T19:21:51.249" v="6" actId="20577"/>
        <pc:sldMkLst>
          <pc:docMk/>
          <pc:sldMk cId="2240138579" sldId="2499"/>
        </pc:sldMkLst>
        <pc:spChg chg="mod">
          <ac:chgData name="William M. Soyars" userId="ad55f9fb-547e-43e1-9c53-6a2a9ceb8044" providerId="ADAL" clId="{C2F4A73E-60E0-4AD3-8D6D-41DE0727FB6C}" dt="2021-02-10T19:21:40.754" v="5" actId="20577"/>
          <ac:spMkLst>
            <pc:docMk/>
            <pc:sldMk cId="2240138579" sldId="2499"/>
            <ac:spMk id="3" creationId="{8E09DD73-F8E9-4BE2-90AF-3300908B269D}"/>
          </ac:spMkLst>
        </pc:spChg>
        <pc:graphicFrameChg chg="modGraphic">
          <ac:chgData name="William M. Soyars" userId="ad55f9fb-547e-43e1-9c53-6a2a9ceb8044" providerId="ADAL" clId="{C2F4A73E-60E0-4AD3-8D6D-41DE0727FB6C}" dt="2021-02-10T19:21:51.249" v="6" actId="20577"/>
          <ac:graphicFrameMkLst>
            <pc:docMk/>
            <pc:sldMk cId="2240138579" sldId="2499"/>
            <ac:graphicFrameMk id="7" creationId="{D97201DE-2B83-4966-864D-362711944C7F}"/>
          </ac:graphicFrameMkLst>
        </pc:graphicFrameChg>
      </pc:sldChg>
    </pc:docChg>
  </pc:docChgLst>
  <pc:docChgLst>
    <pc:chgData name="William M. Soyars" userId="ad55f9fb-547e-43e1-9c53-6a2a9ceb8044" providerId="ADAL" clId="{BF67B36F-1C70-4D63-8C20-66E7520FB250}"/>
    <pc:docChg chg="undo redo custSel addSld delSld modSld sldOrd modSection">
      <pc:chgData name="William M. Soyars" userId="ad55f9fb-547e-43e1-9c53-6a2a9ceb8044" providerId="ADAL" clId="{BF67B36F-1C70-4D63-8C20-66E7520FB250}" dt="2021-02-04T16:27:33.771" v="3546" actId="313"/>
      <pc:docMkLst>
        <pc:docMk/>
      </pc:docMkLst>
      <pc:sldChg chg="addSp delSp modSp add del">
        <pc:chgData name="William M. Soyars" userId="ad55f9fb-547e-43e1-9c53-6a2a9ceb8044" providerId="ADAL" clId="{BF67B36F-1C70-4D63-8C20-66E7520FB250}" dt="2021-02-04T15:17:25.393" v="2834" actId="2696"/>
        <pc:sldMkLst>
          <pc:docMk/>
          <pc:sldMk cId="4134012588" sldId="260"/>
        </pc:sldMkLst>
        <pc:spChg chg="add mod">
          <ac:chgData name="William M. Soyars" userId="ad55f9fb-547e-43e1-9c53-6a2a9ceb8044" providerId="ADAL" clId="{BF67B36F-1C70-4D63-8C20-66E7520FB250}" dt="2021-02-02T13:32:28.823" v="278" actId="207"/>
          <ac:spMkLst>
            <pc:docMk/>
            <pc:sldMk cId="4134012588" sldId="260"/>
            <ac:spMk id="4" creationId="{DEE09B6C-4F0F-4BBF-B35D-662D51DE4CAF}"/>
          </ac:spMkLst>
        </pc:spChg>
        <pc:grpChg chg="add del">
          <ac:chgData name="William M. Soyars" userId="ad55f9fb-547e-43e1-9c53-6a2a9ceb8044" providerId="ADAL" clId="{BF67B36F-1C70-4D63-8C20-66E7520FB250}" dt="2021-02-02T13:28:39.001" v="210"/>
          <ac:grpSpMkLst>
            <pc:docMk/>
            <pc:sldMk cId="4134012588" sldId="260"/>
            <ac:grpSpMk id="2" creationId="{7BB9B3E1-E826-714E-9AE5-D9611780A717}"/>
          </ac:grpSpMkLst>
        </pc:grpChg>
      </pc:sldChg>
      <pc:sldChg chg="modSp">
        <pc:chgData name="William M. Soyars" userId="ad55f9fb-547e-43e1-9c53-6a2a9ceb8044" providerId="ADAL" clId="{BF67B36F-1C70-4D63-8C20-66E7520FB250}" dt="2021-02-04T15:31:29.155" v="2930" actId="400"/>
        <pc:sldMkLst>
          <pc:docMk/>
          <pc:sldMk cId="2646833769" sldId="1003"/>
        </pc:sldMkLst>
        <pc:spChg chg="mod">
          <ac:chgData name="William M. Soyars" userId="ad55f9fb-547e-43e1-9c53-6a2a9ceb8044" providerId="ADAL" clId="{BF67B36F-1C70-4D63-8C20-66E7520FB250}" dt="2021-02-04T15:31:29.155" v="2930" actId="400"/>
          <ac:spMkLst>
            <pc:docMk/>
            <pc:sldMk cId="2646833769" sldId="1003"/>
            <ac:spMk id="8" creationId="{FCAEF1C8-AE56-9843-B1E4-369E835B55DC}"/>
          </ac:spMkLst>
        </pc:spChg>
      </pc:sldChg>
      <pc:sldChg chg="modSp modCm">
        <pc:chgData name="William M. Soyars" userId="ad55f9fb-547e-43e1-9c53-6a2a9ceb8044" providerId="ADAL" clId="{BF67B36F-1C70-4D63-8C20-66E7520FB250}" dt="2021-02-04T15:09:26.435" v="2798" actId="400"/>
        <pc:sldMkLst>
          <pc:docMk/>
          <pc:sldMk cId="1152270013" sldId="1004"/>
        </pc:sldMkLst>
        <pc:spChg chg="mod">
          <ac:chgData name="William M. Soyars" userId="ad55f9fb-547e-43e1-9c53-6a2a9ceb8044" providerId="ADAL" clId="{BF67B36F-1C70-4D63-8C20-66E7520FB250}" dt="2021-02-04T15:09:26.435" v="2798" actId="400"/>
          <ac:spMkLst>
            <pc:docMk/>
            <pc:sldMk cId="1152270013" sldId="1004"/>
            <ac:spMk id="7" creationId="{62BDCD00-3647-114A-8D6D-661FBBBAB978}"/>
          </ac:spMkLst>
        </pc:spChg>
        <pc:spChg chg="mod">
          <ac:chgData name="William M. Soyars" userId="ad55f9fb-547e-43e1-9c53-6a2a9ceb8044" providerId="ADAL" clId="{BF67B36F-1C70-4D63-8C20-66E7520FB250}" dt="2021-02-04T14:46:25.486" v="2771" actId="20577"/>
          <ac:spMkLst>
            <pc:docMk/>
            <pc:sldMk cId="1152270013" sldId="1004"/>
            <ac:spMk id="8" creationId="{486C4EA5-3F97-334F-BD84-9B44CD9C07BC}"/>
          </ac:spMkLst>
        </pc:spChg>
      </pc:sldChg>
      <pc:sldChg chg="addCm modCm">
        <pc:chgData name="William M. Soyars" userId="ad55f9fb-547e-43e1-9c53-6a2a9ceb8044" providerId="ADAL" clId="{BF67B36F-1C70-4D63-8C20-66E7520FB250}" dt="2021-02-02T13:44:06.139" v="328"/>
        <pc:sldMkLst>
          <pc:docMk/>
          <pc:sldMk cId="1568118685" sldId="1005"/>
        </pc:sldMkLst>
      </pc:sldChg>
      <pc:sldChg chg="modSp">
        <pc:chgData name="William M. Soyars" userId="ad55f9fb-547e-43e1-9c53-6a2a9ceb8044" providerId="ADAL" clId="{BF67B36F-1C70-4D63-8C20-66E7520FB250}" dt="2021-02-01T22:22:57.713" v="152" actId="20577"/>
        <pc:sldMkLst>
          <pc:docMk/>
          <pc:sldMk cId="1139286859" sldId="2470"/>
        </pc:sldMkLst>
        <pc:spChg chg="mod">
          <ac:chgData name="William M. Soyars" userId="ad55f9fb-547e-43e1-9c53-6a2a9ceb8044" providerId="ADAL" clId="{BF67B36F-1C70-4D63-8C20-66E7520FB250}" dt="2021-02-01T22:20:06.273" v="21" actId="20577"/>
          <ac:spMkLst>
            <pc:docMk/>
            <pc:sldMk cId="1139286859" sldId="2470"/>
            <ac:spMk id="3" creationId="{00000000-0000-0000-0000-000000000000}"/>
          </ac:spMkLst>
        </pc:spChg>
        <pc:spChg chg="mod">
          <ac:chgData name="William M. Soyars" userId="ad55f9fb-547e-43e1-9c53-6a2a9ceb8044" providerId="ADAL" clId="{BF67B36F-1C70-4D63-8C20-66E7520FB250}" dt="2021-02-01T22:22:57.713" v="152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modSp add">
        <pc:chgData name="William M. Soyars" userId="ad55f9fb-547e-43e1-9c53-6a2a9ceb8044" providerId="ADAL" clId="{BF67B36F-1C70-4D63-8C20-66E7520FB250}" dt="2021-02-04T16:27:33.771" v="3546" actId="313"/>
        <pc:sldMkLst>
          <pc:docMk/>
          <pc:sldMk cId="3778328276" sldId="2477"/>
        </pc:sldMkLst>
        <pc:spChg chg="mod">
          <ac:chgData name="William M. Soyars" userId="ad55f9fb-547e-43e1-9c53-6a2a9ceb8044" providerId="ADAL" clId="{BF67B36F-1C70-4D63-8C20-66E7520FB250}" dt="2021-02-04T15:56:15.853" v="3153" actId="20577"/>
          <ac:spMkLst>
            <pc:docMk/>
            <pc:sldMk cId="3778328276" sldId="2477"/>
            <ac:spMk id="2" creationId="{FBA4C45E-9D41-4F44-8D5A-CFF006A87B22}"/>
          </ac:spMkLst>
        </pc:spChg>
        <pc:spChg chg="mod">
          <ac:chgData name="William M. Soyars" userId="ad55f9fb-547e-43e1-9c53-6a2a9ceb8044" providerId="ADAL" clId="{BF67B36F-1C70-4D63-8C20-66E7520FB250}" dt="2021-02-04T16:27:33.771" v="3546" actId="313"/>
          <ac:spMkLst>
            <pc:docMk/>
            <pc:sldMk cId="3778328276" sldId="2477"/>
            <ac:spMk id="3" creationId="{DE977DC6-C222-4494-98FE-F669BCB88724}"/>
          </ac:spMkLst>
        </pc:spChg>
      </pc:sldChg>
      <pc:sldChg chg="addSp delSp modSp add del ord">
        <pc:chgData name="William M. Soyars" userId="ad55f9fb-547e-43e1-9c53-6a2a9ceb8044" providerId="ADAL" clId="{BF67B36F-1C70-4D63-8C20-66E7520FB250}" dt="2021-02-04T15:40:24.195" v="2979" actId="20577"/>
        <pc:sldMkLst>
          <pc:docMk/>
          <pc:sldMk cId="572608984" sldId="2478"/>
        </pc:sldMkLst>
        <pc:spChg chg="mod">
          <ac:chgData name="William M. Soyars" userId="ad55f9fb-547e-43e1-9c53-6a2a9ceb8044" providerId="ADAL" clId="{BF67B36F-1C70-4D63-8C20-66E7520FB250}" dt="2021-02-04T15:40:24.195" v="2979" actId="20577"/>
          <ac:spMkLst>
            <pc:docMk/>
            <pc:sldMk cId="572608984" sldId="2478"/>
            <ac:spMk id="2" creationId="{92CB778D-6DC8-470F-A467-FF27D1E83B0C}"/>
          </ac:spMkLst>
        </pc:spChg>
        <pc:spChg chg="del mod">
          <ac:chgData name="William M. Soyars" userId="ad55f9fb-547e-43e1-9c53-6a2a9ceb8044" providerId="ADAL" clId="{BF67B36F-1C70-4D63-8C20-66E7520FB250}" dt="2021-02-02T14:07:25.362" v="775"/>
          <ac:spMkLst>
            <pc:docMk/>
            <pc:sldMk cId="572608984" sldId="2478"/>
            <ac:spMk id="3" creationId="{143527F5-E257-467C-A93D-531D4EBD91B0}"/>
          </ac:spMkLst>
        </pc:spChg>
        <pc:picChg chg="add del mod">
          <ac:chgData name="William M. Soyars" userId="ad55f9fb-547e-43e1-9c53-6a2a9ceb8044" providerId="ADAL" clId="{BF67B36F-1C70-4D63-8C20-66E7520FB250}" dt="2021-02-02T14:07:17.036" v="774"/>
          <ac:picMkLst>
            <pc:docMk/>
            <pc:sldMk cId="572608984" sldId="2478"/>
            <ac:picMk id="2050" creationId="{71356C81-57FE-4856-A4AB-521D87B70683}"/>
          </ac:picMkLst>
        </pc:picChg>
        <pc:picChg chg="add">
          <ac:chgData name="William M. Soyars" userId="ad55f9fb-547e-43e1-9c53-6a2a9ceb8044" providerId="ADAL" clId="{BF67B36F-1C70-4D63-8C20-66E7520FB250}" dt="2021-02-02T14:07:25.362" v="775"/>
          <ac:picMkLst>
            <pc:docMk/>
            <pc:sldMk cId="572608984" sldId="2478"/>
            <ac:picMk id="2052" creationId="{89DB8315-5E79-458E-AD72-83D5852107A8}"/>
          </ac:picMkLst>
        </pc:picChg>
      </pc:sldChg>
      <pc:sldChg chg="addSp delSp modSp add">
        <pc:chgData name="William M. Soyars" userId="ad55f9fb-547e-43e1-9c53-6a2a9ceb8044" providerId="ADAL" clId="{BF67B36F-1C70-4D63-8C20-66E7520FB250}" dt="2021-02-02T14:09:24.982" v="783" actId="1076"/>
        <pc:sldMkLst>
          <pc:docMk/>
          <pc:sldMk cId="3754093749" sldId="2479"/>
        </pc:sldMkLst>
        <pc:spChg chg="del">
          <ac:chgData name="William M. Soyars" userId="ad55f9fb-547e-43e1-9c53-6a2a9ceb8044" providerId="ADAL" clId="{BF67B36F-1C70-4D63-8C20-66E7520FB250}" dt="2021-02-02T13:45:56.785" v="440"/>
          <ac:spMkLst>
            <pc:docMk/>
            <pc:sldMk cId="3754093749" sldId="2479"/>
            <ac:spMk id="2" creationId="{6A8622E8-B168-40F2-A762-2FDD8B6B122F}"/>
          </ac:spMkLst>
        </pc:spChg>
        <pc:spChg chg="del">
          <ac:chgData name="William M. Soyars" userId="ad55f9fb-547e-43e1-9c53-6a2a9ceb8044" providerId="ADAL" clId="{BF67B36F-1C70-4D63-8C20-66E7520FB250}" dt="2021-02-02T13:45:56.785" v="440"/>
          <ac:spMkLst>
            <pc:docMk/>
            <pc:sldMk cId="3754093749" sldId="2479"/>
            <ac:spMk id="3" creationId="{49EB7EC9-C238-4BEF-A457-675CF28E936E}"/>
          </ac:spMkLst>
        </pc:spChg>
        <pc:spChg chg="add mod">
          <ac:chgData name="William M. Soyars" userId="ad55f9fb-547e-43e1-9c53-6a2a9ceb8044" providerId="ADAL" clId="{BF67B36F-1C70-4D63-8C20-66E7520FB250}" dt="2021-02-02T13:46:24.938" v="519" actId="5793"/>
          <ac:spMkLst>
            <pc:docMk/>
            <pc:sldMk cId="3754093749" sldId="2479"/>
            <ac:spMk id="7" creationId="{F3B1AACF-AAF9-4113-9334-5424EA2DEE5D}"/>
          </ac:spMkLst>
        </pc:spChg>
        <pc:spChg chg="add del mod">
          <ac:chgData name="William M. Soyars" userId="ad55f9fb-547e-43e1-9c53-6a2a9ceb8044" providerId="ADAL" clId="{BF67B36F-1C70-4D63-8C20-66E7520FB250}" dt="2021-02-02T13:46:52.204" v="520"/>
          <ac:spMkLst>
            <pc:docMk/>
            <pc:sldMk cId="3754093749" sldId="2479"/>
            <ac:spMk id="8" creationId="{A6A97C29-A6BB-4825-9835-B8AF897D1541}"/>
          </ac:spMkLst>
        </pc:spChg>
        <pc:spChg chg="add mod">
          <ac:chgData name="William M. Soyars" userId="ad55f9fb-547e-43e1-9c53-6a2a9ceb8044" providerId="ADAL" clId="{BF67B36F-1C70-4D63-8C20-66E7520FB250}" dt="2021-02-02T14:09:24.982" v="783" actId="1076"/>
          <ac:spMkLst>
            <pc:docMk/>
            <pc:sldMk cId="3754093749" sldId="2479"/>
            <ac:spMk id="11" creationId="{03DEBF7B-0113-405F-B9CE-7670C3DBBAF4}"/>
          </ac:spMkLst>
        </pc:spChg>
        <pc:picChg chg="add mod">
          <ac:chgData name="William M. Soyars" userId="ad55f9fb-547e-43e1-9c53-6a2a9ceb8044" providerId="ADAL" clId="{BF67B36F-1C70-4D63-8C20-66E7520FB250}" dt="2021-02-02T14:09:11.455" v="778" actId="1076"/>
          <ac:picMkLst>
            <pc:docMk/>
            <pc:sldMk cId="3754093749" sldId="2479"/>
            <ac:picMk id="9" creationId="{BB1FF435-F1CF-400C-92A7-96A3AE7AAAD8}"/>
          </ac:picMkLst>
        </pc:picChg>
        <pc:picChg chg="add mod">
          <ac:chgData name="William M. Soyars" userId="ad55f9fb-547e-43e1-9c53-6a2a9ceb8044" providerId="ADAL" clId="{BF67B36F-1C70-4D63-8C20-66E7520FB250}" dt="2021-02-02T13:47:41.042" v="526" actId="1076"/>
          <ac:picMkLst>
            <pc:docMk/>
            <pc:sldMk cId="3754093749" sldId="2479"/>
            <ac:picMk id="10" creationId="{03C0DA76-1DC3-4058-B056-23AAD3502FA6}"/>
          </ac:picMkLst>
        </pc:picChg>
      </pc:sldChg>
      <pc:sldChg chg="addSp delSp modSp add">
        <pc:chgData name="William M. Soyars" userId="ad55f9fb-547e-43e1-9c53-6a2a9ceb8044" providerId="ADAL" clId="{BF67B36F-1C70-4D63-8C20-66E7520FB250}" dt="2021-02-02T13:50:34.913" v="566" actId="13926"/>
        <pc:sldMkLst>
          <pc:docMk/>
          <pc:sldMk cId="3603829558" sldId="2480"/>
        </pc:sldMkLst>
        <pc:spChg chg="add del mod">
          <ac:chgData name="William M. Soyars" userId="ad55f9fb-547e-43e1-9c53-6a2a9ceb8044" providerId="ADAL" clId="{BF67B36F-1C70-4D63-8C20-66E7520FB250}" dt="2021-02-02T13:48:45.611" v="544"/>
          <ac:spMkLst>
            <pc:docMk/>
            <pc:sldMk cId="3603829558" sldId="2480"/>
            <ac:spMk id="2" creationId="{AE7E2548-9A18-445A-A66C-998BC400F9B6}"/>
          </ac:spMkLst>
        </pc:spChg>
        <pc:spChg chg="mod">
          <ac:chgData name="William M. Soyars" userId="ad55f9fb-547e-43e1-9c53-6a2a9ceb8044" providerId="ADAL" clId="{BF67B36F-1C70-4D63-8C20-66E7520FB250}" dt="2021-02-02T13:50:34.913" v="566" actId="13926"/>
          <ac:spMkLst>
            <pc:docMk/>
            <pc:sldMk cId="3603829558" sldId="2480"/>
            <ac:spMk id="7" creationId="{F3B1AACF-AAF9-4113-9334-5424EA2DEE5D}"/>
          </ac:spMkLst>
        </pc:spChg>
        <pc:picChg chg="add mod">
          <ac:chgData name="William M. Soyars" userId="ad55f9fb-547e-43e1-9c53-6a2a9ceb8044" providerId="ADAL" clId="{BF67B36F-1C70-4D63-8C20-66E7520FB250}" dt="2021-02-02T13:50:18.302" v="548" actId="1076"/>
          <ac:picMkLst>
            <pc:docMk/>
            <pc:sldMk cId="3603829558" sldId="2480"/>
            <ac:picMk id="3" creationId="{803AB0D0-E372-445A-A239-63F17E118E94}"/>
          </ac:picMkLst>
        </pc:picChg>
        <pc:picChg chg="del">
          <ac:chgData name="William M. Soyars" userId="ad55f9fb-547e-43e1-9c53-6a2a9ceb8044" providerId="ADAL" clId="{BF67B36F-1C70-4D63-8C20-66E7520FB250}" dt="2021-02-02T13:48:28.815" v="542"/>
          <ac:picMkLst>
            <pc:docMk/>
            <pc:sldMk cId="3603829558" sldId="2480"/>
            <ac:picMk id="9" creationId="{BB1FF435-F1CF-400C-92A7-96A3AE7AAAD8}"/>
          </ac:picMkLst>
        </pc:picChg>
        <pc:picChg chg="del">
          <ac:chgData name="William M. Soyars" userId="ad55f9fb-547e-43e1-9c53-6a2a9ceb8044" providerId="ADAL" clId="{BF67B36F-1C70-4D63-8C20-66E7520FB250}" dt="2021-02-02T13:48:47.843" v="545"/>
          <ac:picMkLst>
            <pc:docMk/>
            <pc:sldMk cId="3603829558" sldId="2480"/>
            <ac:picMk id="10" creationId="{03C0DA76-1DC3-4058-B056-23AAD3502FA6}"/>
          </ac:picMkLst>
        </pc:picChg>
      </pc:sldChg>
      <pc:sldChg chg="add">
        <pc:chgData name="William M. Soyars" userId="ad55f9fb-547e-43e1-9c53-6a2a9ceb8044" providerId="ADAL" clId="{BF67B36F-1C70-4D63-8C20-66E7520FB250}" dt="2021-02-02T14:08:00.175" v="776"/>
        <pc:sldMkLst>
          <pc:docMk/>
          <pc:sldMk cId="1657487745" sldId="2481"/>
        </pc:sldMkLst>
      </pc:sldChg>
      <pc:sldChg chg="modSp add">
        <pc:chgData name="William M. Soyars" userId="ad55f9fb-547e-43e1-9c53-6a2a9ceb8044" providerId="ADAL" clId="{BF67B36F-1C70-4D63-8C20-66E7520FB250}" dt="2021-02-04T16:03:38.130" v="3246" actId="20577"/>
        <pc:sldMkLst>
          <pc:docMk/>
          <pc:sldMk cId="370911720" sldId="2482"/>
        </pc:sldMkLst>
        <pc:spChg chg="mod">
          <ac:chgData name="William M. Soyars" userId="ad55f9fb-547e-43e1-9c53-6a2a9ceb8044" providerId="ADAL" clId="{BF67B36F-1C70-4D63-8C20-66E7520FB250}" dt="2021-02-04T16:03:38.130" v="3246" actId="20577"/>
          <ac:spMkLst>
            <pc:docMk/>
            <pc:sldMk cId="370911720" sldId="2482"/>
            <ac:spMk id="2" creationId="{E963643A-0AD4-47D5-A7A3-927E36E88AEB}"/>
          </ac:spMkLst>
        </pc:spChg>
        <pc:spChg chg="mod">
          <ac:chgData name="William M. Soyars" userId="ad55f9fb-547e-43e1-9c53-6a2a9ceb8044" providerId="ADAL" clId="{BF67B36F-1C70-4D63-8C20-66E7520FB250}" dt="2021-02-02T14:22:51.229" v="1383" actId="255"/>
          <ac:spMkLst>
            <pc:docMk/>
            <pc:sldMk cId="370911720" sldId="2482"/>
            <ac:spMk id="3" creationId="{8E09DD73-F8E9-4BE2-90AF-3300908B269D}"/>
          </ac:spMkLst>
        </pc:spChg>
      </pc:sldChg>
      <pc:sldChg chg="addSp delSp modSp add">
        <pc:chgData name="William M. Soyars" userId="ad55f9fb-547e-43e1-9c53-6a2a9ceb8044" providerId="ADAL" clId="{BF67B36F-1C70-4D63-8C20-66E7520FB250}" dt="2021-02-02T14:41:40.149" v="1568" actId="14100"/>
        <pc:sldMkLst>
          <pc:docMk/>
          <pc:sldMk cId="3274161849" sldId="2483"/>
        </pc:sldMkLst>
        <pc:spChg chg="mod">
          <ac:chgData name="William M. Soyars" userId="ad55f9fb-547e-43e1-9c53-6a2a9ceb8044" providerId="ADAL" clId="{BF67B36F-1C70-4D63-8C20-66E7520FB250}" dt="2021-02-02T14:24:21.006" v="1531" actId="20577"/>
          <ac:spMkLst>
            <pc:docMk/>
            <pc:sldMk cId="3274161849" sldId="2483"/>
            <ac:spMk id="2" creationId="{92D97045-A4A1-4011-9FED-4D9B68A46638}"/>
          </ac:spMkLst>
        </pc:spChg>
        <pc:spChg chg="add del">
          <ac:chgData name="William M. Soyars" userId="ad55f9fb-547e-43e1-9c53-6a2a9ceb8044" providerId="ADAL" clId="{BF67B36F-1C70-4D63-8C20-66E7520FB250}" dt="2021-02-02T14:25:01.533" v="1538"/>
          <ac:spMkLst>
            <pc:docMk/>
            <pc:sldMk cId="3274161849" sldId="2483"/>
            <ac:spMk id="3" creationId="{8EEB8481-6203-4D98-A64F-EFD37EFE4DD8}"/>
          </ac:spMkLst>
        </pc:spChg>
        <pc:spChg chg="add del mod">
          <ac:chgData name="William M. Soyars" userId="ad55f9fb-547e-43e1-9c53-6a2a9ceb8044" providerId="ADAL" clId="{BF67B36F-1C70-4D63-8C20-66E7520FB250}" dt="2021-02-02T14:24:54.587" v="1537"/>
          <ac:spMkLst>
            <pc:docMk/>
            <pc:sldMk cId="3274161849" sldId="2483"/>
            <ac:spMk id="8" creationId="{D3DAC8D9-E703-443E-8C72-52B07B1A5419}"/>
          </ac:spMkLst>
        </pc:spChg>
        <pc:spChg chg="add mod">
          <ac:chgData name="William M. Soyars" userId="ad55f9fb-547e-43e1-9c53-6a2a9ceb8044" providerId="ADAL" clId="{BF67B36F-1C70-4D63-8C20-66E7520FB250}" dt="2021-02-02T14:25:04.310" v="1539" actId="1076"/>
          <ac:spMkLst>
            <pc:docMk/>
            <pc:sldMk cId="3274161849" sldId="2483"/>
            <ac:spMk id="10" creationId="{BFE65093-4414-4434-B180-DDD0BE13D366}"/>
          </ac:spMkLst>
        </pc:spChg>
        <pc:spChg chg="add mod">
          <ac:chgData name="William M. Soyars" userId="ad55f9fb-547e-43e1-9c53-6a2a9ceb8044" providerId="ADAL" clId="{BF67B36F-1C70-4D63-8C20-66E7520FB250}" dt="2021-02-02T14:41:40.149" v="1568" actId="14100"/>
          <ac:spMkLst>
            <pc:docMk/>
            <pc:sldMk cId="3274161849" sldId="2483"/>
            <ac:spMk id="12" creationId="{7E40A890-58E7-4BC3-8C8B-D48E3FEADD4B}"/>
          </ac:spMkLst>
        </pc:spChg>
        <pc:graphicFrameChg chg="add del mod">
          <ac:chgData name="William M. Soyars" userId="ad55f9fb-547e-43e1-9c53-6a2a9ceb8044" providerId="ADAL" clId="{BF67B36F-1C70-4D63-8C20-66E7520FB250}" dt="2021-02-02T14:24:54.587" v="1537"/>
          <ac:graphicFrameMkLst>
            <pc:docMk/>
            <pc:sldMk cId="3274161849" sldId="2483"/>
            <ac:graphicFrameMk id="7" creationId="{8CACBEBD-F65C-4785-8E68-1A2C7ABA1EA9}"/>
          </ac:graphicFrameMkLst>
        </pc:graphicFrameChg>
        <pc:graphicFrameChg chg="add mod modGraphic">
          <ac:chgData name="William M. Soyars" userId="ad55f9fb-547e-43e1-9c53-6a2a9ceb8044" providerId="ADAL" clId="{BF67B36F-1C70-4D63-8C20-66E7520FB250}" dt="2021-02-02T14:40:46.873" v="1543" actId="14100"/>
          <ac:graphicFrameMkLst>
            <pc:docMk/>
            <pc:sldMk cId="3274161849" sldId="2483"/>
            <ac:graphicFrameMk id="9" creationId="{85D5748D-20FF-4777-8918-07CE1E558A61}"/>
          </ac:graphicFrameMkLst>
        </pc:graphicFrameChg>
        <pc:graphicFrameChg chg="add mod modGraphic">
          <ac:chgData name="William M. Soyars" userId="ad55f9fb-547e-43e1-9c53-6a2a9ceb8044" providerId="ADAL" clId="{BF67B36F-1C70-4D63-8C20-66E7520FB250}" dt="2021-02-02T14:40:53.245" v="1545" actId="14100"/>
          <ac:graphicFrameMkLst>
            <pc:docMk/>
            <pc:sldMk cId="3274161849" sldId="2483"/>
            <ac:graphicFrameMk id="11" creationId="{CF2CA8E6-8629-4F8C-8409-AEDDDE5A2D41}"/>
          </ac:graphicFrameMkLst>
        </pc:graphicFrameChg>
      </pc:sldChg>
      <pc:sldChg chg="addSp delSp modSp add">
        <pc:chgData name="William M. Soyars" userId="ad55f9fb-547e-43e1-9c53-6a2a9ceb8044" providerId="ADAL" clId="{BF67B36F-1C70-4D63-8C20-66E7520FB250}" dt="2021-02-02T14:44:23.183" v="1716" actId="14100"/>
        <pc:sldMkLst>
          <pc:docMk/>
          <pc:sldMk cId="1038747413" sldId="2484"/>
        </pc:sldMkLst>
        <pc:spChg chg="mod">
          <ac:chgData name="William M. Soyars" userId="ad55f9fb-547e-43e1-9c53-6a2a9ceb8044" providerId="ADAL" clId="{BF67B36F-1C70-4D63-8C20-66E7520FB250}" dt="2021-02-02T14:42:32.182" v="1634" actId="20577"/>
          <ac:spMkLst>
            <pc:docMk/>
            <pc:sldMk cId="1038747413" sldId="2484"/>
            <ac:spMk id="2" creationId="{1F7CE4F5-B54A-429E-A9ED-C58FDC275FF9}"/>
          </ac:spMkLst>
        </pc:spChg>
        <pc:spChg chg="del">
          <ac:chgData name="William M. Soyars" userId="ad55f9fb-547e-43e1-9c53-6a2a9ceb8044" providerId="ADAL" clId="{BF67B36F-1C70-4D63-8C20-66E7520FB250}" dt="2021-02-02T14:43:31.476" v="1635"/>
          <ac:spMkLst>
            <pc:docMk/>
            <pc:sldMk cId="1038747413" sldId="2484"/>
            <ac:spMk id="3" creationId="{6D8F1979-E4A3-4D92-A7E3-0FDADF7FC150}"/>
          </ac:spMkLst>
        </pc:spChg>
        <pc:spChg chg="add mod">
          <ac:chgData name="William M. Soyars" userId="ad55f9fb-547e-43e1-9c53-6a2a9ceb8044" providerId="ADAL" clId="{BF67B36F-1C70-4D63-8C20-66E7520FB250}" dt="2021-02-02T14:44:23.183" v="1716" actId="14100"/>
          <ac:spMkLst>
            <pc:docMk/>
            <pc:sldMk cId="1038747413" sldId="2484"/>
            <ac:spMk id="8" creationId="{1F37DDCF-3A28-4B89-87CC-473167E2A484}"/>
          </ac:spMkLst>
        </pc:spChg>
        <pc:picChg chg="add mod">
          <ac:chgData name="William M. Soyars" userId="ad55f9fb-547e-43e1-9c53-6a2a9ceb8044" providerId="ADAL" clId="{BF67B36F-1C70-4D63-8C20-66E7520FB250}" dt="2021-02-02T14:43:33.068" v="1636" actId="1076"/>
          <ac:picMkLst>
            <pc:docMk/>
            <pc:sldMk cId="1038747413" sldId="2484"/>
            <ac:picMk id="7" creationId="{DB44D0DC-943C-4E60-B1E0-3F19EE7DE4E5}"/>
          </ac:picMkLst>
        </pc:picChg>
      </pc:sldChg>
      <pc:sldChg chg="addSp delSp modSp add">
        <pc:chgData name="William M. Soyars" userId="ad55f9fb-547e-43e1-9c53-6a2a9ceb8044" providerId="ADAL" clId="{BF67B36F-1C70-4D63-8C20-66E7520FB250}" dt="2021-02-02T14:54:39.870" v="2072" actId="207"/>
        <pc:sldMkLst>
          <pc:docMk/>
          <pc:sldMk cId="209313061" sldId="2485"/>
        </pc:sldMkLst>
        <pc:spChg chg="mod">
          <ac:chgData name="William M. Soyars" userId="ad55f9fb-547e-43e1-9c53-6a2a9ceb8044" providerId="ADAL" clId="{BF67B36F-1C70-4D63-8C20-66E7520FB250}" dt="2021-02-02T14:53:24.399" v="1979" actId="20577"/>
          <ac:spMkLst>
            <pc:docMk/>
            <pc:sldMk cId="209313061" sldId="2485"/>
            <ac:spMk id="2" creationId="{344EE3F5-EA49-481F-86CC-19CA01AFDC7F}"/>
          </ac:spMkLst>
        </pc:spChg>
        <pc:spChg chg="del">
          <ac:chgData name="William M. Soyars" userId="ad55f9fb-547e-43e1-9c53-6a2a9ceb8044" providerId="ADAL" clId="{BF67B36F-1C70-4D63-8C20-66E7520FB250}" dt="2021-02-02T14:53:40.899" v="1980"/>
          <ac:spMkLst>
            <pc:docMk/>
            <pc:sldMk cId="209313061" sldId="2485"/>
            <ac:spMk id="3" creationId="{EFDF86F5-BB0A-434B-AEBC-9E3443F31B6E}"/>
          </ac:spMkLst>
        </pc:spChg>
        <pc:spChg chg="add mod">
          <ac:chgData name="William M. Soyars" userId="ad55f9fb-547e-43e1-9c53-6a2a9ceb8044" providerId="ADAL" clId="{BF67B36F-1C70-4D63-8C20-66E7520FB250}" dt="2021-02-02T14:54:39.870" v="2072" actId="207"/>
          <ac:spMkLst>
            <pc:docMk/>
            <pc:sldMk cId="209313061" sldId="2485"/>
            <ac:spMk id="8" creationId="{A7AC7500-A10F-4369-82B9-C193E68BEF95}"/>
          </ac:spMkLst>
        </pc:spChg>
        <pc:graphicFrameChg chg="add mod">
          <ac:chgData name="William M. Soyars" userId="ad55f9fb-547e-43e1-9c53-6a2a9ceb8044" providerId="ADAL" clId="{BF67B36F-1C70-4D63-8C20-66E7520FB250}" dt="2021-02-02T14:53:53.541" v="1983" actId="1076"/>
          <ac:graphicFrameMkLst>
            <pc:docMk/>
            <pc:sldMk cId="209313061" sldId="2485"/>
            <ac:graphicFrameMk id="7" creationId="{A7FD2EBB-D37F-483F-8751-428B6C5D89CC}"/>
          </ac:graphicFrameMkLst>
        </pc:graphicFrameChg>
        <pc:picChg chg="add mod">
          <ac:chgData name="William M. Soyars" userId="ad55f9fb-547e-43e1-9c53-6a2a9ceb8044" providerId="ADAL" clId="{BF67B36F-1C70-4D63-8C20-66E7520FB250}" dt="2021-02-02T14:53:43.603" v="1981" actId="1076"/>
          <ac:picMkLst>
            <pc:docMk/>
            <pc:sldMk cId="209313061" sldId="2485"/>
            <ac:picMk id="4098" creationId="{F54F5900-BC07-4F92-8AEE-7B192758C375}"/>
          </ac:picMkLst>
        </pc:picChg>
        <pc:picChg chg="add mod">
          <ac:chgData name="William M. Soyars" userId="ad55f9fb-547e-43e1-9c53-6a2a9ceb8044" providerId="ADAL" clId="{BF67B36F-1C70-4D63-8C20-66E7520FB250}" dt="2021-02-02T14:54:03.379" v="1985" actId="1076"/>
          <ac:picMkLst>
            <pc:docMk/>
            <pc:sldMk cId="209313061" sldId="2485"/>
            <ac:picMk id="4100" creationId="{2300938C-B949-450A-824C-892524CCFEFA}"/>
          </ac:picMkLst>
        </pc:picChg>
      </pc:sldChg>
      <pc:sldChg chg="addSp modSp add">
        <pc:chgData name="William M. Soyars" userId="ad55f9fb-547e-43e1-9c53-6a2a9ceb8044" providerId="ADAL" clId="{BF67B36F-1C70-4D63-8C20-66E7520FB250}" dt="2021-02-02T15:03:23.211" v="2448" actId="1076"/>
        <pc:sldMkLst>
          <pc:docMk/>
          <pc:sldMk cId="391982497" sldId="2486"/>
        </pc:sldMkLst>
        <pc:spChg chg="mod">
          <ac:chgData name="William M. Soyars" userId="ad55f9fb-547e-43e1-9c53-6a2a9ceb8044" providerId="ADAL" clId="{BF67B36F-1C70-4D63-8C20-66E7520FB250}" dt="2021-02-02T14:58:39.496" v="2142" actId="20577"/>
          <ac:spMkLst>
            <pc:docMk/>
            <pc:sldMk cId="391982497" sldId="2486"/>
            <ac:spMk id="2" creationId="{C8050FAD-CD19-4FC3-8734-48A48AD34F55}"/>
          </ac:spMkLst>
        </pc:spChg>
        <pc:spChg chg="mod">
          <ac:chgData name="William M. Soyars" userId="ad55f9fb-547e-43e1-9c53-6a2a9ceb8044" providerId="ADAL" clId="{BF67B36F-1C70-4D63-8C20-66E7520FB250}" dt="2021-02-02T15:02:56.805" v="2444" actId="13926"/>
          <ac:spMkLst>
            <pc:docMk/>
            <pc:sldMk cId="391982497" sldId="2486"/>
            <ac:spMk id="3" creationId="{17BD8A94-D656-4C04-A5E2-68641BC2BB23}"/>
          </ac:spMkLst>
        </pc:spChg>
        <pc:graphicFrameChg chg="add mod modGraphic">
          <ac:chgData name="William M. Soyars" userId="ad55f9fb-547e-43e1-9c53-6a2a9ceb8044" providerId="ADAL" clId="{BF67B36F-1C70-4D63-8C20-66E7520FB250}" dt="2021-02-02T15:03:11.234" v="2446" actId="1076"/>
          <ac:graphicFrameMkLst>
            <pc:docMk/>
            <pc:sldMk cId="391982497" sldId="2486"/>
            <ac:graphicFrameMk id="8" creationId="{E4A95B9C-898C-45A9-BC7B-748C5F82572D}"/>
          </ac:graphicFrameMkLst>
        </pc:graphicFrameChg>
        <pc:graphicFrameChg chg="add mod">
          <ac:chgData name="William M. Soyars" userId="ad55f9fb-547e-43e1-9c53-6a2a9ceb8044" providerId="ADAL" clId="{BF67B36F-1C70-4D63-8C20-66E7520FB250}" dt="2021-02-02T15:03:23.211" v="2448" actId="1076"/>
          <ac:graphicFrameMkLst>
            <pc:docMk/>
            <pc:sldMk cId="391982497" sldId="2486"/>
            <ac:graphicFrameMk id="9" creationId="{8BC0CFC4-3DBA-45D4-8258-00C7F2EE8A2D}"/>
          </ac:graphicFrameMkLst>
        </pc:graphicFrameChg>
        <pc:picChg chg="add mod">
          <ac:chgData name="William M. Soyars" userId="ad55f9fb-547e-43e1-9c53-6a2a9ceb8044" providerId="ADAL" clId="{BF67B36F-1C70-4D63-8C20-66E7520FB250}" dt="2021-02-02T15:03:08.827" v="2445" actId="1076"/>
          <ac:picMkLst>
            <pc:docMk/>
            <pc:sldMk cId="391982497" sldId="2486"/>
            <ac:picMk id="7" creationId="{52ABF85D-F721-4670-B771-1069FB9D7F72}"/>
          </ac:picMkLst>
        </pc:picChg>
      </pc:sldChg>
      <pc:sldChg chg="modSp add">
        <pc:chgData name="William M. Soyars" userId="ad55f9fb-547e-43e1-9c53-6a2a9ceb8044" providerId="ADAL" clId="{BF67B36F-1C70-4D63-8C20-66E7520FB250}" dt="2021-02-02T15:06:25.722" v="2601" actId="13926"/>
        <pc:sldMkLst>
          <pc:docMk/>
          <pc:sldMk cId="1888668037" sldId="2487"/>
        </pc:sldMkLst>
        <pc:spChg chg="mod">
          <ac:chgData name="William M. Soyars" userId="ad55f9fb-547e-43e1-9c53-6a2a9ceb8044" providerId="ADAL" clId="{BF67B36F-1C70-4D63-8C20-66E7520FB250}" dt="2021-02-02T15:06:08.292" v="2582" actId="255"/>
          <ac:spMkLst>
            <pc:docMk/>
            <pc:sldMk cId="1888668037" sldId="2487"/>
            <ac:spMk id="2" creationId="{EE55C82F-E4B3-4772-BB59-35025B32DB0D}"/>
          </ac:spMkLst>
        </pc:spChg>
        <pc:spChg chg="mod">
          <ac:chgData name="William M. Soyars" userId="ad55f9fb-547e-43e1-9c53-6a2a9ceb8044" providerId="ADAL" clId="{BF67B36F-1C70-4D63-8C20-66E7520FB250}" dt="2021-02-02T15:06:25.722" v="2601" actId="13926"/>
          <ac:spMkLst>
            <pc:docMk/>
            <pc:sldMk cId="1888668037" sldId="2487"/>
            <ac:spMk id="3" creationId="{023258B7-C46D-4133-ABFF-70692229DE00}"/>
          </ac:spMkLst>
        </pc:spChg>
      </pc:sldChg>
      <pc:sldChg chg="modSp add">
        <pc:chgData name="William M. Soyars" userId="ad55f9fb-547e-43e1-9c53-6a2a9ceb8044" providerId="ADAL" clId="{BF67B36F-1C70-4D63-8C20-66E7520FB250}" dt="2021-02-04T16:26:51.356" v="3545" actId="255"/>
        <pc:sldMkLst>
          <pc:docMk/>
          <pc:sldMk cId="2233470479" sldId="2488"/>
        </pc:sldMkLst>
        <pc:spChg chg="mod">
          <ac:chgData name="William M. Soyars" userId="ad55f9fb-547e-43e1-9c53-6a2a9ceb8044" providerId="ADAL" clId="{BF67B36F-1C70-4D63-8C20-66E7520FB250}" dt="2021-02-04T16:26:51.356" v="3545" actId="255"/>
          <ac:spMkLst>
            <pc:docMk/>
            <pc:sldMk cId="2233470479" sldId="2488"/>
            <ac:spMk id="8" creationId="{486C4EA5-3F97-334F-BD84-9B44CD9C07BC}"/>
          </ac:spMkLst>
        </pc:spChg>
      </pc:sldChg>
      <pc:sldChg chg="addSp delSp modSp add ord">
        <pc:chgData name="William M. Soyars" userId="ad55f9fb-547e-43e1-9c53-6a2a9ceb8044" providerId="ADAL" clId="{BF67B36F-1C70-4D63-8C20-66E7520FB250}" dt="2021-02-04T15:39:20.924" v="2932"/>
        <pc:sldMkLst>
          <pc:docMk/>
          <pc:sldMk cId="3556552157" sldId="2489"/>
        </pc:sldMkLst>
        <pc:spChg chg="del">
          <ac:chgData name="William M. Soyars" userId="ad55f9fb-547e-43e1-9c53-6a2a9ceb8044" providerId="ADAL" clId="{BF67B36F-1C70-4D63-8C20-66E7520FB250}" dt="2021-02-04T15:15:42.579" v="2825"/>
          <ac:spMkLst>
            <pc:docMk/>
            <pc:sldMk cId="3556552157" sldId="2489"/>
            <ac:spMk id="2" creationId="{7DFC15D9-87EF-413F-AD8E-38797E663BC7}"/>
          </ac:spMkLst>
        </pc:spChg>
        <pc:spChg chg="del">
          <ac:chgData name="William M. Soyars" userId="ad55f9fb-547e-43e1-9c53-6a2a9ceb8044" providerId="ADAL" clId="{BF67B36F-1C70-4D63-8C20-66E7520FB250}" dt="2021-02-04T15:15:42.579" v="2825"/>
          <ac:spMkLst>
            <pc:docMk/>
            <pc:sldMk cId="3556552157" sldId="2489"/>
            <ac:spMk id="3" creationId="{BF059472-D726-452E-8020-D6518153DC67}"/>
          </ac:spMkLst>
        </pc:spChg>
        <pc:spChg chg="add del mod">
          <ac:chgData name="William M. Soyars" userId="ad55f9fb-547e-43e1-9c53-6a2a9ceb8044" providerId="ADAL" clId="{BF67B36F-1C70-4D63-8C20-66E7520FB250}" dt="2021-02-04T15:16:12.689" v="2826"/>
          <ac:spMkLst>
            <pc:docMk/>
            <pc:sldMk cId="3556552157" sldId="2489"/>
            <ac:spMk id="7" creationId="{BFABBB57-F479-4FF2-8440-DFC69979B6A7}"/>
          </ac:spMkLst>
        </pc:spChg>
        <pc:spChg chg="add del mod">
          <ac:chgData name="William M. Soyars" userId="ad55f9fb-547e-43e1-9c53-6a2a9ceb8044" providerId="ADAL" clId="{BF67B36F-1C70-4D63-8C20-66E7520FB250}" dt="2021-02-04T15:16:12.689" v="2826"/>
          <ac:spMkLst>
            <pc:docMk/>
            <pc:sldMk cId="3556552157" sldId="2489"/>
            <ac:spMk id="8" creationId="{EDC979CF-9621-45C0-9AF7-2047A9BA1610}"/>
          </ac:spMkLst>
        </pc:spChg>
        <pc:spChg chg="add del mod">
          <ac:chgData name="William M. Soyars" userId="ad55f9fb-547e-43e1-9c53-6a2a9ceb8044" providerId="ADAL" clId="{BF67B36F-1C70-4D63-8C20-66E7520FB250}" dt="2021-02-04T15:16:12.689" v="2826"/>
          <ac:spMkLst>
            <pc:docMk/>
            <pc:sldMk cId="3556552157" sldId="2489"/>
            <ac:spMk id="9" creationId="{D77E1A4C-0542-4C8E-9348-849F6F762658}"/>
          </ac:spMkLst>
        </pc:spChg>
        <pc:spChg chg="add del mod">
          <ac:chgData name="William M. Soyars" userId="ad55f9fb-547e-43e1-9c53-6a2a9ceb8044" providerId="ADAL" clId="{BF67B36F-1C70-4D63-8C20-66E7520FB250}" dt="2021-02-04T15:16:12.689" v="2826"/>
          <ac:spMkLst>
            <pc:docMk/>
            <pc:sldMk cId="3556552157" sldId="2489"/>
            <ac:spMk id="10" creationId="{12E6F012-292A-4B63-9FB6-696D795C99E7}"/>
          </ac:spMkLst>
        </pc:spChg>
        <pc:spChg chg="add del mod">
          <ac:chgData name="William M. Soyars" userId="ad55f9fb-547e-43e1-9c53-6a2a9ceb8044" providerId="ADAL" clId="{BF67B36F-1C70-4D63-8C20-66E7520FB250}" dt="2021-02-04T15:16:12.689" v="2826"/>
          <ac:spMkLst>
            <pc:docMk/>
            <pc:sldMk cId="3556552157" sldId="2489"/>
            <ac:spMk id="11" creationId="{0E5E4E7F-6F6A-4126-9F29-EECE998C61F1}"/>
          </ac:spMkLst>
        </pc:spChg>
        <pc:spChg chg="add del mod">
          <ac:chgData name="William M. Soyars" userId="ad55f9fb-547e-43e1-9c53-6a2a9ceb8044" providerId="ADAL" clId="{BF67B36F-1C70-4D63-8C20-66E7520FB250}" dt="2021-02-04T15:16:13.776" v="2827"/>
          <ac:spMkLst>
            <pc:docMk/>
            <pc:sldMk cId="3556552157" sldId="2489"/>
            <ac:spMk id="12" creationId="{748F1AA3-6E73-4B7C-BF3F-79F39E2A22A8}"/>
          </ac:spMkLst>
        </pc:spChg>
        <pc:spChg chg="add del mod">
          <ac:chgData name="William M. Soyars" userId="ad55f9fb-547e-43e1-9c53-6a2a9ceb8044" providerId="ADAL" clId="{BF67B36F-1C70-4D63-8C20-66E7520FB250}" dt="2021-02-04T15:16:13.776" v="2827"/>
          <ac:spMkLst>
            <pc:docMk/>
            <pc:sldMk cId="3556552157" sldId="2489"/>
            <ac:spMk id="13" creationId="{377A1EF9-6B73-4DE2-986D-69DAC7A2AFA3}"/>
          </ac:spMkLst>
        </pc:spChg>
        <pc:spChg chg="add del mod">
          <ac:chgData name="William M. Soyars" userId="ad55f9fb-547e-43e1-9c53-6a2a9ceb8044" providerId="ADAL" clId="{BF67B36F-1C70-4D63-8C20-66E7520FB250}" dt="2021-02-04T15:16:13.776" v="2827"/>
          <ac:spMkLst>
            <pc:docMk/>
            <pc:sldMk cId="3556552157" sldId="2489"/>
            <ac:spMk id="14" creationId="{71B9C9A0-2020-4999-B148-C4C3AC53ABD1}"/>
          </ac:spMkLst>
        </pc:spChg>
        <pc:spChg chg="add del mod">
          <ac:chgData name="William M. Soyars" userId="ad55f9fb-547e-43e1-9c53-6a2a9ceb8044" providerId="ADAL" clId="{BF67B36F-1C70-4D63-8C20-66E7520FB250}" dt="2021-02-04T15:16:13.776" v="2827"/>
          <ac:spMkLst>
            <pc:docMk/>
            <pc:sldMk cId="3556552157" sldId="2489"/>
            <ac:spMk id="15" creationId="{0B2C2EA3-72A9-4522-B61D-A59208F442AA}"/>
          </ac:spMkLst>
        </pc:spChg>
        <pc:spChg chg="add del mod">
          <ac:chgData name="William M. Soyars" userId="ad55f9fb-547e-43e1-9c53-6a2a9ceb8044" providerId="ADAL" clId="{BF67B36F-1C70-4D63-8C20-66E7520FB250}" dt="2021-02-04T15:16:13.776" v="2827"/>
          <ac:spMkLst>
            <pc:docMk/>
            <pc:sldMk cId="3556552157" sldId="2489"/>
            <ac:spMk id="16" creationId="{8EFC9884-D578-4E77-930A-0C4CA34BF027}"/>
          </ac:spMkLst>
        </pc:spChg>
        <pc:spChg chg="add del mod">
          <ac:chgData name="William M. Soyars" userId="ad55f9fb-547e-43e1-9c53-6a2a9ceb8044" providerId="ADAL" clId="{BF67B36F-1C70-4D63-8C20-66E7520FB250}" dt="2021-02-04T15:16:18.854" v="2828"/>
          <ac:spMkLst>
            <pc:docMk/>
            <pc:sldMk cId="3556552157" sldId="2489"/>
            <ac:spMk id="17" creationId="{FB2F8185-4450-4D7D-9BA8-FD760B39C215}"/>
          </ac:spMkLst>
        </pc:spChg>
        <pc:spChg chg="add del mod">
          <ac:chgData name="William M. Soyars" userId="ad55f9fb-547e-43e1-9c53-6a2a9ceb8044" providerId="ADAL" clId="{BF67B36F-1C70-4D63-8C20-66E7520FB250}" dt="2021-02-04T15:16:18.854" v="2828"/>
          <ac:spMkLst>
            <pc:docMk/>
            <pc:sldMk cId="3556552157" sldId="2489"/>
            <ac:spMk id="18" creationId="{A2CA0AF3-739E-4B05-B6BA-744E4B91B9C1}"/>
          </ac:spMkLst>
        </pc:spChg>
        <pc:spChg chg="add del mod">
          <ac:chgData name="William M. Soyars" userId="ad55f9fb-547e-43e1-9c53-6a2a9ceb8044" providerId="ADAL" clId="{BF67B36F-1C70-4D63-8C20-66E7520FB250}" dt="2021-02-04T15:16:26.486" v="2829"/>
          <ac:spMkLst>
            <pc:docMk/>
            <pc:sldMk cId="3556552157" sldId="2489"/>
            <ac:spMk id="19" creationId="{97A1CAF6-2C92-470B-B936-EA67C363339D}"/>
          </ac:spMkLst>
        </pc:spChg>
        <pc:spChg chg="add del mod">
          <ac:chgData name="William M. Soyars" userId="ad55f9fb-547e-43e1-9c53-6a2a9ceb8044" providerId="ADAL" clId="{BF67B36F-1C70-4D63-8C20-66E7520FB250}" dt="2021-02-04T15:16:29.351" v="2830"/>
          <ac:spMkLst>
            <pc:docMk/>
            <pc:sldMk cId="3556552157" sldId="2489"/>
            <ac:spMk id="20" creationId="{AFAFB0D8-D1D8-43B3-AEA3-4745326FD7F3}"/>
          </ac:spMkLst>
        </pc:spChg>
        <pc:picChg chg="add del mod">
          <ac:chgData name="William M. Soyars" userId="ad55f9fb-547e-43e1-9c53-6a2a9ceb8044" providerId="ADAL" clId="{BF67B36F-1C70-4D63-8C20-66E7520FB250}" dt="2021-02-04T15:29:31.783" v="2837"/>
          <ac:picMkLst>
            <pc:docMk/>
            <pc:sldMk cId="3556552157" sldId="2489"/>
            <ac:picMk id="21" creationId="{726AB33D-B61D-4071-8691-1C9CE14878B3}"/>
          </ac:picMkLst>
        </pc:picChg>
        <pc:picChg chg="add mod">
          <ac:chgData name="William M. Soyars" userId="ad55f9fb-547e-43e1-9c53-6a2a9ceb8044" providerId="ADAL" clId="{BF67B36F-1C70-4D63-8C20-66E7520FB250}" dt="2021-02-04T15:29:34.050" v="2838" actId="1076"/>
          <ac:picMkLst>
            <pc:docMk/>
            <pc:sldMk cId="3556552157" sldId="2489"/>
            <ac:picMk id="22" creationId="{4D1E82D6-4A29-4F88-B753-E6BB3EFB1BA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DC2E0-C828-4949-8B9F-201B930CF6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 that CDS warm piping will be installed before cryomodules. Cryomodules may not be aligned to the CDS…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73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008A-3220-45B4-9FA4-DDC72168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12BA-6D58-4BA2-A23F-1992225D8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1B30-BA05-4822-9551-E31B6804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Feb.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AFD9-91FB-472D-82C3-20907C77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Soyars, Ram Dhuley | Cryogenic Integrated 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4A84F-F322-4AC0-BFCA-F948F20B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0CF-00A6-40EF-A1C5-500C6EDC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  <p:sldLayoutId id="2147484164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CDS 2K Circuit Relief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Bill Soyars, Ram Dhuley/ Fermilab	</a:t>
            </a:r>
          </a:p>
          <a:p>
            <a:r>
              <a:rPr lang="en-US" dirty="0"/>
              <a:t>PIP-II Cryogenic Integrated Workshop</a:t>
            </a:r>
          </a:p>
          <a:p>
            <a:r>
              <a:rPr lang="en-US" dirty="0"/>
              <a:t>11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015C979-795B-4A3A-BBB3-B63C6010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AB5C8F9-F512-4DEC-8B47-9F10EE4E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D0F071-DC19-4B9F-90C0-3C84C8FC3A92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55818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2 K CM relief system design – status at CDS FDR (Aug 2020)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5FE0B-7975-4B4F-B8DC-E85A338E976A}"/>
              </a:ext>
            </a:extLst>
          </p:cNvPr>
          <p:cNvGrpSpPr/>
          <p:nvPr/>
        </p:nvGrpSpPr>
        <p:grpSpPr>
          <a:xfrm>
            <a:off x="1243734" y="1202579"/>
            <a:ext cx="9704532" cy="4883004"/>
            <a:chOff x="1243734" y="1202579"/>
            <a:chExt cx="9704532" cy="4883004"/>
          </a:xfrm>
        </p:grpSpPr>
        <p:pic>
          <p:nvPicPr>
            <p:cNvPr id="9" name="Picture 8" descr="A picture containing green, toothbrush, indoor, teeth&#10;&#10;Description automatically generated">
              <a:extLst>
                <a:ext uri="{FF2B5EF4-FFF2-40B4-BE49-F238E27FC236}">
                  <a16:creationId xmlns:a16="http://schemas.microsoft.com/office/drawing/2014/main" id="{22887651-DD6E-4863-AD0A-4CF069A6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734" y="1202579"/>
              <a:ext cx="9704532" cy="488300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60679E-1BAF-4EDD-9387-5D07E534BA82}"/>
                </a:ext>
              </a:extLst>
            </p:cNvPr>
            <p:cNvSpPr txBox="1"/>
            <p:nvPr/>
          </p:nvSpPr>
          <p:spPr>
            <a:xfrm>
              <a:off x="2853854" y="2080402"/>
              <a:ext cx="2406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LP suction header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2D5687-5A46-4B19-9E42-08B3F57A86E8}"/>
                </a:ext>
              </a:extLst>
            </p:cNvPr>
            <p:cNvSpPr txBox="1"/>
            <p:nvPr/>
          </p:nvSpPr>
          <p:spPr>
            <a:xfrm>
              <a:off x="6254882" y="1773102"/>
              <a:ext cx="2858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 K relief vent header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C99BA4-7E3D-440F-993D-8C63361E4C2C}"/>
                </a:ext>
              </a:extLst>
            </p:cNvPr>
            <p:cNvSpPr txBox="1"/>
            <p:nvPr/>
          </p:nvSpPr>
          <p:spPr>
            <a:xfrm>
              <a:off x="8523728" y="4584270"/>
              <a:ext cx="18753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 bar relief</a:t>
              </a:r>
            </a:p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(rupture disc)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3A6120-D12E-45B5-B21A-7F05D5AE5A41}"/>
                </a:ext>
              </a:extLst>
            </p:cNvPr>
            <p:cNvSpPr txBox="1"/>
            <p:nvPr/>
          </p:nvSpPr>
          <p:spPr>
            <a:xfrm>
              <a:off x="5841527" y="5084541"/>
              <a:ext cx="2377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 bar relief</a:t>
              </a:r>
            </a:p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(reclosable valve)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344C5D-8E82-48F7-9F56-058FF7E8A8F7}"/>
                </a:ext>
              </a:extLst>
            </p:cNvPr>
            <p:cNvSpPr txBox="1"/>
            <p:nvPr/>
          </p:nvSpPr>
          <p:spPr>
            <a:xfrm>
              <a:off x="1243734" y="5617475"/>
              <a:ext cx="3220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Interface to CM 2 K bath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CB62D5-89C8-41E8-859D-6008344AD606}"/>
                </a:ext>
              </a:extLst>
            </p:cNvPr>
            <p:cNvCxnSpPr/>
            <p:nvPr/>
          </p:nvCxnSpPr>
          <p:spPr>
            <a:xfrm>
              <a:off x="3811509" y="2462543"/>
              <a:ext cx="570368" cy="479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0FF38C-DA10-47CA-AFD7-D35F4BC60159}"/>
                </a:ext>
              </a:extLst>
            </p:cNvPr>
            <p:cNvCxnSpPr>
              <a:cxnSpLocks/>
            </p:cNvCxnSpPr>
            <p:nvPr/>
          </p:nvCxnSpPr>
          <p:spPr>
            <a:xfrm>
              <a:off x="7684216" y="2191210"/>
              <a:ext cx="429025" cy="5034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DC7F0C-C8B7-4EC3-A028-0062C2E78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6328" y="5432079"/>
              <a:ext cx="513030" cy="185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9F01A1-6377-4718-BC71-0969B5972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2203" y="3947311"/>
              <a:ext cx="1003424" cy="11372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3BE2FF-D2B7-40FB-9527-3C3CFFD20967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7936842" y="4345881"/>
              <a:ext cx="586886" cy="6538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1D7691-3CF7-4422-9A2D-32564948BBF7}"/>
              </a:ext>
            </a:extLst>
          </p:cNvPr>
          <p:cNvSpPr txBox="1"/>
          <p:nvPr/>
        </p:nvSpPr>
        <p:spPr>
          <a:xfrm>
            <a:off x="1214146" y="1154623"/>
            <a:ext cx="5649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Design based on “dual” MAWP requirement</a:t>
            </a:r>
          </a:p>
        </p:txBody>
      </p:sp>
    </p:spTree>
    <p:extLst>
      <p:ext uri="{BB962C8B-B14F-4D97-AF65-F5344CB8AC3E}">
        <p14:creationId xmlns:p14="http://schemas.microsoft.com/office/powerpoint/2010/main" val="3919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55818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2 K CM relief system design – current status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E3500-8630-49CB-A768-70110837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39" y="934862"/>
            <a:ext cx="7009430" cy="4988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0697E-D299-4470-8FA8-F28F6DA6700A}"/>
              </a:ext>
            </a:extLst>
          </p:cNvPr>
          <p:cNvSpPr txBox="1"/>
          <p:nvPr/>
        </p:nvSpPr>
        <p:spPr>
          <a:xfrm>
            <a:off x="618624" y="822909"/>
            <a:ext cx="529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Design based on “single” 2.05 bar MAWP</a:t>
            </a:r>
          </a:p>
        </p:txBody>
      </p:sp>
    </p:spTree>
    <p:extLst>
      <p:ext uri="{BB962C8B-B14F-4D97-AF65-F5344CB8AC3E}">
        <p14:creationId xmlns:p14="http://schemas.microsoft.com/office/powerpoint/2010/main" val="28389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55818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Design of </a:t>
            </a:r>
            <a:r>
              <a:rPr lang="en-US" sz="2800" dirty="0">
                <a:solidFill>
                  <a:srgbClr val="02B4FF"/>
                </a:solidFill>
              </a:rPr>
              <a:t>Operational Relief Line</a:t>
            </a: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D47FE8-627F-4C61-8296-BFAB00416968}"/>
              </a:ext>
            </a:extLst>
          </p:cNvPr>
          <p:cNvGrpSpPr/>
          <p:nvPr/>
        </p:nvGrpSpPr>
        <p:grpSpPr>
          <a:xfrm>
            <a:off x="5996412" y="4805592"/>
            <a:ext cx="4099181" cy="1462415"/>
            <a:chOff x="5996412" y="4958782"/>
            <a:chExt cx="4099181" cy="146241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2F8F51-282E-4046-B1E6-05A4E9B3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3088" y="5169869"/>
              <a:ext cx="1342505" cy="125132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95C1CC-E662-40BD-84AA-300228FA0132}"/>
                </a:ext>
              </a:extLst>
            </p:cNvPr>
            <p:cNvSpPr txBox="1"/>
            <p:nvPr/>
          </p:nvSpPr>
          <p:spPr>
            <a:xfrm>
              <a:off x="6889736" y="5420447"/>
              <a:ext cx="18660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CheckAll check valve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4” butt weld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Cv</a:t>
              </a: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= 144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0F9A03-7FAB-4964-8A3A-72977030C408}"/>
                </a:ext>
              </a:extLst>
            </p:cNvPr>
            <p:cNvSpPr txBox="1"/>
            <p:nvPr/>
          </p:nvSpPr>
          <p:spPr>
            <a:xfrm>
              <a:off x="5996412" y="4958782"/>
              <a:ext cx="2534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3: Reclosable valve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49A4F-6AF4-461E-B9BB-08219CE820E0}"/>
              </a:ext>
            </a:extLst>
          </p:cNvPr>
          <p:cNvGrpSpPr/>
          <p:nvPr/>
        </p:nvGrpSpPr>
        <p:grpSpPr>
          <a:xfrm>
            <a:off x="471489" y="1507813"/>
            <a:ext cx="4630939" cy="3626649"/>
            <a:chOff x="763823" y="1507813"/>
            <a:chExt cx="4630939" cy="362664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3ABD1FF-128E-48B1-BD98-D10424F01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3" y="1723538"/>
              <a:ext cx="4537509" cy="34109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F4C254-669F-4A99-8A4A-CABE840314EC}"/>
                </a:ext>
              </a:extLst>
            </p:cNvPr>
            <p:cNvSpPr txBox="1"/>
            <p:nvPr/>
          </p:nvSpPr>
          <p:spPr>
            <a:xfrm>
              <a:off x="2098510" y="1507813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062828-DBC4-4320-915B-219EF01B477E}"/>
                </a:ext>
              </a:extLst>
            </p:cNvPr>
            <p:cNvSpPr txBox="1"/>
            <p:nvPr/>
          </p:nvSpPr>
          <p:spPr>
            <a:xfrm>
              <a:off x="763823" y="323602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06FD9B-9427-4CA5-AC61-2AB50858E5D1}"/>
                </a:ext>
              </a:extLst>
            </p:cNvPr>
            <p:cNvSpPr txBox="1"/>
            <p:nvPr/>
          </p:nvSpPr>
          <p:spPr>
            <a:xfrm>
              <a:off x="1081380" y="441591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BB4390E-192E-4003-BAFB-BAD7C7D36C19}"/>
                </a:ext>
              </a:extLst>
            </p:cNvPr>
            <p:cNvCxnSpPr>
              <a:cxnSpLocks/>
            </p:cNvCxnSpPr>
            <p:nvPr/>
          </p:nvCxnSpPr>
          <p:spPr>
            <a:xfrm>
              <a:off x="2438668" y="1791593"/>
              <a:ext cx="757205" cy="362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F18D850-7272-4890-A026-245CCA4F7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3981" y="3236022"/>
              <a:ext cx="757205" cy="253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C1F0273-E908-46C0-9AB1-10BB5D8D3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1538" y="3481962"/>
              <a:ext cx="1303555" cy="11647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161515-D721-461D-9490-E73EF302CA22}"/>
              </a:ext>
            </a:extLst>
          </p:cNvPr>
          <p:cNvGrpSpPr/>
          <p:nvPr/>
        </p:nvGrpSpPr>
        <p:grpSpPr>
          <a:xfrm>
            <a:off x="5996412" y="834406"/>
            <a:ext cx="5782146" cy="1642695"/>
            <a:chOff x="5996412" y="834406"/>
            <a:chExt cx="5782146" cy="16426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E3E787-360F-4616-86AA-2022385187ED}"/>
                </a:ext>
              </a:extLst>
            </p:cNvPr>
            <p:cNvSpPr txBox="1"/>
            <p:nvPr/>
          </p:nvSpPr>
          <p:spPr>
            <a:xfrm>
              <a:off x="5996412" y="834406"/>
              <a:ext cx="4853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1: Expansion joint on the vent header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7ED6EA-62AF-4852-BF66-159C10DBA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693" y="1360917"/>
              <a:ext cx="2199324" cy="111618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C2C5EB-0DE3-482F-A369-A260F130A4A7}"/>
                </a:ext>
              </a:extLst>
            </p:cNvPr>
            <p:cNvSpPr txBox="1"/>
            <p:nvPr/>
          </p:nvSpPr>
          <p:spPr>
            <a:xfrm>
              <a:off x="8755760" y="1355040"/>
              <a:ext cx="3022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Witzenmann axial bellows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Weldable DN200,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Axial movement = 70 mm (expected movement &lt;36 mm)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F21F21-CA47-4EB9-A2D8-F664FEB25A09}"/>
              </a:ext>
            </a:extLst>
          </p:cNvPr>
          <p:cNvGrpSpPr/>
          <p:nvPr/>
        </p:nvGrpSpPr>
        <p:grpSpPr>
          <a:xfrm>
            <a:off x="5996411" y="2561670"/>
            <a:ext cx="5328018" cy="2631817"/>
            <a:chOff x="5996411" y="2561670"/>
            <a:chExt cx="5328018" cy="26318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B06C27-3580-4743-94F5-8D3775D2C7A3}"/>
                </a:ext>
              </a:extLst>
            </p:cNvPr>
            <p:cNvSpPr txBox="1"/>
            <p:nvPr/>
          </p:nvSpPr>
          <p:spPr>
            <a:xfrm>
              <a:off x="5996411" y="2656587"/>
              <a:ext cx="346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2: Flex hose on the branch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16FEE89-97AF-4084-AE09-3808F9095A05}"/>
                </a:ext>
              </a:extLst>
            </p:cNvPr>
            <p:cNvSpPr txBox="1"/>
            <p:nvPr/>
          </p:nvSpPr>
          <p:spPr>
            <a:xfrm>
              <a:off x="6216629" y="3204456"/>
              <a:ext cx="42337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Hosemaster</a:t>
              </a: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Masterflex</a:t>
              </a:r>
              <a:endParaRPr 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Weldable 6”,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Total length = 33” provides lateral movement of 1.5” (sufficient to accommodate thermal </a:t>
              </a:r>
            </a:p>
            <a:p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shrinkage in the header and the branch)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B5663B5-2E3F-4411-A436-1485E76F8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477" t="24357" r="5113" b="23996"/>
            <a:stretch/>
          </p:blipFill>
          <p:spPr>
            <a:xfrm rot="16200000">
              <a:off x="9600011" y="3469069"/>
              <a:ext cx="2631817" cy="817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96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55818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Design of </a:t>
            </a:r>
            <a:r>
              <a:rPr lang="en-US" sz="2800" dirty="0">
                <a:solidFill>
                  <a:srgbClr val="13BA13"/>
                </a:solidFill>
              </a:rPr>
              <a:t>Primary Relief Line</a:t>
            </a: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C23439-2889-40F0-BD22-6CA816439817}"/>
              </a:ext>
            </a:extLst>
          </p:cNvPr>
          <p:cNvGrpSpPr/>
          <p:nvPr/>
        </p:nvGrpSpPr>
        <p:grpSpPr>
          <a:xfrm>
            <a:off x="564919" y="1516866"/>
            <a:ext cx="4537509" cy="3626649"/>
            <a:chOff x="857253" y="1507813"/>
            <a:chExt cx="4537509" cy="36266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40EA47-0242-4685-8FFB-BE0260B8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3" y="1723538"/>
              <a:ext cx="4537509" cy="34109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7C7302-56B7-4EAC-A66F-36DAD8546564}"/>
                </a:ext>
              </a:extLst>
            </p:cNvPr>
            <p:cNvSpPr txBox="1"/>
            <p:nvPr/>
          </p:nvSpPr>
          <p:spPr>
            <a:xfrm>
              <a:off x="2098510" y="1507813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DC26D-B08F-4102-B6C9-952FCDBC2C40}"/>
                </a:ext>
              </a:extLst>
            </p:cNvPr>
            <p:cNvSpPr txBox="1"/>
            <p:nvPr/>
          </p:nvSpPr>
          <p:spPr>
            <a:xfrm>
              <a:off x="4176979" y="244837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439BA-3B79-4523-A3B9-7A52B10ABF3E}"/>
                </a:ext>
              </a:extLst>
            </p:cNvPr>
            <p:cNvSpPr txBox="1"/>
            <p:nvPr/>
          </p:nvSpPr>
          <p:spPr>
            <a:xfrm>
              <a:off x="1690834" y="436380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0E2041-7ED7-4255-9A09-CCFA08CD5532}"/>
                </a:ext>
              </a:extLst>
            </p:cNvPr>
            <p:cNvCxnSpPr>
              <a:cxnSpLocks/>
            </p:cNvCxnSpPr>
            <p:nvPr/>
          </p:nvCxnSpPr>
          <p:spPr>
            <a:xfrm>
              <a:off x="2438668" y="1791593"/>
              <a:ext cx="1167234" cy="471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198A7A-CA43-4CAE-980F-BE44CBC87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0179" y="2687078"/>
              <a:ext cx="826800" cy="2703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996727-B1B1-45FD-A71D-D2EBDEF693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3439" y="3732066"/>
              <a:ext cx="1015236" cy="862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0A31F4-794C-4D01-9B21-4DDC088AB893}"/>
              </a:ext>
            </a:extLst>
          </p:cNvPr>
          <p:cNvGrpSpPr/>
          <p:nvPr/>
        </p:nvGrpSpPr>
        <p:grpSpPr>
          <a:xfrm>
            <a:off x="5996412" y="834406"/>
            <a:ext cx="5782146" cy="1642695"/>
            <a:chOff x="5996412" y="834406"/>
            <a:chExt cx="5782146" cy="16426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78907C-D5A4-4EB4-874A-3C0817E87AED}"/>
                </a:ext>
              </a:extLst>
            </p:cNvPr>
            <p:cNvSpPr txBox="1"/>
            <p:nvPr/>
          </p:nvSpPr>
          <p:spPr>
            <a:xfrm>
              <a:off x="5996412" y="834406"/>
              <a:ext cx="4853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1: Expansion joint on the vent header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251F03-4BFB-4C3A-895E-E8CCC1DC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693" y="1360917"/>
              <a:ext cx="2199324" cy="111618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560C93-962B-47FC-AC1A-0513DF5B9526}"/>
                </a:ext>
              </a:extLst>
            </p:cNvPr>
            <p:cNvSpPr txBox="1"/>
            <p:nvPr/>
          </p:nvSpPr>
          <p:spPr>
            <a:xfrm>
              <a:off x="8755760" y="1355040"/>
              <a:ext cx="3022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Witzenmann axial bellows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Weldable DN300,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Axial movement = 70 mm (expected movement &lt;36 mm)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7F05A9-4F25-422D-854D-1C9B5E2BD29E}"/>
              </a:ext>
            </a:extLst>
          </p:cNvPr>
          <p:cNvGrpSpPr/>
          <p:nvPr/>
        </p:nvGrpSpPr>
        <p:grpSpPr>
          <a:xfrm>
            <a:off x="5888515" y="2696109"/>
            <a:ext cx="6004004" cy="3689416"/>
            <a:chOff x="5888515" y="2696109"/>
            <a:chExt cx="6004004" cy="36894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472BC3-13CD-4E35-A39C-1A8A4F0745FA}"/>
                </a:ext>
              </a:extLst>
            </p:cNvPr>
            <p:cNvSpPr txBox="1"/>
            <p:nvPr/>
          </p:nvSpPr>
          <p:spPr>
            <a:xfrm>
              <a:off x="5997123" y="2696109"/>
              <a:ext cx="2033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2: Rupture disc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97982C-DBE7-4FEA-8434-42A00282B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8515" y="3699066"/>
              <a:ext cx="6004004" cy="268645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F193D1-450C-46B3-9A1B-3C8BE4C48207}"/>
                </a:ext>
              </a:extLst>
            </p:cNvPr>
            <p:cNvSpPr txBox="1"/>
            <p:nvPr/>
          </p:nvSpPr>
          <p:spPr>
            <a:xfrm>
              <a:off x="6225513" y="3184944"/>
              <a:ext cx="565347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BS&amp;B Safety Systems, 8” rupture disc assembly with CF flanges,</a:t>
              </a:r>
            </a:p>
            <a:p>
              <a:r>
                <a:rPr lang="en-US" sz="1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burst pressure 1.05 barg ± 7.5%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86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0558184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Design of </a:t>
            </a:r>
            <a:r>
              <a:rPr lang="en-US" sz="2800" dirty="0">
                <a:solidFill>
                  <a:srgbClr val="13BA13"/>
                </a:solidFill>
              </a:rPr>
              <a:t>Primary Relief Line</a:t>
            </a: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C23439-2889-40F0-BD22-6CA816439817}"/>
              </a:ext>
            </a:extLst>
          </p:cNvPr>
          <p:cNvGrpSpPr/>
          <p:nvPr/>
        </p:nvGrpSpPr>
        <p:grpSpPr>
          <a:xfrm>
            <a:off x="564919" y="1516866"/>
            <a:ext cx="4537509" cy="3626649"/>
            <a:chOff x="857253" y="1507813"/>
            <a:chExt cx="4537509" cy="36266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40EA47-0242-4685-8FFB-BE0260B8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3" y="1723538"/>
              <a:ext cx="4537509" cy="34109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7C7302-56B7-4EAC-A66F-36DAD8546564}"/>
                </a:ext>
              </a:extLst>
            </p:cNvPr>
            <p:cNvSpPr txBox="1"/>
            <p:nvPr/>
          </p:nvSpPr>
          <p:spPr>
            <a:xfrm>
              <a:off x="2098510" y="1507813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DC26D-B08F-4102-B6C9-952FCDBC2C40}"/>
                </a:ext>
              </a:extLst>
            </p:cNvPr>
            <p:cNvSpPr txBox="1"/>
            <p:nvPr/>
          </p:nvSpPr>
          <p:spPr>
            <a:xfrm>
              <a:off x="4176979" y="244837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439BA-3B79-4523-A3B9-7A52B10ABF3E}"/>
                </a:ext>
              </a:extLst>
            </p:cNvPr>
            <p:cNvSpPr txBox="1"/>
            <p:nvPr/>
          </p:nvSpPr>
          <p:spPr>
            <a:xfrm>
              <a:off x="1690834" y="436380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0E2041-7ED7-4255-9A09-CCFA08CD5532}"/>
                </a:ext>
              </a:extLst>
            </p:cNvPr>
            <p:cNvCxnSpPr>
              <a:cxnSpLocks/>
            </p:cNvCxnSpPr>
            <p:nvPr/>
          </p:nvCxnSpPr>
          <p:spPr>
            <a:xfrm>
              <a:off x="2438668" y="1791593"/>
              <a:ext cx="1167234" cy="471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198A7A-CA43-4CAE-980F-BE44CBC87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0179" y="2687078"/>
              <a:ext cx="826800" cy="2703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996727-B1B1-45FD-A71D-D2EBDEF693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3439" y="3732066"/>
              <a:ext cx="1015236" cy="862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1125-5CAC-45AE-89C2-561AB63CF506}"/>
              </a:ext>
            </a:extLst>
          </p:cNvPr>
          <p:cNvGrpSpPr/>
          <p:nvPr/>
        </p:nvGrpSpPr>
        <p:grpSpPr>
          <a:xfrm>
            <a:off x="5996412" y="834406"/>
            <a:ext cx="6075516" cy="5050687"/>
            <a:chOff x="5996412" y="834406"/>
            <a:chExt cx="6075516" cy="50506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78907C-D5A4-4EB4-874A-3C0817E87AED}"/>
                </a:ext>
              </a:extLst>
            </p:cNvPr>
            <p:cNvSpPr txBox="1"/>
            <p:nvPr/>
          </p:nvSpPr>
          <p:spPr>
            <a:xfrm>
              <a:off x="5996412" y="834406"/>
              <a:ext cx="4988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3: Expansion joint on relief vent branch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769CD1-1CCF-459B-A6CC-4321E127E8D8}"/>
                </a:ext>
              </a:extLst>
            </p:cNvPr>
            <p:cNvSpPr txBox="1"/>
            <p:nvPr/>
          </p:nvSpPr>
          <p:spPr>
            <a:xfrm>
              <a:off x="6343686" y="1296071"/>
              <a:ext cx="57282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This can end up being a non-standard item, so we are formulating specifications with help from an expansion joint vendor</a:t>
              </a:r>
              <a:endParaRPr lang="en-US" sz="1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3B20B0-816B-42B6-A5BF-C593FB841DAD}"/>
                </a:ext>
              </a:extLst>
            </p:cNvPr>
            <p:cNvGrpSpPr/>
            <p:nvPr/>
          </p:nvGrpSpPr>
          <p:grpSpPr>
            <a:xfrm>
              <a:off x="6343687" y="2108861"/>
              <a:ext cx="5611414" cy="2640277"/>
              <a:chOff x="6343687" y="2108861"/>
              <a:chExt cx="5611414" cy="264027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B6059E7-66A0-4100-A5F0-9B15D70B67C2}"/>
                  </a:ext>
                </a:extLst>
              </p:cNvPr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7588" b="4996"/>
              <a:stretch/>
            </p:blipFill>
            <p:spPr bwMode="auto">
              <a:xfrm>
                <a:off x="9006689" y="2108861"/>
                <a:ext cx="2948412" cy="26402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702878-9ABD-48B1-8776-7FB58F2FDBF2}"/>
                  </a:ext>
                </a:extLst>
              </p:cNvPr>
              <p:cNvSpPr/>
              <p:nvPr/>
            </p:nvSpPr>
            <p:spPr>
              <a:xfrm>
                <a:off x="6343687" y="2533466"/>
                <a:ext cx="25461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&gt; 4 mm axial flexibility</a:t>
                </a:r>
                <a:r>
                  <a:rPr lang="en-US" sz="1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required to compensate thermal shrinkage after a relief event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89CB77-272C-4D32-8B9C-900153285D20}"/>
                </a:ext>
              </a:extLst>
            </p:cNvPr>
            <p:cNvSpPr/>
            <p:nvPr/>
          </p:nvSpPr>
          <p:spPr>
            <a:xfrm>
              <a:off x="6343686" y="4961763"/>
              <a:ext cx="55435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Lateral flexibility if required to accommodate alignment mismatch between vent header branch and cryomodule relief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27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6B9BBE-C9E2-42C7-8023-D7A8F7634644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1162140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Vent headers and their ceiling envelope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38F7CF-6BFA-4B63-9A59-1FDAB4B9C8BC}"/>
              </a:ext>
            </a:extLst>
          </p:cNvPr>
          <p:cNvGrpSpPr/>
          <p:nvPr/>
        </p:nvGrpSpPr>
        <p:grpSpPr>
          <a:xfrm>
            <a:off x="259533" y="1371328"/>
            <a:ext cx="4643791" cy="3893205"/>
            <a:chOff x="1065354" y="1366981"/>
            <a:chExt cx="4643791" cy="38932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86659F-7F0C-4653-ACE5-F0E85C95E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33"/>
            <a:stretch/>
          </p:blipFill>
          <p:spPr>
            <a:xfrm>
              <a:off x="1549681" y="2027393"/>
              <a:ext cx="4159464" cy="32327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4D002-FA5D-4184-8BF7-37E5DCCB6233}"/>
                </a:ext>
              </a:extLst>
            </p:cNvPr>
            <p:cNvSpPr txBox="1"/>
            <p:nvPr/>
          </p:nvSpPr>
          <p:spPr>
            <a:xfrm>
              <a:off x="1065354" y="1366981"/>
              <a:ext cx="4165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Ceiling envelope for the headers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488DA1E-C3B7-474B-B521-85D385DF0AA6}"/>
                </a:ext>
              </a:extLst>
            </p:cNvPr>
            <p:cNvCxnSpPr/>
            <p:nvPr/>
          </p:nvCxnSpPr>
          <p:spPr>
            <a:xfrm>
              <a:off x="3010244" y="1828646"/>
              <a:ext cx="959667" cy="6248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CB2-6109-469A-8E72-DCA0C74A213E}"/>
              </a:ext>
            </a:extLst>
          </p:cNvPr>
          <p:cNvGrpSpPr/>
          <p:nvPr/>
        </p:nvGrpSpPr>
        <p:grpSpPr>
          <a:xfrm>
            <a:off x="5494744" y="1356674"/>
            <a:ext cx="6246070" cy="3907859"/>
            <a:chOff x="5749771" y="1266825"/>
            <a:chExt cx="6246070" cy="3907859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A7C7A655-BEE6-4478-8593-08BFF162A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870" r="15710"/>
            <a:stretch/>
          </p:blipFill>
          <p:spPr>
            <a:xfrm>
              <a:off x="5749771" y="1941891"/>
              <a:ext cx="3077814" cy="32327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838B8C-6516-4AE0-9827-C412EE531619}"/>
                </a:ext>
              </a:extLst>
            </p:cNvPr>
            <p:cNvSpPr txBox="1"/>
            <p:nvPr/>
          </p:nvSpPr>
          <p:spPr>
            <a:xfrm>
              <a:off x="9494377" y="2141067"/>
              <a:ext cx="25014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DN300 pipe remains within the envelope</a:t>
              </a:r>
            </a:p>
            <a:p>
              <a:endParaRPr lang="en-US" sz="21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sz="21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DN300 bellows gets out on one edge by 7.5 mm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E6997A-71A9-4DB1-9DAF-4D327C9E0534}"/>
                </a:ext>
              </a:extLst>
            </p:cNvPr>
            <p:cNvCxnSpPr/>
            <p:nvPr/>
          </p:nvCxnSpPr>
          <p:spPr>
            <a:xfrm flipV="1">
              <a:off x="8691562" y="1266825"/>
              <a:ext cx="0" cy="874242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4DFBCE-5FA3-46DC-90C1-E4178D365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7756" y="1266825"/>
              <a:ext cx="0" cy="1438444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5773A3-9E12-4E58-A29B-4553635EEBE5}"/>
                </a:ext>
              </a:extLst>
            </p:cNvPr>
            <p:cNvSpPr txBox="1"/>
            <p:nvPr/>
          </p:nvSpPr>
          <p:spPr>
            <a:xfrm>
              <a:off x="8743950" y="1417524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7.5 mm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EACEE98-3A33-4FFC-93BA-89F7BC6A99E6}"/>
                </a:ext>
              </a:extLst>
            </p:cNvPr>
            <p:cNvCxnSpPr/>
            <p:nvPr/>
          </p:nvCxnSpPr>
          <p:spPr>
            <a:xfrm>
              <a:off x="8391526" y="1417524"/>
              <a:ext cx="295274" cy="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97BE9F-3CDA-4B0E-B44E-D9C35DE015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2521" y="1417524"/>
              <a:ext cx="270746" cy="306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3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11162140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Preliminary analysis of ceiling supports for the vent headers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graphicFrame>
        <p:nvGraphicFramePr>
          <p:cNvPr id="103" name="Table 311">
            <a:extLst>
              <a:ext uri="{FF2B5EF4-FFF2-40B4-BE49-F238E27FC236}">
                <a16:creationId xmlns:a16="http://schemas.microsoft.com/office/drawing/2014/main" id="{DA813A78-4EC2-492E-844F-342DAE3E639E}"/>
              </a:ext>
            </a:extLst>
          </p:cNvPr>
          <p:cNvGraphicFramePr>
            <a:graphicFrameLocks noGrp="1"/>
          </p:cNvGraphicFramePr>
          <p:nvPr/>
        </p:nvGraphicFramePr>
        <p:xfrm>
          <a:off x="1100130" y="4527428"/>
          <a:ext cx="4634634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988">
                  <a:extLst>
                    <a:ext uri="{9D8B030D-6E8A-4147-A177-3AD203B41FA5}">
                      <a16:colId xmlns:a16="http://schemas.microsoft.com/office/drawing/2014/main" val="2923956597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780409896"/>
                    </a:ext>
                  </a:extLst>
                </a:gridCol>
                <a:gridCol w="797243">
                  <a:extLst>
                    <a:ext uri="{9D8B030D-6E8A-4147-A177-3AD203B41FA5}">
                      <a16:colId xmlns:a16="http://schemas.microsoft.com/office/drawing/2014/main" val="2051500000"/>
                    </a:ext>
                  </a:extLst>
                </a:gridCol>
                <a:gridCol w="797243">
                  <a:extLst>
                    <a:ext uri="{9D8B030D-6E8A-4147-A177-3AD203B41FA5}">
                      <a16:colId xmlns:a16="http://schemas.microsoft.com/office/drawing/2014/main" val="132856456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1327308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[m]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[m]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[m]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08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vent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DN300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56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Operational vent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DN250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≤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01447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29777F4-725A-4394-BC86-7D7E019C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7" y="884325"/>
            <a:ext cx="5934919" cy="32713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3DEA683-052C-434A-B473-649EC638616E}"/>
              </a:ext>
            </a:extLst>
          </p:cNvPr>
          <p:cNvGrpSpPr/>
          <p:nvPr/>
        </p:nvGrpSpPr>
        <p:grpSpPr>
          <a:xfrm>
            <a:off x="6841402" y="1114009"/>
            <a:ext cx="4710820" cy="5187097"/>
            <a:chOff x="6841402" y="1114009"/>
            <a:chExt cx="4710820" cy="518709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45CD5029-CFCE-41A8-8629-E982B6C26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9132" y="1862499"/>
              <a:ext cx="4103090" cy="443860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21C7BD-2277-4B2E-BD90-12D4199562A2}"/>
                </a:ext>
              </a:extLst>
            </p:cNvPr>
            <p:cNvSpPr/>
            <p:nvPr/>
          </p:nvSpPr>
          <p:spPr>
            <a:xfrm>
              <a:off x="6841402" y="1114009"/>
              <a:ext cx="4620285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2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EN 14917:2009+A1:2012 Metal bellows expansion joints for pressure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34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267C-CF32-4A15-876B-2ED96149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4BDA67-AA59-4A1B-840E-30BBC02B8A4C}"/>
              </a:ext>
            </a:extLst>
          </p:cNvPr>
          <p:cNvSpPr txBox="1">
            <a:spLocks/>
          </p:cNvSpPr>
          <p:nvPr/>
        </p:nvSpPr>
        <p:spPr>
          <a:xfrm>
            <a:off x="390082" y="314581"/>
            <a:ext cx="9451035" cy="4278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 dirty="0">
                <a:solidFill>
                  <a:srgbClr val="003087"/>
                </a:solidFill>
              </a:rPr>
              <a:t>Future work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824B0A2-316D-4A13-9406-980EA4602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172289" cy="241300"/>
          </a:xfrm>
        </p:spPr>
        <p:txBody>
          <a:bodyPr/>
          <a:lstStyle/>
          <a:p>
            <a:pPr defTabSz="457189"/>
            <a:r>
              <a:rPr lang="en-US" altLang="en-US"/>
              <a:t>11 Feb. 2021</a:t>
            </a:r>
            <a:endParaRPr lang="en-US" alt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0E96293-39AE-4A0D-AA9C-6FACC16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/>
              <a:t>Bill Soyars, Ram Dhuley | Cryogenic Integrated  Workshop</a:t>
            </a:r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10B30-A4EC-4CED-AF84-2485F786499B}"/>
              </a:ext>
            </a:extLst>
          </p:cNvPr>
          <p:cNvSpPr txBox="1"/>
          <p:nvPr/>
        </p:nvSpPr>
        <p:spPr>
          <a:xfrm>
            <a:off x="857255" y="1092417"/>
            <a:ext cx="518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Revise design to incorporate dual MAWP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4295D-D927-410C-9F43-7A26EFD22717}"/>
              </a:ext>
            </a:extLst>
          </p:cNvPr>
          <p:cNvSpPr txBox="1"/>
          <p:nvPr/>
        </p:nvSpPr>
        <p:spPr>
          <a:xfrm>
            <a:off x="857254" y="1879211"/>
            <a:ext cx="9588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can be a reasonable estimate for lateral alignment mismatch between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vent header branch and cryomodule relief port?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This needs to go in the expansion joint specification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BC24C-9654-4EA9-8605-24AC7DCD5342}"/>
              </a:ext>
            </a:extLst>
          </p:cNvPr>
          <p:cNvSpPr txBox="1"/>
          <p:nvPr/>
        </p:nvSpPr>
        <p:spPr>
          <a:xfrm>
            <a:off x="857253" y="3429000"/>
            <a:ext cx="688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Physical design of vent header ceiling hangers – ideas?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EDB0F2-4339-4D2C-867F-6D7C216AF1D7}"/>
              </a:ext>
            </a:extLst>
          </p:cNvPr>
          <p:cNvSpPr txBox="1"/>
          <p:nvPr/>
        </p:nvSpPr>
        <p:spPr>
          <a:xfrm>
            <a:off x="857255" y="4778215"/>
            <a:ext cx="511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Comments/feedback are welcome</a:t>
            </a:r>
          </a:p>
        </p:txBody>
      </p:sp>
    </p:spTree>
    <p:extLst>
      <p:ext uri="{BB962C8B-B14F-4D97-AF65-F5344CB8AC3E}">
        <p14:creationId xmlns:p14="http://schemas.microsoft.com/office/powerpoint/2010/main" val="2069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836A1-D60F-EA40-A42E-096D5782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1498436" cy="168701"/>
          </a:xfrm>
        </p:spPr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7F182-2D11-A64D-8FAA-92970E8B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AFBE6-F3B0-A240-B13B-A50B1E1A5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0894" y="6554124"/>
            <a:ext cx="6210212" cy="24444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DA568-9EF2-7F42-9EA7-5B921DC7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85" y="143595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EF1C8-AE56-9843-B1E4-369E835B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85" y="753358"/>
            <a:ext cx="11318822" cy="535128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4E4E4E"/>
                </a:solidFill>
              </a:rPr>
              <a:t>Thermodynamic and hydraulic considerations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Schematic of 2K relief system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Design Assumptions, Requirements and Results</a:t>
            </a:r>
          </a:p>
          <a:p>
            <a:pPr lvl="2"/>
            <a:r>
              <a:rPr lang="en-US" dirty="0">
                <a:solidFill>
                  <a:srgbClr val="4E4E4E"/>
                </a:solidFill>
              </a:rPr>
              <a:t>Summary of analysis from December 2020 workshop by Ashish Shukla (RRCAT). 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CDS 2K relief valve inlet pressure drop check.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Geometry for Cryomodule 2K Rupture Disk vent to atmosphere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Operational relief sizing for Cryomodule</a:t>
            </a:r>
            <a:endParaRPr lang="en-US" strike="sngStrike" dirty="0">
              <a:solidFill>
                <a:srgbClr val="4E4E4E"/>
              </a:solidFill>
            </a:endParaRPr>
          </a:p>
          <a:p>
            <a:pPr lvl="1"/>
            <a:r>
              <a:rPr lang="en-US" dirty="0">
                <a:solidFill>
                  <a:srgbClr val="4E4E4E"/>
                </a:solidFill>
              </a:rPr>
              <a:t>Future work</a:t>
            </a:r>
          </a:p>
          <a:p>
            <a:pPr lvl="0"/>
            <a:r>
              <a:rPr lang="en-US" dirty="0">
                <a:solidFill>
                  <a:srgbClr val="4E4E4E"/>
                </a:solidFill>
              </a:rPr>
              <a:t>Mechanical design considerations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Primary relief line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Operational relief line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Vent header supports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Future work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68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33890F-0873-6143-ADF0-8B68EE65F536}"/>
              </a:ext>
            </a:extLst>
          </p:cNvPr>
          <p:cNvCxnSpPr>
            <a:cxnSpLocks/>
          </p:cNvCxnSpPr>
          <p:nvPr/>
        </p:nvCxnSpPr>
        <p:spPr>
          <a:xfrm>
            <a:off x="10543777" y="2028876"/>
            <a:ext cx="0" cy="24146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97228A-F0A3-7243-9D61-EA96927AE36F}"/>
              </a:ext>
            </a:extLst>
          </p:cNvPr>
          <p:cNvCxnSpPr/>
          <p:nvPr/>
        </p:nvCxnSpPr>
        <p:spPr>
          <a:xfrm flipV="1">
            <a:off x="10844255" y="1570466"/>
            <a:ext cx="0" cy="2355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574F3B7-72EB-4C4C-91E7-5B5398066031}"/>
              </a:ext>
            </a:extLst>
          </p:cNvPr>
          <p:cNvSpPr/>
          <p:nvPr/>
        </p:nvSpPr>
        <p:spPr>
          <a:xfrm>
            <a:off x="428808" y="1355940"/>
            <a:ext cx="3860800" cy="16440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873A9A-83CC-BA43-AC1A-62FDAED36041}"/>
              </a:ext>
            </a:extLst>
          </p:cNvPr>
          <p:cNvCxnSpPr>
            <a:cxnSpLocks/>
          </p:cNvCxnSpPr>
          <p:nvPr/>
        </p:nvCxnSpPr>
        <p:spPr>
          <a:xfrm>
            <a:off x="4808575" y="1355939"/>
            <a:ext cx="36483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4BA829-99E3-234E-89A2-B7300421962F}"/>
              </a:ext>
            </a:extLst>
          </p:cNvPr>
          <p:cNvCxnSpPr>
            <a:cxnSpLocks/>
          </p:cNvCxnSpPr>
          <p:nvPr/>
        </p:nvCxnSpPr>
        <p:spPr>
          <a:xfrm>
            <a:off x="4808575" y="1355939"/>
            <a:ext cx="0" cy="1644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D70E7-69B1-9A4B-9087-5D6A6CD88B8D}"/>
              </a:ext>
            </a:extLst>
          </p:cNvPr>
          <p:cNvCxnSpPr>
            <a:cxnSpLocks/>
          </p:cNvCxnSpPr>
          <p:nvPr/>
        </p:nvCxnSpPr>
        <p:spPr>
          <a:xfrm>
            <a:off x="8452321" y="1355939"/>
            <a:ext cx="0" cy="1644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A1AF91-4277-684F-93D0-76E704F8D6FB}"/>
              </a:ext>
            </a:extLst>
          </p:cNvPr>
          <p:cNvCxnSpPr>
            <a:cxnSpLocks/>
          </p:cNvCxnSpPr>
          <p:nvPr/>
        </p:nvCxnSpPr>
        <p:spPr>
          <a:xfrm>
            <a:off x="4808575" y="3000010"/>
            <a:ext cx="10760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2CC11E-1FE0-5B47-A6CA-7519E7028852}"/>
              </a:ext>
            </a:extLst>
          </p:cNvPr>
          <p:cNvCxnSpPr>
            <a:cxnSpLocks/>
          </p:cNvCxnSpPr>
          <p:nvPr/>
        </p:nvCxnSpPr>
        <p:spPr>
          <a:xfrm flipH="1">
            <a:off x="7967411" y="3000010"/>
            <a:ext cx="484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548F71-2330-A643-A6C3-2CFCC3573D2D}"/>
              </a:ext>
            </a:extLst>
          </p:cNvPr>
          <p:cNvCxnSpPr>
            <a:cxnSpLocks/>
          </p:cNvCxnSpPr>
          <p:nvPr/>
        </p:nvCxnSpPr>
        <p:spPr>
          <a:xfrm>
            <a:off x="5884613" y="3000010"/>
            <a:ext cx="0" cy="1071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940FA0-C97D-C54B-A4DE-4C108290FDC9}"/>
              </a:ext>
            </a:extLst>
          </p:cNvPr>
          <p:cNvCxnSpPr>
            <a:cxnSpLocks/>
          </p:cNvCxnSpPr>
          <p:nvPr/>
        </p:nvCxnSpPr>
        <p:spPr>
          <a:xfrm>
            <a:off x="7967411" y="3000010"/>
            <a:ext cx="0" cy="1071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810F4A-CB84-CD4D-8BED-C0703FCA68EA}"/>
              </a:ext>
            </a:extLst>
          </p:cNvPr>
          <p:cNvCxnSpPr>
            <a:cxnSpLocks/>
          </p:cNvCxnSpPr>
          <p:nvPr/>
        </p:nvCxnSpPr>
        <p:spPr>
          <a:xfrm>
            <a:off x="8660139" y="1355939"/>
            <a:ext cx="27339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B2B4E2-2903-E641-A762-0E598DA279BA}"/>
              </a:ext>
            </a:extLst>
          </p:cNvPr>
          <p:cNvCxnSpPr>
            <a:cxnSpLocks/>
          </p:cNvCxnSpPr>
          <p:nvPr/>
        </p:nvCxnSpPr>
        <p:spPr>
          <a:xfrm>
            <a:off x="8660139" y="1355939"/>
            <a:ext cx="0" cy="1644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C8BF2-BDBB-124C-8EB9-59FA32C675F7}"/>
              </a:ext>
            </a:extLst>
          </p:cNvPr>
          <p:cNvCxnSpPr/>
          <p:nvPr/>
        </p:nvCxnSpPr>
        <p:spPr>
          <a:xfrm>
            <a:off x="8660139" y="3000010"/>
            <a:ext cx="10437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6CB74E-1C08-5F44-8340-F9F17B92A5E4}"/>
              </a:ext>
            </a:extLst>
          </p:cNvPr>
          <p:cNvCxnSpPr>
            <a:cxnSpLocks/>
          </p:cNvCxnSpPr>
          <p:nvPr/>
        </p:nvCxnSpPr>
        <p:spPr>
          <a:xfrm>
            <a:off x="9703848" y="3000010"/>
            <a:ext cx="0" cy="1071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C9EEDD-A675-0441-A869-BF0F87574ADE}"/>
              </a:ext>
            </a:extLst>
          </p:cNvPr>
          <p:cNvCxnSpPr>
            <a:cxnSpLocks/>
          </p:cNvCxnSpPr>
          <p:nvPr/>
        </p:nvCxnSpPr>
        <p:spPr>
          <a:xfrm>
            <a:off x="11394103" y="1355939"/>
            <a:ext cx="0" cy="2715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252A31-113A-A348-B7C4-49647A38AB06}"/>
              </a:ext>
            </a:extLst>
          </p:cNvPr>
          <p:cNvCxnSpPr>
            <a:cxnSpLocks/>
          </p:cNvCxnSpPr>
          <p:nvPr/>
        </p:nvCxnSpPr>
        <p:spPr>
          <a:xfrm>
            <a:off x="428808" y="1577609"/>
            <a:ext cx="3860800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22B14B-49A2-C844-981D-7D6C978EB4E7}"/>
              </a:ext>
            </a:extLst>
          </p:cNvPr>
          <p:cNvCxnSpPr>
            <a:cxnSpLocks/>
          </p:cNvCxnSpPr>
          <p:nvPr/>
        </p:nvCxnSpPr>
        <p:spPr>
          <a:xfrm>
            <a:off x="428808" y="1813136"/>
            <a:ext cx="3860800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673CBF-393F-914F-81EB-1DCC8322C7C9}"/>
              </a:ext>
            </a:extLst>
          </p:cNvPr>
          <p:cNvCxnSpPr>
            <a:cxnSpLocks/>
          </p:cNvCxnSpPr>
          <p:nvPr/>
        </p:nvCxnSpPr>
        <p:spPr>
          <a:xfrm>
            <a:off x="428808" y="2034809"/>
            <a:ext cx="3860800" cy="0"/>
          </a:xfrm>
          <a:prstGeom prst="line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3289DD-BCD2-C942-AC1B-5707A7467906}"/>
              </a:ext>
            </a:extLst>
          </p:cNvPr>
          <p:cNvCxnSpPr>
            <a:cxnSpLocks/>
          </p:cNvCxnSpPr>
          <p:nvPr/>
        </p:nvCxnSpPr>
        <p:spPr>
          <a:xfrm>
            <a:off x="428808" y="2270336"/>
            <a:ext cx="38608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02D088-7068-0E4B-A219-D79B111D90A2}"/>
              </a:ext>
            </a:extLst>
          </p:cNvPr>
          <p:cNvCxnSpPr>
            <a:cxnSpLocks/>
          </p:cNvCxnSpPr>
          <p:nvPr/>
        </p:nvCxnSpPr>
        <p:spPr>
          <a:xfrm>
            <a:off x="428808" y="2510482"/>
            <a:ext cx="3860800" cy="0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FF371D-B5DA-424C-A1D8-D404CE89A612}"/>
              </a:ext>
            </a:extLst>
          </p:cNvPr>
          <p:cNvCxnSpPr>
            <a:cxnSpLocks/>
          </p:cNvCxnSpPr>
          <p:nvPr/>
        </p:nvCxnSpPr>
        <p:spPr>
          <a:xfrm>
            <a:off x="428808" y="2755245"/>
            <a:ext cx="3860800" cy="0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94FF62-6248-3942-8608-D1BF2AEA3164}"/>
              </a:ext>
            </a:extLst>
          </p:cNvPr>
          <p:cNvCxnSpPr/>
          <p:nvPr/>
        </p:nvCxnSpPr>
        <p:spPr>
          <a:xfrm>
            <a:off x="9703848" y="4071428"/>
            <a:ext cx="16902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533E47-480E-0342-94AA-CE9909DB0EB8}"/>
              </a:ext>
            </a:extLst>
          </p:cNvPr>
          <p:cNvCxnSpPr>
            <a:cxnSpLocks/>
          </p:cNvCxnSpPr>
          <p:nvPr/>
        </p:nvCxnSpPr>
        <p:spPr>
          <a:xfrm>
            <a:off x="4822426" y="1577609"/>
            <a:ext cx="362989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5D4A2-9DBA-0B47-BBF1-1E1F61971E14}"/>
              </a:ext>
            </a:extLst>
          </p:cNvPr>
          <p:cNvCxnSpPr>
            <a:cxnSpLocks/>
          </p:cNvCxnSpPr>
          <p:nvPr/>
        </p:nvCxnSpPr>
        <p:spPr>
          <a:xfrm>
            <a:off x="4822426" y="1813136"/>
            <a:ext cx="3629895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4BA209-90BC-5C49-93A8-35012320BA8A}"/>
              </a:ext>
            </a:extLst>
          </p:cNvPr>
          <p:cNvCxnSpPr>
            <a:cxnSpLocks/>
          </p:cNvCxnSpPr>
          <p:nvPr/>
        </p:nvCxnSpPr>
        <p:spPr>
          <a:xfrm>
            <a:off x="4822426" y="2034809"/>
            <a:ext cx="3629895" cy="0"/>
          </a:xfrm>
          <a:prstGeom prst="line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71B1AB-297D-614D-852D-E068D5B3CFEF}"/>
              </a:ext>
            </a:extLst>
          </p:cNvPr>
          <p:cNvCxnSpPr>
            <a:cxnSpLocks/>
          </p:cNvCxnSpPr>
          <p:nvPr/>
        </p:nvCxnSpPr>
        <p:spPr>
          <a:xfrm>
            <a:off x="4822426" y="2270336"/>
            <a:ext cx="3629895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E81D3C-8C93-C741-944F-82D480B90C9A}"/>
              </a:ext>
            </a:extLst>
          </p:cNvPr>
          <p:cNvCxnSpPr>
            <a:cxnSpLocks/>
          </p:cNvCxnSpPr>
          <p:nvPr/>
        </p:nvCxnSpPr>
        <p:spPr>
          <a:xfrm>
            <a:off x="4822426" y="2510482"/>
            <a:ext cx="3629895" cy="0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739361-DA08-A84D-AE3E-C6BDD7EE675D}"/>
              </a:ext>
            </a:extLst>
          </p:cNvPr>
          <p:cNvCxnSpPr>
            <a:cxnSpLocks/>
          </p:cNvCxnSpPr>
          <p:nvPr/>
        </p:nvCxnSpPr>
        <p:spPr>
          <a:xfrm>
            <a:off x="4822426" y="2755245"/>
            <a:ext cx="3629895" cy="0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79D654-A3F4-5A4D-BB96-54CE08B83CF8}"/>
              </a:ext>
            </a:extLst>
          </p:cNvPr>
          <p:cNvCxnSpPr>
            <a:cxnSpLocks/>
          </p:cNvCxnSpPr>
          <p:nvPr/>
        </p:nvCxnSpPr>
        <p:spPr>
          <a:xfrm>
            <a:off x="8660139" y="1577609"/>
            <a:ext cx="2175168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892546-9445-A34E-AE93-EEA1D12551C9}"/>
              </a:ext>
            </a:extLst>
          </p:cNvPr>
          <p:cNvCxnSpPr>
            <a:cxnSpLocks/>
          </p:cNvCxnSpPr>
          <p:nvPr/>
        </p:nvCxnSpPr>
        <p:spPr>
          <a:xfrm>
            <a:off x="8660139" y="1813136"/>
            <a:ext cx="2193640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104B51-1CE4-7E4D-9179-1C9FD25CC3ED}"/>
              </a:ext>
            </a:extLst>
          </p:cNvPr>
          <p:cNvCxnSpPr>
            <a:cxnSpLocks/>
          </p:cNvCxnSpPr>
          <p:nvPr/>
        </p:nvCxnSpPr>
        <p:spPr>
          <a:xfrm>
            <a:off x="8660139" y="2034809"/>
            <a:ext cx="1888836" cy="0"/>
          </a:xfrm>
          <a:prstGeom prst="line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9346CC-0326-364D-9D34-E5E22C4ABF69}"/>
              </a:ext>
            </a:extLst>
          </p:cNvPr>
          <p:cNvCxnSpPr>
            <a:cxnSpLocks/>
          </p:cNvCxnSpPr>
          <p:nvPr/>
        </p:nvCxnSpPr>
        <p:spPr>
          <a:xfrm>
            <a:off x="8660139" y="2270336"/>
            <a:ext cx="237324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D0E7A8-28C3-DB42-8DE2-51C13F7BE553}"/>
              </a:ext>
            </a:extLst>
          </p:cNvPr>
          <p:cNvCxnSpPr>
            <a:cxnSpLocks/>
          </p:cNvCxnSpPr>
          <p:nvPr/>
        </p:nvCxnSpPr>
        <p:spPr>
          <a:xfrm>
            <a:off x="8660139" y="2510482"/>
            <a:ext cx="2055095" cy="0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4EAE78-B253-E746-AF68-E0B5B3118ED5}"/>
              </a:ext>
            </a:extLst>
          </p:cNvPr>
          <p:cNvCxnSpPr>
            <a:cxnSpLocks/>
          </p:cNvCxnSpPr>
          <p:nvPr/>
        </p:nvCxnSpPr>
        <p:spPr>
          <a:xfrm>
            <a:off x="8660139" y="2755245"/>
            <a:ext cx="1584040" cy="0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5C0451-3184-B34C-A45F-D34D4C28F045}"/>
              </a:ext>
            </a:extLst>
          </p:cNvPr>
          <p:cNvCxnSpPr>
            <a:cxnSpLocks/>
          </p:cNvCxnSpPr>
          <p:nvPr/>
        </p:nvCxnSpPr>
        <p:spPr>
          <a:xfrm>
            <a:off x="428808" y="369580"/>
            <a:ext cx="741498" cy="0"/>
          </a:xfrm>
          <a:prstGeom prst="line">
            <a:avLst/>
          </a:prstGeom>
          <a:ln w="28575">
            <a:solidFill>
              <a:srgbClr val="B30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84F32E-B1A7-E14D-A5F8-C65EE4F30192}"/>
              </a:ext>
            </a:extLst>
          </p:cNvPr>
          <p:cNvCxnSpPr>
            <a:cxnSpLocks/>
          </p:cNvCxnSpPr>
          <p:nvPr/>
        </p:nvCxnSpPr>
        <p:spPr>
          <a:xfrm>
            <a:off x="5884613" y="4071428"/>
            <a:ext cx="2082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0F33F3-3799-CB42-BEA9-9F74344D5481}"/>
              </a:ext>
            </a:extLst>
          </p:cNvPr>
          <p:cNvCxnSpPr>
            <a:cxnSpLocks/>
          </p:cNvCxnSpPr>
          <p:nvPr/>
        </p:nvCxnSpPr>
        <p:spPr>
          <a:xfrm>
            <a:off x="6258683" y="5092044"/>
            <a:ext cx="0" cy="651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11BAD8D-834D-6A46-9FE3-107D13276E97}"/>
              </a:ext>
            </a:extLst>
          </p:cNvPr>
          <p:cNvCxnSpPr>
            <a:cxnSpLocks/>
          </p:cNvCxnSpPr>
          <p:nvPr/>
        </p:nvCxnSpPr>
        <p:spPr>
          <a:xfrm>
            <a:off x="7967410" y="5092044"/>
            <a:ext cx="0" cy="15286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0528F91-E557-324A-9AC5-D20688466A09}"/>
              </a:ext>
            </a:extLst>
          </p:cNvPr>
          <p:cNvCxnSpPr/>
          <p:nvPr/>
        </p:nvCxnSpPr>
        <p:spPr>
          <a:xfrm>
            <a:off x="6258683" y="5092044"/>
            <a:ext cx="17087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003059A-E511-364F-A004-2028BB699C51}"/>
              </a:ext>
            </a:extLst>
          </p:cNvPr>
          <p:cNvCxnSpPr>
            <a:cxnSpLocks/>
          </p:cNvCxnSpPr>
          <p:nvPr/>
        </p:nvCxnSpPr>
        <p:spPr>
          <a:xfrm>
            <a:off x="4125258" y="6620661"/>
            <a:ext cx="3842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3D745D-0E6C-374F-BCA4-B910C3F601ED}"/>
              </a:ext>
            </a:extLst>
          </p:cNvPr>
          <p:cNvCxnSpPr>
            <a:cxnSpLocks/>
          </p:cNvCxnSpPr>
          <p:nvPr/>
        </p:nvCxnSpPr>
        <p:spPr>
          <a:xfrm>
            <a:off x="4125258" y="5743207"/>
            <a:ext cx="2133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36931C2-BAD0-0644-9ED9-C388ECA545A0}"/>
              </a:ext>
            </a:extLst>
          </p:cNvPr>
          <p:cNvCxnSpPr/>
          <p:nvPr/>
        </p:nvCxnSpPr>
        <p:spPr>
          <a:xfrm>
            <a:off x="4125258" y="5743207"/>
            <a:ext cx="0" cy="8774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D3D2D31-DB48-714D-88C2-8E6CC40CDF36}"/>
              </a:ext>
            </a:extLst>
          </p:cNvPr>
          <p:cNvSpPr/>
          <p:nvPr/>
        </p:nvSpPr>
        <p:spPr>
          <a:xfrm>
            <a:off x="6406473" y="4071428"/>
            <a:ext cx="110821" cy="1020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A56AFC-0DC5-FA4A-ABE7-B3E9647057A4}"/>
              </a:ext>
            </a:extLst>
          </p:cNvPr>
          <p:cNvSpPr/>
          <p:nvPr/>
        </p:nvSpPr>
        <p:spPr>
          <a:xfrm>
            <a:off x="6743583" y="4076046"/>
            <a:ext cx="110821" cy="1020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4BAF4-8C49-5245-9CC6-2CEB69050B25}"/>
              </a:ext>
            </a:extLst>
          </p:cNvPr>
          <p:cNvSpPr/>
          <p:nvPr/>
        </p:nvSpPr>
        <p:spPr>
          <a:xfrm>
            <a:off x="7085358" y="4078354"/>
            <a:ext cx="110821" cy="1020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9F8E3E-7794-AC4C-9534-AAE5002B5AFE}"/>
              </a:ext>
            </a:extLst>
          </p:cNvPr>
          <p:cNvSpPr/>
          <p:nvPr/>
        </p:nvSpPr>
        <p:spPr>
          <a:xfrm>
            <a:off x="7443188" y="4078354"/>
            <a:ext cx="110821" cy="1020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E08E1F-360E-774A-A499-5AE8FFEFC098}"/>
              </a:ext>
            </a:extLst>
          </p:cNvPr>
          <p:cNvSpPr/>
          <p:nvPr/>
        </p:nvSpPr>
        <p:spPr>
          <a:xfrm>
            <a:off x="7754970" y="4078354"/>
            <a:ext cx="110821" cy="1020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63F99F-5CBE-514E-AD24-9A39482F5D21}"/>
              </a:ext>
            </a:extLst>
          </p:cNvPr>
          <p:cNvCxnSpPr>
            <a:cxnSpLocks/>
          </p:cNvCxnSpPr>
          <p:nvPr/>
        </p:nvCxnSpPr>
        <p:spPr>
          <a:xfrm>
            <a:off x="7810384" y="1561446"/>
            <a:ext cx="0" cy="3701472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4CF295-501E-ED4C-B405-A7C861CCF991}"/>
              </a:ext>
            </a:extLst>
          </p:cNvPr>
          <p:cNvCxnSpPr>
            <a:cxnSpLocks/>
          </p:cNvCxnSpPr>
          <p:nvPr/>
        </p:nvCxnSpPr>
        <p:spPr>
          <a:xfrm>
            <a:off x="7498598" y="1813136"/>
            <a:ext cx="0" cy="3449782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7839B9-8DA3-C142-A333-C1E6C966CEFD}"/>
              </a:ext>
            </a:extLst>
          </p:cNvPr>
          <p:cNvCxnSpPr>
            <a:cxnSpLocks/>
          </p:cNvCxnSpPr>
          <p:nvPr/>
        </p:nvCxnSpPr>
        <p:spPr>
          <a:xfrm>
            <a:off x="6799282" y="2270336"/>
            <a:ext cx="0" cy="2992582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5835E8-E3C6-3042-93C2-176E3578323C}"/>
              </a:ext>
            </a:extLst>
          </p:cNvPr>
          <p:cNvCxnSpPr>
            <a:cxnSpLocks/>
          </p:cNvCxnSpPr>
          <p:nvPr/>
        </p:nvCxnSpPr>
        <p:spPr>
          <a:xfrm>
            <a:off x="7145517" y="2034809"/>
            <a:ext cx="0" cy="3123911"/>
          </a:xfrm>
          <a:prstGeom prst="line">
            <a:avLst/>
          </a:prstGeom>
          <a:ln w="190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B9F8B4-97AD-DB4A-85A0-78ED0E068099}"/>
              </a:ext>
            </a:extLst>
          </p:cNvPr>
          <p:cNvCxnSpPr>
            <a:cxnSpLocks/>
          </p:cNvCxnSpPr>
          <p:nvPr/>
        </p:nvCxnSpPr>
        <p:spPr>
          <a:xfrm>
            <a:off x="6457410" y="2510482"/>
            <a:ext cx="0" cy="28355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03D802C3-D333-5A4E-9FF7-E0FB00B8D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0808" r="11018" b="28889"/>
          <a:stretch/>
        </p:blipFill>
        <p:spPr>
          <a:xfrm flipV="1">
            <a:off x="7492344" y="5227868"/>
            <a:ext cx="330735" cy="648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AB50287-3309-9740-9EC8-B1D00FE48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0808" r="11018" b="28889"/>
          <a:stretch/>
        </p:blipFill>
        <p:spPr>
          <a:xfrm rot="5400000" flipV="1">
            <a:off x="6984246" y="5286487"/>
            <a:ext cx="330735" cy="64891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EE02CCB-F1CE-8D4C-9E1C-3E5011BA202C}"/>
              </a:ext>
            </a:extLst>
          </p:cNvPr>
          <p:cNvGrpSpPr/>
          <p:nvPr/>
        </p:nvGrpSpPr>
        <p:grpSpPr>
          <a:xfrm>
            <a:off x="6403016" y="5355275"/>
            <a:ext cx="275676" cy="338344"/>
            <a:chOff x="6859164" y="5311482"/>
            <a:chExt cx="275676" cy="33834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8B36FF5-3076-774A-989B-AEEB7BEE87F6}"/>
                </a:ext>
              </a:extLst>
            </p:cNvPr>
            <p:cNvSpPr/>
            <p:nvPr/>
          </p:nvSpPr>
          <p:spPr>
            <a:xfrm>
              <a:off x="6859164" y="5311484"/>
              <a:ext cx="275676" cy="3307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9BDF163-FA2E-C74F-A6BD-F42F75975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6200000" flipV="1">
              <a:off x="6748022" y="5444404"/>
              <a:ext cx="330735" cy="6489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26A00D9-53D1-6744-B369-246CAF8DB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6200000" flipV="1">
              <a:off x="6901063" y="5452013"/>
              <a:ext cx="330735" cy="64891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B078346-B5D9-3A46-9C92-C4601969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86" y="5635449"/>
            <a:ext cx="145089" cy="1813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5EE1EB3-17FF-A549-AB63-82E90ECD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698" y="5837724"/>
            <a:ext cx="145089" cy="18136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B31AA9-AB15-6C42-B38B-F8CBE57D863F}"/>
              </a:ext>
            </a:extLst>
          </p:cNvPr>
          <p:cNvCxnSpPr/>
          <p:nvPr/>
        </p:nvCxnSpPr>
        <p:spPr>
          <a:xfrm flipH="1">
            <a:off x="6610282" y="5260313"/>
            <a:ext cx="18871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2B452A-8BEE-0043-A595-9D15270C38EB}"/>
              </a:ext>
            </a:extLst>
          </p:cNvPr>
          <p:cNvCxnSpPr>
            <a:endCxn id="69" idx="3"/>
          </p:cNvCxnSpPr>
          <p:nvPr/>
        </p:nvCxnSpPr>
        <p:spPr>
          <a:xfrm>
            <a:off x="6610282" y="5260313"/>
            <a:ext cx="0" cy="10257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691D7A-F9CE-414A-91FE-E96F3CEAE30A}"/>
              </a:ext>
            </a:extLst>
          </p:cNvPr>
          <p:cNvCxnSpPr>
            <a:cxnSpLocks/>
          </p:cNvCxnSpPr>
          <p:nvPr/>
        </p:nvCxnSpPr>
        <p:spPr>
          <a:xfrm>
            <a:off x="6610282" y="5693918"/>
            <a:ext cx="0" cy="1407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B666CB4-0931-404D-A59D-27552D96D724}"/>
              </a:ext>
            </a:extLst>
          </p:cNvPr>
          <p:cNvCxnSpPr>
            <a:cxnSpLocks/>
          </p:cNvCxnSpPr>
          <p:nvPr/>
        </p:nvCxnSpPr>
        <p:spPr>
          <a:xfrm flipH="1">
            <a:off x="4377838" y="6390852"/>
            <a:ext cx="277177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0BC18A-BC90-6D46-B7F2-FB01B3CE5E28}"/>
              </a:ext>
            </a:extLst>
          </p:cNvPr>
          <p:cNvCxnSpPr>
            <a:cxnSpLocks/>
          </p:cNvCxnSpPr>
          <p:nvPr/>
        </p:nvCxnSpPr>
        <p:spPr>
          <a:xfrm>
            <a:off x="6610282" y="6019085"/>
            <a:ext cx="0" cy="371767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79B8737-009A-7548-B97B-856AF622168A}"/>
              </a:ext>
            </a:extLst>
          </p:cNvPr>
          <p:cNvCxnSpPr>
            <a:cxnSpLocks/>
          </p:cNvCxnSpPr>
          <p:nvPr/>
        </p:nvCxnSpPr>
        <p:spPr>
          <a:xfrm flipV="1">
            <a:off x="4383551" y="5995577"/>
            <a:ext cx="1" cy="3952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9A3086-1E52-D641-87DC-CA859D869DCE}"/>
              </a:ext>
            </a:extLst>
          </p:cNvPr>
          <p:cNvGrpSpPr/>
          <p:nvPr/>
        </p:nvGrpSpPr>
        <p:grpSpPr>
          <a:xfrm>
            <a:off x="4212471" y="6117785"/>
            <a:ext cx="336088" cy="183935"/>
            <a:chOff x="4668619" y="6054940"/>
            <a:chExt cx="336088" cy="18393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8A649F-94CF-744C-96BA-3944A7514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0800000" flipV="1">
              <a:off x="4668619" y="6118346"/>
              <a:ext cx="330735" cy="64891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7416193-C031-B443-843C-7D171E7EDDA2}"/>
                </a:ext>
              </a:extLst>
            </p:cNvPr>
            <p:cNvSpPr/>
            <p:nvPr/>
          </p:nvSpPr>
          <p:spPr>
            <a:xfrm>
              <a:off x="4673971" y="6054940"/>
              <a:ext cx="330736" cy="183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DA37A9-6388-9344-81AA-99DAA6C2102D}"/>
              </a:ext>
            </a:extLst>
          </p:cNvPr>
          <p:cNvGrpSpPr/>
          <p:nvPr/>
        </p:nvGrpSpPr>
        <p:grpSpPr>
          <a:xfrm>
            <a:off x="4654382" y="6117785"/>
            <a:ext cx="336088" cy="183935"/>
            <a:chOff x="4668619" y="6054940"/>
            <a:chExt cx="336088" cy="18393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F21659B-5D23-2A46-8D5E-C226D6803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0800000" flipV="1">
              <a:off x="4668619" y="6118346"/>
              <a:ext cx="330735" cy="64891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44AD47D-8832-1541-85D1-48A20A0C6D3B}"/>
                </a:ext>
              </a:extLst>
            </p:cNvPr>
            <p:cNvSpPr/>
            <p:nvPr/>
          </p:nvSpPr>
          <p:spPr>
            <a:xfrm>
              <a:off x="4673971" y="6054940"/>
              <a:ext cx="330736" cy="183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A05F441-CD0B-D94A-BC17-C310BDB82C7D}"/>
              </a:ext>
            </a:extLst>
          </p:cNvPr>
          <p:cNvGrpSpPr/>
          <p:nvPr/>
        </p:nvGrpSpPr>
        <p:grpSpPr>
          <a:xfrm>
            <a:off x="5096176" y="6117785"/>
            <a:ext cx="336088" cy="183935"/>
            <a:chOff x="4668619" y="6054940"/>
            <a:chExt cx="336088" cy="18393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6BFF0C0-B5BA-104C-AE9C-12D5D42EF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0800000" flipV="1">
              <a:off x="4668619" y="6118346"/>
              <a:ext cx="330735" cy="64891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D56588-B161-1F44-B221-0CE98E12B5B8}"/>
                </a:ext>
              </a:extLst>
            </p:cNvPr>
            <p:cNvSpPr/>
            <p:nvPr/>
          </p:nvSpPr>
          <p:spPr>
            <a:xfrm>
              <a:off x="4673971" y="6054940"/>
              <a:ext cx="330736" cy="183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661E23B-A279-3446-A6AC-9C7FD74A1D28}"/>
              </a:ext>
            </a:extLst>
          </p:cNvPr>
          <p:cNvGrpSpPr/>
          <p:nvPr/>
        </p:nvGrpSpPr>
        <p:grpSpPr>
          <a:xfrm>
            <a:off x="5545377" y="6117785"/>
            <a:ext cx="336088" cy="183935"/>
            <a:chOff x="4668619" y="6054940"/>
            <a:chExt cx="336088" cy="183935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75780C6-FA5C-C74E-9F1D-E3DDC52EF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0800000" flipV="1">
              <a:off x="4668619" y="6118346"/>
              <a:ext cx="330735" cy="64891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4D8BC2A-02FE-E74A-A0B5-A9B0F6EF94B2}"/>
                </a:ext>
              </a:extLst>
            </p:cNvPr>
            <p:cNvSpPr/>
            <p:nvPr/>
          </p:nvSpPr>
          <p:spPr>
            <a:xfrm>
              <a:off x="4673971" y="6054940"/>
              <a:ext cx="330736" cy="183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D1B83CD-E981-2F4B-846B-16506F73EBB6}"/>
              </a:ext>
            </a:extLst>
          </p:cNvPr>
          <p:cNvCxnSpPr>
            <a:cxnSpLocks/>
          </p:cNvCxnSpPr>
          <p:nvPr/>
        </p:nvCxnSpPr>
        <p:spPr>
          <a:xfrm flipV="1">
            <a:off x="4828346" y="5995577"/>
            <a:ext cx="1" cy="3952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81FC1AC-DF93-7844-AFD1-6310B3B4E518}"/>
              </a:ext>
            </a:extLst>
          </p:cNvPr>
          <p:cNvCxnSpPr>
            <a:cxnSpLocks/>
          </p:cNvCxnSpPr>
          <p:nvPr/>
        </p:nvCxnSpPr>
        <p:spPr>
          <a:xfrm flipV="1">
            <a:off x="5271157" y="5995577"/>
            <a:ext cx="1" cy="3952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816125B-E3D5-FF40-8797-0932EFC551B3}"/>
              </a:ext>
            </a:extLst>
          </p:cNvPr>
          <p:cNvCxnSpPr>
            <a:cxnSpLocks/>
          </p:cNvCxnSpPr>
          <p:nvPr/>
        </p:nvCxnSpPr>
        <p:spPr>
          <a:xfrm flipV="1">
            <a:off x="5713968" y="5995577"/>
            <a:ext cx="1" cy="3952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9BD7C8A-241C-0C4D-944E-AA1BCD277E19}"/>
              </a:ext>
            </a:extLst>
          </p:cNvPr>
          <p:cNvCxnSpPr>
            <a:cxnSpLocks/>
          </p:cNvCxnSpPr>
          <p:nvPr/>
        </p:nvCxnSpPr>
        <p:spPr>
          <a:xfrm flipH="1">
            <a:off x="4377839" y="5995577"/>
            <a:ext cx="207940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59B3C76-8354-DE4A-B237-1BD360ADDEFE}"/>
              </a:ext>
            </a:extLst>
          </p:cNvPr>
          <p:cNvCxnSpPr>
            <a:cxnSpLocks/>
          </p:cNvCxnSpPr>
          <p:nvPr/>
        </p:nvCxnSpPr>
        <p:spPr>
          <a:xfrm>
            <a:off x="6457241" y="5686010"/>
            <a:ext cx="0" cy="309567"/>
          </a:xfrm>
          <a:prstGeom prst="line">
            <a:avLst/>
          </a:pr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D9E9CF3-E7D8-4846-892E-1B6EF0ABF4A9}"/>
              </a:ext>
            </a:extLst>
          </p:cNvPr>
          <p:cNvCxnSpPr>
            <a:endCxn id="65" idx="3"/>
          </p:cNvCxnSpPr>
          <p:nvPr/>
        </p:nvCxnSpPr>
        <p:spPr>
          <a:xfrm>
            <a:off x="6798993" y="5260313"/>
            <a:ext cx="350621" cy="22398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5C059A-EA02-A143-ACF8-EE5F730DFD65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7149614" y="5484300"/>
            <a:ext cx="0" cy="14345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C650009-9223-EA44-A51D-5C031209DC0B}"/>
              </a:ext>
            </a:extLst>
          </p:cNvPr>
          <p:cNvCxnSpPr>
            <a:cxnSpLocks/>
          </p:cNvCxnSpPr>
          <p:nvPr/>
        </p:nvCxnSpPr>
        <p:spPr>
          <a:xfrm>
            <a:off x="7154426" y="5816810"/>
            <a:ext cx="0" cy="574042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1F5817FA-3E39-3140-9128-D3E422EE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01097" y="1464452"/>
            <a:ext cx="153872" cy="192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294D017-59D1-374F-998E-275D0460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91412" y="2158857"/>
            <a:ext cx="153872" cy="192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0C42882-DFEE-0D4E-B71D-BB29FF8BB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01096" y="1700900"/>
            <a:ext cx="153872" cy="192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5E9974D-0483-6D41-AF61-2478FBED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01096" y="1923096"/>
            <a:ext cx="153872" cy="192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EBA4700-DA83-1946-8986-C19EE913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91411" y="2644053"/>
            <a:ext cx="153872" cy="192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9F10B49-D484-C841-98AE-8ABE37486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744" y="1614955"/>
            <a:ext cx="121599" cy="152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480C432-DBC4-5945-B790-59F72A7BDE74}"/>
              </a:ext>
            </a:extLst>
          </p:cNvPr>
          <p:cNvCxnSpPr>
            <a:cxnSpLocks/>
          </p:cNvCxnSpPr>
          <p:nvPr/>
        </p:nvCxnSpPr>
        <p:spPr>
          <a:xfrm>
            <a:off x="11016714" y="2270336"/>
            <a:ext cx="0" cy="907184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395F685-FA82-8F4F-905B-F15EC3C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85752" y="2179718"/>
            <a:ext cx="121599" cy="152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2ECFF37-94B7-994E-BC62-426319252372}"/>
              </a:ext>
            </a:extLst>
          </p:cNvPr>
          <p:cNvCxnSpPr>
            <a:cxnSpLocks/>
          </p:cNvCxnSpPr>
          <p:nvPr/>
        </p:nvCxnSpPr>
        <p:spPr>
          <a:xfrm flipH="1">
            <a:off x="10703430" y="2499617"/>
            <a:ext cx="1" cy="677903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DF81144-05F2-5143-927B-CA1CC7A8E0B6}"/>
              </a:ext>
            </a:extLst>
          </p:cNvPr>
          <p:cNvGrpSpPr/>
          <p:nvPr/>
        </p:nvGrpSpPr>
        <p:grpSpPr>
          <a:xfrm>
            <a:off x="10548975" y="3013863"/>
            <a:ext cx="663002" cy="868217"/>
            <a:chOff x="11157523" y="2951018"/>
            <a:chExt cx="663002" cy="868217"/>
          </a:xfrm>
        </p:grpSpPr>
        <p:sp>
          <p:nvSpPr>
            <p:cNvPr id="109" name="Rectangle: Rounded Corners 294">
              <a:extLst>
                <a:ext uri="{FF2B5EF4-FFF2-40B4-BE49-F238E27FC236}">
                  <a16:creationId xmlns:a16="http://schemas.microsoft.com/office/drawing/2014/main" id="{88FA1030-FA3F-334B-B5F7-9BB832E7B46E}"/>
                </a:ext>
              </a:extLst>
            </p:cNvPr>
            <p:cNvSpPr/>
            <p:nvPr/>
          </p:nvSpPr>
          <p:spPr>
            <a:xfrm>
              <a:off x="11168064" y="3283533"/>
              <a:ext cx="571042" cy="521416"/>
            </a:xfrm>
            <a:prstGeom prst="roundRect">
              <a:avLst>
                <a:gd name="adj" fmla="val 570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42">
              <a:extLst>
                <a:ext uri="{FF2B5EF4-FFF2-40B4-BE49-F238E27FC236}">
                  <a16:creationId xmlns:a16="http://schemas.microsoft.com/office/drawing/2014/main" id="{F4E2739A-A666-E247-AA2F-028CA7BDBC8E}"/>
                </a:ext>
              </a:extLst>
            </p:cNvPr>
            <p:cNvSpPr/>
            <p:nvPr/>
          </p:nvSpPr>
          <p:spPr>
            <a:xfrm>
              <a:off x="11157523" y="2951018"/>
              <a:ext cx="591106" cy="86821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5C70587-C71A-A94A-81AD-756D1A2E471E}"/>
                </a:ext>
              </a:extLst>
            </p:cNvPr>
            <p:cNvGrpSpPr/>
            <p:nvPr/>
          </p:nvGrpSpPr>
          <p:grpSpPr>
            <a:xfrm>
              <a:off x="11609485" y="3385126"/>
              <a:ext cx="211040" cy="333424"/>
              <a:chOff x="11609485" y="3217069"/>
              <a:chExt cx="211040" cy="333424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D54B0D5-C7C8-8540-BF99-B80358A1E9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50" t="30808" r="11018" b="28889"/>
              <a:stretch/>
            </p:blipFill>
            <p:spPr>
              <a:xfrm rot="5400000" flipV="1">
                <a:off x="11476563" y="3352680"/>
                <a:ext cx="330735" cy="64891"/>
              </a:xfrm>
              <a:prstGeom prst="rect">
                <a:avLst/>
              </a:prstGeom>
            </p:spPr>
          </p:pic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05CE691-4BCF-D84C-82DA-29B1859F321D}"/>
                  </a:ext>
                </a:extLst>
              </p:cNvPr>
              <p:cNvCxnSpPr>
                <a:stCxn id="112" idx="1"/>
              </p:cNvCxnSpPr>
              <p:nvPr/>
            </p:nvCxnSpPr>
            <p:spPr>
              <a:xfrm flipV="1">
                <a:off x="11641931" y="3217069"/>
                <a:ext cx="178594" cy="2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A589C2F-EBC0-5745-AE4E-E4C5975DE108}"/>
                  </a:ext>
                </a:extLst>
              </p:cNvPr>
              <p:cNvCxnSpPr/>
              <p:nvPr/>
            </p:nvCxnSpPr>
            <p:spPr>
              <a:xfrm flipV="1">
                <a:off x="11641931" y="3541087"/>
                <a:ext cx="178594" cy="2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6C5FCD5-BDF1-EB45-9D4A-A748E5AA4EA0}"/>
              </a:ext>
            </a:extLst>
          </p:cNvPr>
          <p:cNvCxnSpPr>
            <a:cxnSpLocks/>
          </p:cNvCxnSpPr>
          <p:nvPr/>
        </p:nvCxnSpPr>
        <p:spPr>
          <a:xfrm flipV="1">
            <a:off x="10225702" y="1799687"/>
            <a:ext cx="0" cy="976340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74DE562-8AEA-DE4D-968B-6BB078DC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216" y="2080903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06576FF-4A27-0747-A222-3BFBD9345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75088" y="2425611"/>
            <a:ext cx="121599" cy="152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CD21EE8-4BCB-A645-81D3-605DC2191C74}"/>
              </a:ext>
            </a:extLst>
          </p:cNvPr>
          <p:cNvCxnSpPr>
            <a:cxnSpLocks/>
          </p:cNvCxnSpPr>
          <p:nvPr/>
        </p:nvCxnSpPr>
        <p:spPr>
          <a:xfrm>
            <a:off x="428808" y="875645"/>
            <a:ext cx="9750713" cy="0"/>
          </a:xfrm>
          <a:prstGeom prst="line">
            <a:avLst/>
          </a:prstGeom>
          <a:ln w="28575">
            <a:solidFill>
              <a:srgbClr val="10ACB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FD52179-1E89-774B-B163-991FDAFDC857}"/>
              </a:ext>
            </a:extLst>
          </p:cNvPr>
          <p:cNvCxnSpPr>
            <a:cxnSpLocks/>
          </p:cNvCxnSpPr>
          <p:nvPr/>
        </p:nvCxnSpPr>
        <p:spPr>
          <a:xfrm flipV="1">
            <a:off x="4386810" y="677357"/>
            <a:ext cx="0" cy="531822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5345EE3-4543-D545-841A-4FC19A8D51D7}"/>
              </a:ext>
            </a:extLst>
          </p:cNvPr>
          <p:cNvCxnSpPr>
            <a:cxnSpLocks/>
          </p:cNvCxnSpPr>
          <p:nvPr/>
        </p:nvCxnSpPr>
        <p:spPr>
          <a:xfrm flipH="1">
            <a:off x="4653758" y="396233"/>
            <a:ext cx="623" cy="3575912"/>
          </a:xfrm>
          <a:prstGeom prst="line">
            <a:avLst/>
          </a:prstGeom>
          <a:ln w="19050">
            <a:solidFill>
              <a:srgbClr val="B30D9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>
            <a:extLst>
              <a:ext uri="{FF2B5EF4-FFF2-40B4-BE49-F238E27FC236}">
                <a16:creationId xmlns:a16="http://schemas.microsoft.com/office/drawing/2014/main" id="{3A5D4864-5379-5E4C-B695-1C6089CFC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15" y="4628046"/>
            <a:ext cx="169918" cy="14159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B268332-5C7A-784D-A669-F77C9E90F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550" y="3966439"/>
            <a:ext cx="174417" cy="21317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74D0F5B-CFB2-B548-8C65-B83F8AE3BE4F}"/>
              </a:ext>
            </a:extLst>
          </p:cNvPr>
          <p:cNvCxnSpPr>
            <a:cxnSpLocks/>
          </p:cNvCxnSpPr>
          <p:nvPr/>
        </p:nvCxnSpPr>
        <p:spPr>
          <a:xfrm>
            <a:off x="4654381" y="3365572"/>
            <a:ext cx="2133393" cy="0"/>
          </a:xfrm>
          <a:prstGeom prst="line">
            <a:avLst/>
          </a:prstGeom>
          <a:ln w="19050">
            <a:solidFill>
              <a:srgbClr val="B30D9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B2ED0D-EC53-5445-821B-37D6B4D4C110}"/>
              </a:ext>
            </a:extLst>
          </p:cNvPr>
          <p:cNvCxnSpPr>
            <a:cxnSpLocks/>
          </p:cNvCxnSpPr>
          <p:nvPr/>
        </p:nvCxnSpPr>
        <p:spPr>
          <a:xfrm>
            <a:off x="4654381" y="3666326"/>
            <a:ext cx="2817535" cy="0"/>
          </a:xfrm>
          <a:prstGeom prst="line">
            <a:avLst/>
          </a:prstGeom>
          <a:ln w="19050">
            <a:solidFill>
              <a:srgbClr val="B30D9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5E33FBC-12DF-E34A-91DF-125F8086B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95678" y="3539976"/>
            <a:ext cx="174417" cy="213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D0AC825-124F-D14A-828F-A080B7F7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94710" y="3244941"/>
            <a:ext cx="174417" cy="21317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0283E6F-A673-4E4B-BEB5-543479156567}"/>
              </a:ext>
            </a:extLst>
          </p:cNvPr>
          <p:cNvCxnSpPr/>
          <p:nvPr/>
        </p:nvCxnSpPr>
        <p:spPr>
          <a:xfrm flipV="1">
            <a:off x="10179521" y="280766"/>
            <a:ext cx="0" cy="200602"/>
          </a:xfrm>
          <a:prstGeom prst="line">
            <a:avLst/>
          </a:prstGeom>
          <a:ln w="38100">
            <a:solidFill>
              <a:srgbClr val="B30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2947E6E-1932-5B48-A48E-1458A21E3AC6}"/>
              </a:ext>
            </a:extLst>
          </p:cNvPr>
          <p:cNvCxnSpPr/>
          <p:nvPr/>
        </p:nvCxnSpPr>
        <p:spPr>
          <a:xfrm flipV="1">
            <a:off x="10179521" y="769716"/>
            <a:ext cx="0" cy="200602"/>
          </a:xfrm>
          <a:prstGeom prst="line">
            <a:avLst/>
          </a:prstGeom>
          <a:ln w="38100">
            <a:solidFill>
              <a:srgbClr val="1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3078CFF-7E61-4946-A294-47CE1BF142F8}"/>
              </a:ext>
            </a:extLst>
          </p:cNvPr>
          <p:cNvSpPr txBox="1"/>
          <p:nvPr/>
        </p:nvSpPr>
        <p:spPr>
          <a:xfrm>
            <a:off x="1488430" y="2990575"/>
            <a:ext cx="1772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Distribution valve box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A0BC669-DDC2-B348-B3B2-BAB2AF2402C2}"/>
              </a:ext>
            </a:extLst>
          </p:cNvPr>
          <p:cNvSpPr txBox="1"/>
          <p:nvPr/>
        </p:nvSpPr>
        <p:spPr>
          <a:xfrm>
            <a:off x="4772033" y="2972059"/>
            <a:ext cx="107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Bayonet can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1C819BC-2E75-6A42-9223-F965630A065F}"/>
              </a:ext>
            </a:extLst>
          </p:cNvPr>
          <p:cNvSpPr txBox="1"/>
          <p:nvPr/>
        </p:nvSpPr>
        <p:spPr>
          <a:xfrm>
            <a:off x="5114834" y="5475911"/>
            <a:ext cx="107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Cryomodule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5D48BD0-1FB4-2F46-898F-5978857CAAAE}"/>
              </a:ext>
            </a:extLst>
          </p:cNvPr>
          <p:cNvSpPr txBox="1"/>
          <p:nvPr/>
        </p:nvSpPr>
        <p:spPr>
          <a:xfrm>
            <a:off x="9893051" y="4096148"/>
            <a:ext cx="13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Turnaround can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1765102-6F18-5A43-A886-D0DDBE96AADC}"/>
              </a:ext>
            </a:extLst>
          </p:cNvPr>
          <p:cNvSpPr txBox="1"/>
          <p:nvPr/>
        </p:nvSpPr>
        <p:spPr>
          <a:xfrm>
            <a:off x="9745186" y="3231333"/>
            <a:ext cx="886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Phase </a:t>
            </a:r>
          </a:p>
          <a:p>
            <a:r>
              <a:rPr lang="en-US" sz="1400" b="1" dirty="0">
                <a:latin typeface="+mj-lt"/>
              </a:rPr>
              <a:t>separator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48EE1DF-2E66-DD47-B8E1-CF89D5A6D544}"/>
              </a:ext>
            </a:extLst>
          </p:cNvPr>
          <p:cNvSpPr txBox="1"/>
          <p:nvPr/>
        </p:nvSpPr>
        <p:spPr>
          <a:xfrm>
            <a:off x="5687700" y="4451824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U-tubes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FCB8F1D-5871-4949-B8DC-4414845E5246}"/>
              </a:ext>
            </a:extLst>
          </p:cNvPr>
          <p:cNvSpPr txBox="1"/>
          <p:nvPr/>
        </p:nvSpPr>
        <p:spPr>
          <a:xfrm>
            <a:off x="4752613" y="825728"/>
            <a:ext cx="1677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0ACB0"/>
                </a:solidFill>
                <a:latin typeface="+mj-lt"/>
              </a:rPr>
              <a:t>Low pressure suction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A7D3615-398B-8148-A328-A3CF41557C18}"/>
              </a:ext>
            </a:extLst>
          </p:cNvPr>
          <p:cNvSpPr txBox="1"/>
          <p:nvPr/>
        </p:nvSpPr>
        <p:spPr>
          <a:xfrm rot="16200000">
            <a:off x="3287518" y="4020801"/>
            <a:ext cx="1740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Cryomodule relief line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27078FE-1B89-4A4F-A805-039C730EDB64}"/>
              </a:ext>
            </a:extLst>
          </p:cNvPr>
          <p:cNvSpPr txBox="1"/>
          <p:nvPr/>
        </p:nvSpPr>
        <p:spPr>
          <a:xfrm>
            <a:off x="4630143" y="6339592"/>
            <a:ext cx="104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Cavity string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A46399-C9A8-6B45-A72D-A13749738471}"/>
              </a:ext>
            </a:extLst>
          </p:cNvPr>
          <p:cNvSpPr txBox="1"/>
          <p:nvPr/>
        </p:nvSpPr>
        <p:spPr>
          <a:xfrm>
            <a:off x="2228823" y="369580"/>
            <a:ext cx="1642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30D97"/>
                </a:solidFill>
                <a:latin typeface="+mj-lt"/>
              </a:rPr>
              <a:t>Warm helium supply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D37547E-0CE2-6440-93F7-199AEEA1DC82}"/>
              </a:ext>
            </a:extLst>
          </p:cNvPr>
          <p:cNvSpPr txBox="1"/>
          <p:nvPr/>
        </p:nvSpPr>
        <p:spPr>
          <a:xfrm>
            <a:off x="462145" y="2503670"/>
            <a:ext cx="1199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+mj-lt"/>
              </a:rPr>
              <a:t>CD Return line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7303362-2607-AA45-A87A-7BAB493B7693}"/>
              </a:ext>
            </a:extLst>
          </p:cNvPr>
          <p:cNvSpPr txBox="1"/>
          <p:nvPr/>
        </p:nvSpPr>
        <p:spPr>
          <a:xfrm>
            <a:off x="439190" y="2241504"/>
            <a:ext cx="121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 K Return line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B96E1433-A121-2346-97CE-3153C1BF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253" y="2080988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BF09516-8AA6-0E4E-99DA-CA9AFAF0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97" y="3728715"/>
            <a:ext cx="275569" cy="22964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63BBD4E-B846-2840-B0D7-58287B36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7679" y="3977973"/>
            <a:ext cx="267202" cy="334005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15956C9D-4337-8D42-B916-A2587A8573AB}"/>
              </a:ext>
            </a:extLst>
          </p:cNvPr>
          <p:cNvSpPr txBox="1"/>
          <p:nvPr/>
        </p:nvSpPr>
        <p:spPr>
          <a:xfrm>
            <a:off x="983071" y="3670060"/>
            <a:ext cx="208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Pressure relief rupture disk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1843F1-22DE-6942-86FC-A528685EEFD1}"/>
              </a:ext>
            </a:extLst>
          </p:cNvPr>
          <p:cNvSpPr txBox="1"/>
          <p:nvPr/>
        </p:nvSpPr>
        <p:spPr>
          <a:xfrm>
            <a:off x="978953" y="3991135"/>
            <a:ext cx="165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Process control valve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7D3BFF-67DB-B148-957F-0761EC03851B}"/>
              </a:ext>
            </a:extLst>
          </p:cNvPr>
          <p:cNvSpPr txBox="1"/>
          <p:nvPr/>
        </p:nvSpPr>
        <p:spPr>
          <a:xfrm>
            <a:off x="405411" y="1593129"/>
            <a:ext cx="10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+mj-lt"/>
              </a:rPr>
              <a:t>HTTS supply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B637D42-5676-A442-BFBB-C19D87AFDC95}"/>
              </a:ext>
            </a:extLst>
          </p:cNvPr>
          <p:cNvSpPr txBox="1"/>
          <p:nvPr/>
        </p:nvSpPr>
        <p:spPr>
          <a:xfrm>
            <a:off x="410332" y="1783413"/>
            <a:ext cx="101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+mj-lt"/>
              </a:rPr>
              <a:t>LTTS Return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4BACA9C-5404-7843-801D-90DCD3F28A4E}"/>
              </a:ext>
            </a:extLst>
          </p:cNvPr>
          <p:cNvSpPr txBox="1"/>
          <p:nvPr/>
        </p:nvSpPr>
        <p:spPr>
          <a:xfrm>
            <a:off x="395199" y="2034413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+mj-lt"/>
              </a:rPr>
              <a:t>4.5 K Supply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FD511C7A-B903-C144-BF8D-E260AD28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0808" r="11018" b="28889"/>
          <a:stretch/>
        </p:blipFill>
        <p:spPr>
          <a:xfrm rot="10800000" flipV="1">
            <a:off x="623389" y="4398506"/>
            <a:ext cx="330735" cy="64891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18636AFD-03C5-7F4B-9CA6-E7F371CBF380}"/>
              </a:ext>
            </a:extLst>
          </p:cNvPr>
          <p:cNvSpPr txBox="1"/>
          <p:nvPr/>
        </p:nvSpPr>
        <p:spPr>
          <a:xfrm>
            <a:off x="975160" y="4271009"/>
            <a:ext cx="864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Heat load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9D663F5-FDEF-7047-BAA3-E5929555F1C3}"/>
              </a:ext>
            </a:extLst>
          </p:cNvPr>
          <p:cNvSpPr/>
          <p:nvPr/>
        </p:nvSpPr>
        <p:spPr>
          <a:xfrm>
            <a:off x="286513" y="210630"/>
            <a:ext cx="11268364" cy="484093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46C566-9741-F245-8E6C-54D9D463F297}"/>
              </a:ext>
            </a:extLst>
          </p:cNvPr>
          <p:cNvSpPr txBox="1"/>
          <p:nvPr/>
        </p:nvSpPr>
        <p:spPr>
          <a:xfrm>
            <a:off x="255876" y="5034428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Cryogenic distribution system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1E83ADB-BA0D-1349-A0F5-391E7C525ED3}"/>
              </a:ext>
            </a:extLst>
          </p:cNvPr>
          <p:cNvSpPr txBox="1"/>
          <p:nvPr/>
        </p:nvSpPr>
        <p:spPr>
          <a:xfrm>
            <a:off x="410679" y="1334667"/>
            <a:ext cx="1063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HTTS Return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352CDAD-5F86-074B-B7A0-A5206F11DB3D}"/>
              </a:ext>
            </a:extLst>
          </p:cNvPr>
          <p:cNvGrpSpPr/>
          <p:nvPr/>
        </p:nvGrpSpPr>
        <p:grpSpPr>
          <a:xfrm>
            <a:off x="659592" y="4554730"/>
            <a:ext cx="275676" cy="338344"/>
            <a:chOff x="6859164" y="5311482"/>
            <a:chExt cx="275676" cy="338344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A5CEE1B-D8B4-0C44-BDA5-79813FCC3A6C}"/>
                </a:ext>
              </a:extLst>
            </p:cNvPr>
            <p:cNvSpPr/>
            <p:nvPr/>
          </p:nvSpPr>
          <p:spPr>
            <a:xfrm>
              <a:off x="6859164" y="5311484"/>
              <a:ext cx="275676" cy="3307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1B4B3C8-FFF9-4E4A-A1E3-E952018A7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6200000" flipV="1">
              <a:off x="6748022" y="5444404"/>
              <a:ext cx="330735" cy="64891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EADE052C-9AC9-744D-863F-71DCC582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30808" r="11018" b="28889"/>
            <a:stretch/>
          </p:blipFill>
          <p:spPr>
            <a:xfrm rot="16200000" flipV="1">
              <a:off x="6901063" y="5452013"/>
              <a:ext cx="330735" cy="64891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13626D0E-0865-9E49-926E-61A433A3C636}"/>
              </a:ext>
            </a:extLst>
          </p:cNvPr>
          <p:cNvSpPr txBox="1"/>
          <p:nvPr/>
        </p:nvSpPr>
        <p:spPr>
          <a:xfrm>
            <a:off x="985819" y="4595024"/>
            <a:ext cx="1284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Heat exchanger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587EA48-9837-BA46-8A50-E28BF38A04BE}"/>
              </a:ext>
            </a:extLst>
          </p:cNvPr>
          <p:cNvCxnSpPr>
            <a:cxnSpLocks/>
          </p:cNvCxnSpPr>
          <p:nvPr/>
        </p:nvCxnSpPr>
        <p:spPr>
          <a:xfrm>
            <a:off x="698340" y="369580"/>
            <a:ext cx="9454876" cy="16538"/>
          </a:xfrm>
          <a:prstGeom prst="line">
            <a:avLst/>
          </a:prstGeom>
          <a:ln w="28575">
            <a:solidFill>
              <a:srgbClr val="B30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A07E32-DA79-425E-8950-5152199FDFF7}"/>
              </a:ext>
            </a:extLst>
          </p:cNvPr>
          <p:cNvCxnSpPr>
            <a:cxnSpLocks/>
            <a:stCxn id="277" idx="3"/>
          </p:cNvCxnSpPr>
          <p:nvPr/>
        </p:nvCxnSpPr>
        <p:spPr>
          <a:xfrm>
            <a:off x="2915025" y="1295927"/>
            <a:ext cx="5000" cy="29035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62A1822-DB2B-4A9E-9488-6618F3FECDA8}"/>
              </a:ext>
            </a:extLst>
          </p:cNvPr>
          <p:cNvCxnSpPr>
            <a:cxnSpLocks/>
          </p:cNvCxnSpPr>
          <p:nvPr/>
        </p:nvCxnSpPr>
        <p:spPr>
          <a:xfrm>
            <a:off x="3105078" y="1310573"/>
            <a:ext cx="5872" cy="501896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E0B323F-0A25-4A66-9C56-550C01F2689A}"/>
              </a:ext>
            </a:extLst>
          </p:cNvPr>
          <p:cNvCxnSpPr>
            <a:cxnSpLocks/>
          </p:cNvCxnSpPr>
          <p:nvPr/>
        </p:nvCxnSpPr>
        <p:spPr>
          <a:xfrm flipH="1">
            <a:off x="3317133" y="1334052"/>
            <a:ext cx="5442" cy="72212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A6677F2-7477-44B1-81F4-2E3F2F2E050D}"/>
              </a:ext>
            </a:extLst>
          </p:cNvPr>
          <p:cNvCxnSpPr>
            <a:cxnSpLocks/>
            <a:stCxn id="298" idx="3"/>
          </p:cNvCxnSpPr>
          <p:nvPr/>
        </p:nvCxnSpPr>
        <p:spPr>
          <a:xfrm flipH="1">
            <a:off x="3530329" y="1294250"/>
            <a:ext cx="2452" cy="997453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7B403E8-34DA-4A53-B9F9-D152B68C205C}"/>
              </a:ext>
            </a:extLst>
          </p:cNvPr>
          <p:cNvCxnSpPr>
            <a:cxnSpLocks/>
            <a:stCxn id="305" idx="3"/>
          </p:cNvCxnSpPr>
          <p:nvPr/>
        </p:nvCxnSpPr>
        <p:spPr>
          <a:xfrm flipH="1">
            <a:off x="3747736" y="1301426"/>
            <a:ext cx="2374" cy="1230423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31AF5F-B7DE-4392-9561-66085D74F98A}"/>
              </a:ext>
            </a:extLst>
          </p:cNvPr>
          <p:cNvCxnSpPr>
            <a:cxnSpLocks/>
          </p:cNvCxnSpPr>
          <p:nvPr/>
        </p:nvCxnSpPr>
        <p:spPr>
          <a:xfrm flipH="1">
            <a:off x="3970373" y="1310573"/>
            <a:ext cx="1" cy="14757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2E4391B-85A1-4316-BD78-6CF8DAB0116C}"/>
              </a:ext>
            </a:extLst>
          </p:cNvPr>
          <p:cNvCxnSpPr>
            <a:cxnSpLocks/>
            <a:stCxn id="321" idx="3"/>
          </p:cNvCxnSpPr>
          <p:nvPr/>
        </p:nvCxnSpPr>
        <p:spPr>
          <a:xfrm>
            <a:off x="8809375" y="1304575"/>
            <a:ext cx="7578" cy="29567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E8BA5FE-1B86-477F-A330-8714466BCBAE}"/>
              </a:ext>
            </a:extLst>
          </p:cNvPr>
          <p:cNvCxnSpPr>
            <a:cxnSpLocks/>
          </p:cNvCxnSpPr>
          <p:nvPr/>
        </p:nvCxnSpPr>
        <p:spPr>
          <a:xfrm>
            <a:off x="9002006" y="1324537"/>
            <a:ext cx="5872" cy="501896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1AF76F7-57A9-446E-9864-D37A40446D18}"/>
              </a:ext>
            </a:extLst>
          </p:cNvPr>
          <p:cNvCxnSpPr>
            <a:cxnSpLocks/>
            <a:stCxn id="335" idx="3"/>
          </p:cNvCxnSpPr>
          <p:nvPr/>
        </p:nvCxnSpPr>
        <p:spPr>
          <a:xfrm flipH="1">
            <a:off x="9214061" y="1309736"/>
            <a:ext cx="1104" cy="76040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A961C5D-BF97-4E56-B4B8-A31CA5C987FE}"/>
              </a:ext>
            </a:extLst>
          </p:cNvPr>
          <p:cNvCxnSpPr>
            <a:cxnSpLocks/>
          </p:cNvCxnSpPr>
          <p:nvPr/>
        </p:nvCxnSpPr>
        <p:spPr>
          <a:xfrm flipH="1">
            <a:off x="9427256" y="1343447"/>
            <a:ext cx="4" cy="96222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FE7A077-4267-4065-8BF5-3EA9C75E239E}"/>
              </a:ext>
            </a:extLst>
          </p:cNvPr>
          <p:cNvCxnSpPr>
            <a:cxnSpLocks/>
          </p:cNvCxnSpPr>
          <p:nvPr/>
        </p:nvCxnSpPr>
        <p:spPr>
          <a:xfrm flipH="1">
            <a:off x="9644663" y="1338847"/>
            <a:ext cx="6375" cy="120696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9FB8197-D18A-4D33-A88D-D2E8B6852482}"/>
              </a:ext>
            </a:extLst>
          </p:cNvPr>
          <p:cNvCxnSpPr>
            <a:cxnSpLocks/>
          </p:cNvCxnSpPr>
          <p:nvPr/>
        </p:nvCxnSpPr>
        <p:spPr>
          <a:xfrm flipH="1">
            <a:off x="9867301" y="1324537"/>
            <a:ext cx="1" cy="14757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673D69D-D450-4A69-8901-B71ABF5D8B5B}"/>
              </a:ext>
            </a:extLst>
          </p:cNvPr>
          <p:cNvCxnSpPr>
            <a:cxnSpLocks/>
          </p:cNvCxnSpPr>
          <p:nvPr/>
        </p:nvCxnSpPr>
        <p:spPr>
          <a:xfrm>
            <a:off x="1575854" y="1284643"/>
            <a:ext cx="0" cy="30507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B185D5A-7328-435E-9044-71DA2CE6B8D2}"/>
              </a:ext>
            </a:extLst>
          </p:cNvPr>
          <p:cNvCxnSpPr>
            <a:cxnSpLocks/>
          </p:cNvCxnSpPr>
          <p:nvPr/>
        </p:nvCxnSpPr>
        <p:spPr>
          <a:xfrm>
            <a:off x="1761200" y="1276998"/>
            <a:ext cx="5872" cy="501896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05CEB9F-AB0D-4B84-8876-631AEC2D622C}"/>
              </a:ext>
            </a:extLst>
          </p:cNvPr>
          <p:cNvCxnSpPr>
            <a:cxnSpLocks/>
          </p:cNvCxnSpPr>
          <p:nvPr/>
        </p:nvCxnSpPr>
        <p:spPr>
          <a:xfrm flipH="1">
            <a:off x="1973255" y="1300477"/>
            <a:ext cx="5442" cy="72212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C5F6FBF-6F4D-4668-BBED-C6C31FB543C6}"/>
              </a:ext>
            </a:extLst>
          </p:cNvPr>
          <p:cNvCxnSpPr>
            <a:cxnSpLocks/>
          </p:cNvCxnSpPr>
          <p:nvPr/>
        </p:nvCxnSpPr>
        <p:spPr>
          <a:xfrm flipH="1">
            <a:off x="2186450" y="1295908"/>
            <a:ext cx="4" cy="96222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28AE223-B78A-4B09-9D09-7CB4B1765A26}"/>
              </a:ext>
            </a:extLst>
          </p:cNvPr>
          <p:cNvCxnSpPr>
            <a:cxnSpLocks/>
          </p:cNvCxnSpPr>
          <p:nvPr/>
        </p:nvCxnSpPr>
        <p:spPr>
          <a:xfrm flipH="1">
            <a:off x="2626495" y="1276998"/>
            <a:ext cx="1" cy="14757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8DAD1A1-3517-4890-966C-EE2686B90B34}"/>
              </a:ext>
            </a:extLst>
          </p:cNvPr>
          <p:cNvCxnSpPr>
            <a:cxnSpLocks/>
          </p:cNvCxnSpPr>
          <p:nvPr/>
        </p:nvCxnSpPr>
        <p:spPr>
          <a:xfrm>
            <a:off x="7810380" y="3177520"/>
            <a:ext cx="343707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6B9371C5-AD05-4555-9E20-9559C734FA9A}"/>
              </a:ext>
            </a:extLst>
          </p:cNvPr>
          <p:cNvCxnSpPr>
            <a:cxnSpLocks/>
          </p:cNvCxnSpPr>
          <p:nvPr/>
        </p:nvCxnSpPr>
        <p:spPr>
          <a:xfrm>
            <a:off x="7472555" y="3379783"/>
            <a:ext cx="686559" cy="8759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02BEBCFD-1276-4A16-942B-529C59C62117}"/>
              </a:ext>
            </a:extLst>
          </p:cNvPr>
          <p:cNvCxnSpPr>
            <a:cxnSpLocks/>
          </p:cNvCxnSpPr>
          <p:nvPr/>
        </p:nvCxnSpPr>
        <p:spPr>
          <a:xfrm>
            <a:off x="7140768" y="3577948"/>
            <a:ext cx="102269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7B6079C-FC54-4EA1-B787-00426A3A822C}"/>
              </a:ext>
            </a:extLst>
          </p:cNvPr>
          <p:cNvCxnSpPr>
            <a:cxnSpLocks/>
          </p:cNvCxnSpPr>
          <p:nvPr/>
        </p:nvCxnSpPr>
        <p:spPr>
          <a:xfrm>
            <a:off x="6798993" y="3798955"/>
            <a:ext cx="1373312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B2C3572-9BA5-4024-BE7C-57B7AF2140A9}"/>
              </a:ext>
            </a:extLst>
          </p:cNvPr>
          <p:cNvCxnSpPr>
            <a:cxnSpLocks/>
          </p:cNvCxnSpPr>
          <p:nvPr/>
        </p:nvCxnSpPr>
        <p:spPr>
          <a:xfrm>
            <a:off x="6424796" y="3977837"/>
            <a:ext cx="1729290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398FE2C-1D9A-4632-B22D-E4C9AD8ABF8F}"/>
              </a:ext>
            </a:extLst>
          </p:cNvPr>
          <p:cNvCxnSpPr>
            <a:cxnSpLocks/>
            <a:stCxn id="368" idx="3"/>
          </p:cNvCxnSpPr>
          <p:nvPr/>
        </p:nvCxnSpPr>
        <p:spPr>
          <a:xfrm>
            <a:off x="10925245" y="1300390"/>
            <a:ext cx="3225" cy="99114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FE84700-E378-4BE2-8323-0CACC612CF48}"/>
              </a:ext>
            </a:extLst>
          </p:cNvPr>
          <p:cNvGrpSpPr/>
          <p:nvPr/>
        </p:nvGrpSpPr>
        <p:grpSpPr>
          <a:xfrm>
            <a:off x="712618" y="3391979"/>
            <a:ext cx="134959" cy="225922"/>
            <a:chOff x="699455" y="5837005"/>
            <a:chExt cx="134959" cy="22592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EEC8419-0F47-4977-8CD3-4F1AD36C3A53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3E347449-BC46-4022-AF97-7FC5DBD44560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51878F-5CD2-43D6-9665-17886BA8A46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410BCD-CFA4-442A-9049-4EE9CDB35D74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4C30DD-48E1-4EB2-AB54-EDF89F77C1D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00649AE-EF9C-4848-BD75-A4FCB711104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956A9C39-E7B8-4E8B-9D6E-04E200173D52}"/>
              </a:ext>
            </a:extLst>
          </p:cNvPr>
          <p:cNvSpPr txBox="1"/>
          <p:nvPr/>
        </p:nvSpPr>
        <p:spPr>
          <a:xfrm>
            <a:off x="975273" y="3380949"/>
            <a:ext cx="1589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Pressure relief valve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4FC3B1F-5FDA-4179-B1F3-D5AE89ED6F13}"/>
              </a:ext>
            </a:extLst>
          </p:cNvPr>
          <p:cNvGrpSpPr/>
          <p:nvPr/>
        </p:nvGrpSpPr>
        <p:grpSpPr>
          <a:xfrm>
            <a:off x="1482043" y="1055738"/>
            <a:ext cx="134959" cy="225922"/>
            <a:chOff x="699455" y="5837005"/>
            <a:chExt cx="134959" cy="225922"/>
          </a:xfrm>
        </p:grpSpPr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6251E414-F29A-4BBA-AD4E-83E0023CA24A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D9C0B920-6B0B-4AF0-AC4F-C5ABF9FD5BAF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95E2580-2F26-401F-8993-DB485FAE859F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D96E12D-DC1C-49A0-9DB9-B19F1F347032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69622F0-4202-4277-98C8-EB91F33926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C9D1AA0-1A4F-415A-91B1-5FA5CB4D261C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E0B71DB-D34A-4B54-A0E4-603270B03E3E}"/>
              </a:ext>
            </a:extLst>
          </p:cNvPr>
          <p:cNvGrpSpPr/>
          <p:nvPr/>
        </p:nvGrpSpPr>
        <p:grpSpPr>
          <a:xfrm>
            <a:off x="1671605" y="1062576"/>
            <a:ext cx="134959" cy="225922"/>
            <a:chOff x="699455" y="5837005"/>
            <a:chExt cx="134959" cy="225922"/>
          </a:xfrm>
        </p:grpSpPr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95A5765C-CA8C-449C-9E13-0C98B8588954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E224CDA2-0EE4-40BF-B61D-7BD16395E5A6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E534F1F-89E1-499D-89C4-32618B9E029D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CD5D159-57C9-4A0B-8F1E-8ADB355C1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0C53832-EBAE-490B-A1BB-D1E9BEBDDD1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9DCA78B3-CDFA-4039-8AD0-A1F6F74A6DF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DFDB8CC-D885-408F-A845-9725B9A1B00F}"/>
              </a:ext>
            </a:extLst>
          </p:cNvPr>
          <p:cNvGrpSpPr/>
          <p:nvPr/>
        </p:nvGrpSpPr>
        <p:grpSpPr>
          <a:xfrm>
            <a:off x="1887833" y="1060899"/>
            <a:ext cx="134959" cy="225922"/>
            <a:chOff x="699455" y="5837005"/>
            <a:chExt cx="134959" cy="225922"/>
          </a:xfrm>
        </p:grpSpPr>
        <p:sp>
          <p:nvSpPr>
            <p:cNvPr id="249" name="Isosceles Triangle 248">
              <a:extLst>
                <a:ext uri="{FF2B5EF4-FFF2-40B4-BE49-F238E27FC236}">
                  <a16:creationId xmlns:a16="http://schemas.microsoft.com/office/drawing/2014/main" id="{0F3B4670-C169-4790-8271-1A946C741A60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22D568A1-BBB7-4061-A5A1-2D0118DF5C35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E25DC1F-CEF7-4D89-AE95-3045ECB4E9B0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87E8125B-6EB7-4045-A725-B9E76B491AE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7C9F3A2-9CF2-4944-8199-2059B007388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CA70545-91D5-43E5-9B40-079B251AAACC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866DD8C-FE84-40DB-8D0F-1B405C9F0D3C}"/>
              </a:ext>
            </a:extLst>
          </p:cNvPr>
          <p:cNvGrpSpPr/>
          <p:nvPr/>
        </p:nvGrpSpPr>
        <p:grpSpPr>
          <a:xfrm>
            <a:off x="2099799" y="1054061"/>
            <a:ext cx="134959" cy="225922"/>
            <a:chOff x="699455" y="5837005"/>
            <a:chExt cx="134959" cy="225922"/>
          </a:xfrm>
        </p:grpSpPr>
        <p:sp>
          <p:nvSpPr>
            <p:cNvPr id="256" name="Isosceles Triangle 255">
              <a:extLst>
                <a:ext uri="{FF2B5EF4-FFF2-40B4-BE49-F238E27FC236}">
                  <a16:creationId xmlns:a16="http://schemas.microsoft.com/office/drawing/2014/main" id="{45F12B3A-218C-4B1D-9D3F-1B601113609F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>
              <a:extLst>
                <a:ext uri="{FF2B5EF4-FFF2-40B4-BE49-F238E27FC236}">
                  <a16:creationId xmlns:a16="http://schemas.microsoft.com/office/drawing/2014/main" id="{B03E7B28-6251-4DAE-81C3-7B5D8167D6D5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4A8DB2CA-1EE9-4054-B2D7-5959B41502E9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FC58B92-3EB0-4A03-A21F-81B5DB41D0BD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B508AA4-9EA2-4F94-ACF8-EE07E3EFA6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9BD04C2-8680-44DE-95A4-BFACB350F5B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BF05872-5B58-4688-9B07-618D74134B56}"/>
              </a:ext>
            </a:extLst>
          </p:cNvPr>
          <p:cNvGrpSpPr/>
          <p:nvPr/>
        </p:nvGrpSpPr>
        <p:grpSpPr>
          <a:xfrm>
            <a:off x="2532935" y="1060201"/>
            <a:ext cx="134959" cy="225922"/>
            <a:chOff x="699455" y="5837005"/>
            <a:chExt cx="134959" cy="225922"/>
          </a:xfrm>
        </p:grpSpPr>
        <p:sp>
          <p:nvSpPr>
            <p:cNvPr id="270" name="Isosceles Triangle 269">
              <a:extLst>
                <a:ext uri="{FF2B5EF4-FFF2-40B4-BE49-F238E27FC236}">
                  <a16:creationId xmlns:a16="http://schemas.microsoft.com/office/drawing/2014/main" id="{8B6D2BE3-8CFD-46E8-AA28-77D2CFE31FEC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0">
              <a:extLst>
                <a:ext uri="{FF2B5EF4-FFF2-40B4-BE49-F238E27FC236}">
                  <a16:creationId xmlns:a16="http://schemas.microsoft.com/office/drawing/2014/main" id="{7D046606-5DA3-4F6C-952B-055A0D40F6FF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D54363D-C632-45CC-A322-36E58F05578D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E7C2D0AF-4420-4AA6-8611-B6129A313047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F5BD46A-F067-4888-8866-65F2C61C578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DBE5538-FF50-4ADC-A6DD-00652E45E4C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9211998-F7B1-4527-9456-90C3C148980B}"/>
              </a:ext>
            </a:extLst>
          </p:cNvPr>
          <p:cNvGrpSpPr/>
          <p:nvPr/>
        </p:nvGrpSpPr>
        <p:grpSpPr>
          <a:xfrm>
            <a:off x="2824141" y="1070005"/>
            <a:ext cx="134959" cy="225922"/>
            <a:chOff x="699455" y="5837005"/>
            <a:chExt cx="134959" cy="225922"/>
          </a:xfrm>
        </p:grpSpPr>
        <p:sp>
          <p:nvSpPr>
            <p:cNvPr id="277" name="Isosceles Triangle 276">
              <a:extLst>
                <a:ext uri="{FF2B5EF4-FFF2-40B4-BE49-F238E27FC236}">
                  <a16:creationId xmlns:a16="http://schemas.microsoft.com/office/drawing/2014/main" id="{F2567EF5-2E7D-4EC4-8C80-18B748FC4A35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>
              <a:extLst>
                <a:ext uri="{FF2B5EF4-FFF2-40B4-BE49-F238E27FC236}">
                  <a16:creationId xmlns:a16="http://schemas.microsoft.com/office/drawing/2014/main" id="{A5B1D584-9200-4338-BB99-B7B5FA904875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550E212-96EC-41CE-822B-27DD20B43E2B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8507598C-BC82-4F1C-B031-D532ECF2CC89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9250F5F8-59E3-4A70-8670-D7C04F0E29C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1869AC03-5E4B-4277-BB90-7A6FE19361B3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CE6ED80-3667-43A0-9A69-76787A539E01}"/>
              </a:ext>
            </a:extLst>
          </p:cNvPr>
          <p:cNvGrpSpPr/>
          <p:nvPr/>
        </p:nvGrpSpPr>
        <p:grpSpPr>
          <a:xfrm>
            <a:off x="3013703" y="1076843"/>
            <a:ext cx="134959" cy="225922"/>
            <a:chOff x="699455" y="5837005"/>
            <a:chExt cx="134959" cy="225922"/>
          </a:xfrm>
        </p:grpSpPr>
        <p:sp>
          <p:nvSpPr>
            <p:cNvPr id="284" name="Isosceles Triangle 283">
              <a:extLst>
                <a:ext uri="{FF2B5EF4-FFF2-40B4-BE49-F238E27FC236}">
                  <a16:creationId xmlns:a16="http://schemas.microsoft.com/office/drawing/2014/main" id="{A4111D2C-E154-4467-9420-DC3F9D53BAFE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>
              <a:extLst>
                <a:ext uri="{FF2B5EF4-FFF2-40B4-BE49-F238E27FC236}">
                  <a16:creationId xmlns:a16="http://schemas.microsoft.com/office/drawing/2014/main" id="{147A93D1-DFA2-419E-90C2-72877A1294DF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EAA89E37-63DE-4D58-B9D1-4C9A76543D25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737278B-02F1-4FAE-9257-8D6D7E4C6B31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4440D23-BC78-4C74-84DC-D096C490C0F6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0BB7CA6-CE1A-4E26-B9C9-01468D90F94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77E7331-D401-4875-A939-52DAF87CC024}"/>
              </a:ext>
            </a:extLst>
          </p:cNvPr>
          <p:cNvGrpSpPr/>
          <p:nvPr/>
        </p:nvGrpSpPr>
        <p:grpSpPr>
          <a:xfrm>
            <a:off x="3229931" y="1075166"/>
            <a:ext cx="134959" cy="225922"/>
            <a:chOff x="699455" y="5837005"/>
            <a:chExt cx="134959" cy="225922"/>
          </a:xfrm>
        </p:grpSpPr>
        <p:sp>
          <p:nvSpPr>
            <p:cNvPr id="291" name="Isosceles Triangle 290">
              <a:extLst>
                <a:ext uri="{FF2B5EF4-FFF2-40B4-BE49-F238E27FC236}">
                  <a16:creationId xmlns:a16="http://schemas.microsoft.com/office/drawing/2014/main" id="{E1CCED81-0E47-411B-B5B6-5F4B73966ED2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B1471822-C48C-40D7-990E-427D4DCACCA4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F3E1F10E-85AE-4338-9FC1-A85572B54A10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2A9528B3-CBAB-4FBB-8335-47FB284D7B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8A58A695-D936-47AD-AE0B-719380F018FB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96A07F8-1172-4ED5-BC64-76C6130BE0BD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A0EADFC-1ED0-437A-AED4-3E57C39B6036}"/>
              </a:ext>
            </a:extLst>
          </p:cNvPr>
          <p:cNvGrpSpPr/>
          <p:nvPr/>
        </p:nvGrpSpPr>
        <p:grpSpPr>
          <a:xfrm>
            <a:off x="3441897" y="1068328"/>
            <a:ext cx="134959" cy="225922"/>
            <a:chOff x="699455" y="5837005"/>
            <a:chExt cx="134959" cy="225922"/>
          </a:xfrm>
        </p:grpSpPr>
        <p:sp>
          <p:nvSpPr>
            <p:cNvPr id="298" name="Isosceles Triangle 297">
              <a:extLst>
                <a:ext uri="{FF2B5EF4-FFF2-40B4-BE49-F238E27FC236}">
                  <a16:creationId xmlns:a16="http://schemas.microsoft.com/office/drawing/2014/main" id="{9C0AFE7B-74EB-46A5-825E-9A0698EF9D4B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Isosceles Triangle 298">
              <a:extLst>
                <a:ext uri="{FF2B5EF4-FFF2-40B4-BE49-F238E27FC236}">
                  <a16:creationId xmlns:a16="http://schemas.microsoft.com/office/drawing/2014/main" id="{3F006C3A-B881-440E-B2FB-87DFF427F6FC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C7607C96-8842-4F2A-B441-ED77503A9F8A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F0551E9-DB43-430E-8E05-7AF7A2366C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F8EB04D-5107-4DDF-934F-D412C3C5DF2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EEFC8F0-043E-49B1-B37A-08F114A38A7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530EAD3-E3F3-4B34-B779-5001E5190F35}"/>
              </a:ext>
            </a:extLst>
          </p:cNvPr>
          <p:cNvGrpSpPr/>
          <p:nvPr/>
        </p:nvGrpSpPr>
        <p:grpSpPr>
          <a:xfrm>
            <a:off x="3659226" y="1075504"/>
            <a:ext cx="134959" cy="225922"/>
            <a:chOff x="699455" y="5837005"/>
            <a:chExt cx="134959" cy="225922"/>
          </a:xfrm>
        </p:grpSpPr>
        <p:sp>
          <p:nvSpPr>
            <p:cNvPr id="305" name="Isosceles Triangle 304">
              <a:extLst>
                <a:ext uri="{FF2B5EF4-FFF2-40B4-BE49-F238E27FC236}">
                  <a16:creationId xmlns:a16="http://schemas.microsoft.com/office/drawing/2014/main" id="{C63ECBCC-54CC-4B5B-9F4A-42AF7C265E7B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Isosceles Triangle 305">
              <a:extLst>
                <a:ext uri="{FF2B5EF4-FFF2-40B4-BE49-F238E27FC236}">
                  <a16:creationId xmlns:a16="http://schemas.microsoft.com/office/drawing/2014/main" id="{7FF274D5-1943-405F-ABFC-00B6708C0414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6174C369-C206-4106-A884-356B0CDC88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B07ED6-CBA9-42C5-AC94-AB6D4EA7C7A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A20216E-7D39-4A78-898B-2BBF0CFC956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3BA1F387-E5F1-4B98-9E2A-99533C44A691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6C2FE645-609B-449C-91F4-E1A19369CE42}"/>
              </a:ext>
            </a:extLst>
          </p:cNvPr>
          <p:cNvGrpSpPr/>
          <p:nvPr/>
        </p:nvGrpSpPr>
        <p:grpSpPr>
          <a:xfrm>
            <a:off x="3875033" y="1074468"/>
            <a:ext cx="134959" cy="225922"/>
            <a:chOff x="699455" y="5837005"/>
            <a:chExt cx="134959" cy="225922"/>
          </a:xfrm>
        </p:grpSpPr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5D94F401-8939-4304-BD92-CDB13F7367D8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C952BAED-58BB-445A-96ED-9E739E4FDA18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4C12971-2CD3-42E9-803B-DA88AE8AE4CF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BA10F5F-8E8B-4D69-98B3-4CF7501AD28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EEDA7FB-1095-461D-AEA2-5AF76AE0FEE9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00B36FE-4FB4-4BBF-B758-31E6D2B5E4D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398C1D2-4E49-4735-BCA8-C1F5604EFBA8}"/>
              </a:ext>
            </a:extLst>
          </p:cNvPr>
          <p:cNvGrpSpPr/>
          <p:nvPr/>
        </p:nvGrpSpPr>
        <p:grpSpPr>
          <a:xfrm>
            <a:off x="8718491" y="1078653"/>
            <a:ext cx="134959" cy="225922"/>
            <a:chOff x="699455" y="5837005"/>
            <a:chExt cx="134959" cy="225922"/>
          </a:xfrm>
        </p:grpSpPr>
        <p:sp>
          <p:nvSpPr>
            <p:cNvPr id="321" name="Isosceles Triangle 320">
              <a:extLst>
                <a:ext uri="{FF2B5EF4-FFF2-40B4-BE49-F238E27FC236}">
                  <a16:creationId xmlns:a16="http://schemas.microsoft.com/office/drawing/2014/main" id="{D05ED1ED-8954-4939-B939-8ABC80829D19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Isosceles Triangle 321">
              <a:extLst>
                <a:ext uri="{FF2B5EF4-FFF2-40B4-BE49-F238E27FC236}">
                  <a16:creationId xmlns:a16="http://schemas.microsoft.com/office/drawing/2014/main" id="{9117FC45-FF9A-4D43-9CB9-75F6EA5F602C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4F97559-2DFF-41EA-BC15-F41B99F12018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B068336-B7BC-41FD-9AC8-EC4AC02763AB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702BBC8-B4D1-48BD-B585-90A62B960950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3FD38AF8-2D82-4C0F-AF05-F842F0FA6D5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71EFA11E-73E3-4EA5-89F3-EE55CD34F376}"/>
              </a:ext>
            </a:extLst>
          </p:cNvPr>
          <p:cNvGrpSpPr/>
          <p:nvPr/>
        </p:nvGrpSpPr>
        <p:grpSpPr>
          <a:xfrm>
            <a:off x="8908053" y="1085491"/>
            <a:ext cx="134959" cy="225922"/>
            <a:chOff x="699455" y="5837005"/>
            <a:chExt cx="134959" cy="225922"/>
          </a:xfrm>
        </p:grpSpPr>
        <p:sp>
          <p:nvSpPr>
            <p:cNvPr id="328" name="Isosceles Triangle 327">
              <a:extLst>
                <a:ext uri="{FF2B5EF4-FFF2-40B4-BE49-F238E27FC236}">
                  <a16:creationId xmlns:a16="http://schemas.microsoft.com/office/drawing/2014/main" id="{B02F324B-8E34-4DAC-8579-91D2A7D16567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Isosceles Triangle 328">
              <a:extLst>
                <a:ext uri="{FF2B5EF4-FFF2-40B4-BE49-F238E27FC236}">
                  <a16:creationId xmlns:a16="http://schemas.microsoft.com/office/drawing/2014/main" id="{1E7619E4-4B95-489B-89CC-FA8341D8CDAF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97205825-57E9-434A-851D-E99C916C6B44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9D45F653-44DE-4D43-AC63-FE89DB77F49B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ABBA7404-3E51-407B-A900-5457402665EF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823A881D-690C-43A4-97A6-407D93E468AF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D125E6C-EEEA-4864-A173-57A74B4729EA}"/>
              </a:ext>
            </a:extLst>
          </p:cNvPr>
          <p:cNvGrpSpPr/>
          <p:nvPr/>
        </p:nvGrpSpPr>
        <p:grpSpPr>
          <a:xfrm>
            <a:off x="9124281" y="1083814"/>
            <a:ext cx="134959" cy="225922"/>
            <a:chOff x="699455" y="5837005"/>
            <a:chExt cx="134959" cy="225922"/>
          </a:xfrm>
        </p:grpSpPr>
        <p:sp>
          <p:nvSpPr>
            <p:cNvPr id="335" name="Isosceles Triangle 334">
              <a:extLst>
                <a:ext uri="{FF2B5EF4-FFF2-40B4-BE49-F238E27FC236}">
                  <a16:creationId xmlns:a16="http://schemas.microsoft.com/office/drawing/2014/main" id="{AE8C841E-AA50-439B-8900-A257A7953E6E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Isosceles Triangle 335">
              <a:extLst>
                <a:ext uri="{FF2B5EF4-FFF2-40B4-BE49-F238E27FC236}">
                  <a16:creationId xmlns:a16="http://schemas.microsoft.com/office/drawing/2014/main" id="{64A5F780-28BA-450B-BBAD-1902494180ED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F4E4EC4-B085-4EB4-B22C-60916F8CC8C8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985B2D7-CD83-4C09-B422-2163BBA1633F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379A365-9192-488C-8B92-91D61CDE227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14DF7A09-8AD9-4948-8613-31FF2798E42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BDE0D8FF-46C0-41DB-A4B9-0354FC81ED99}"/>
              </a:ext>
            </a:extLst>
          </p:cNvPr>
          <p:cNvGrpSpPr/>
          <p:nvPr/>
        </p:nvGrpSpPr>
        <p:grpSpPr>
          <a:xfrm>
            <a:off x="9336247" y="1076976"/>
            <a:ext cx="134959" cy="225922"/>
            <a:chOff x="699455" y="5837005"/>
            <a:chExt cx="134959" cy="225922"/>
          </a:xfrm>
        </p:grpSpPr>
        <p:sp>
          <p:nvSpPr>
            <p:cNvPr id="342" name="Isosceles Triangle 341">
              <a:extLst>
                <a:ext uri="{FF2B5EF4-FFF2-40B4-BE49-F238E27FC236}">
                  <a16:creationId xmlns:a16="http://schemas.microsoft.com/office/drawing/2014/main" id="{5A3C6411-545A-4EF5-B49D-4646FE17E9FD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Isosceles Triangle 342">
              <a:extLst>
                <a:ext uri="{FF2B5EF4-FFF2-40B4-BE49-F238E27FC236}">
                  <a16:creationId xmlns:a16="http://schemas.microsoft.com/office/drawing/2014/main" id="{27F7C734-B6B0-4D7E-98B9-26D3DC056C5D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F49AA76-842E-4BB3-A447-D7C9A48C8360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B1E2984-7683-4A89-9469-53B9BA94260B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D219B459-6A91-45DF-B8D2-782F897F3B61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C33B4B0-8CBC-403B-9C86-2023D1E8ADEC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D5683E5-0C53-4BFC-B811-736958931C16}"/>
              </a:ext>
            </a:extLst>
          </p:cNvPr>
          <p:cNvGrpSpPr/>
          <p:nvPr/>
        </p:nvGrpSpPr>
        <p:grpSpPr>
          <a:xfrm>
            <a:off x="9553576" y="1084152"/>
            <a:ext cx="134959" cy="225922"/>
            <a:chOff x="699455" y="5837005"/>
            <a:chExt cx="134959" cy="225922"/>
          </a:xfrm>
        </p:grpSpPr>
        <p:sp>
          <p:nvSpPr>
            <p:cNvPr id="349" name="Isosceles Triangle 348">
              <a:extLst>
                <a:ext uri="{FF2B5EF4-FFF2-40B4-BE49-F238E27FC236}">
                  <a16:creationId xmlns:a16="http://schemas.microsoft.com/office/drawing/2014/main" id="{7B0453EA-B2F2-47BE-BF92-FA803E832D0A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Isosceles Triangle 349">
              <a:extLst>
                <a:ext uri="{FF2B5EF4-FFF2-40B4-BE49-F238E27FC236}">
                  <a16:creationId xmlns:a16="http://schemas.microsoft.com/office/drawing/2014/main" id="{EEF9D3AF-8FD5-4A54-9DBB-82CBC177288A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9C68549A-AF6E-4495-9074-2B0D3B12FE98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6B695BC-0BBE-497D-8283-EFC60CA71176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83E96B2-CD7F-41A5-A952-13120A79B8FA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C2417771-FD6B-4523-B64B-9888168CB616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19FF6B9B-F0A0-4403-862A-826C6BBC4A9E}"/>
              </a:ext>
            </a:extLst>
          </p:cNvPr>
          <p:cNvGrpSpPr/>
          <p:nvPr/>
        </p:nvGrpSpPr>
        <p:grpSpPr>
          <a:xfrm>
            <a:off x="9769383" y="1083116"/>
            <a:ext cx="134959" cy="225922"/>
            <a:chOff x="699455" y="5837005"/>
            <a:chExt cx="134959" cy="225922"/>
          </a:xfrm>
        </p:grpSpPr>
        <p:sp>
          <p:nvSpPr>
            <p:cNvPr id="356" name="Isosceles Triangle 355">
              <a:extLst>
                <a:ext uri="{FF2B5EF4-FFF2-40B4-BE49-F238E27FC236}">
                  <a16:creationId xmlns:a16="http://schemas.microsoft.com/office/drawing/2014/main" id="{E00A4A0B-3324-463D-949F-3DE0B0160BCF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Isosceles Triangle 356">
              <a:extLst>
                <a:ext uri="{FF2B5EF4-FFF2-40B4-BE49-F238E27FC236}">
                  <a16:creationId xmlns:a16="http://schemas.microsoft.com/office/drawing/2014/main" id="{628282B9-D886-4A7F-B175-3F108461C7E1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DD819CC-CDA0-4FC7-8D1A-D181D936723B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4CE0251-BCF1-457B-9024-080893729385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0607AAB2-F37E-4610-ABBA-92C7CC467AB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53CBCBBB-05DF-4E77-8760-35F598C5FC6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2491B3C-4E6D-4C6A-AD2A-A82191DCC0AF}"/>
              </a:ext>
            </a:extLst>
          </p:cNvPr>
          <p:cNvGrpSpPr/>
          <p:nvPr/>
        </p:nvGrpSpPr>
        <p:grpSpPr>
          <a:xfrm>
            <a:off x="10834361" y="1074468"/>
            <a:ext cx="134959" cy="225922"/>
            <a:chOff x="699455" y="5837005"/>
            <a:chExt cx="134959" cy="225922"/>
          </a:xfrm>
        </p:grpSpPr>
        <p:sp>
          <p:nvSpPr>
            <p:cNvPr id="368" name="Isosceles Triangle 367">
              <a:extLst>
                <a:ext uri="{FF2B5EF4-FFF2-40B4-BE49-F238E27FC236}">
                  <a16:creationId xmlns:a16="http://schemas.microsoft.com/office/drawing/2014/main" id="{E32244FD-F36F-46F0-917D-CB5400A85387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Isosceles Triangle 368">
              <a:extLst>
                <a:ext uri="{FF2B5EF4-FFF2-40B4-BE49-F238E27FC236}">
                  <a16:creationId xmlns:a16="http://schemas.microsoft.com/office/drawing/2014/main" id="{CA42129C-FBDA-4581-B246-5A5B8A44D4C3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753029A2-5886-4418-900A-3C9A2CC79878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D2109BA-993D-493E-89F5-13ACE72E0D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F91DF8F7-F738-45C2-A7B0-276DD993FBE6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B091F35-46B7-402D-AC92-C019BD0879E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88C9057-751C-4E15-BA18-2B32049E0FAA}"/>
              </a:ext>
            </a:extLst>
          </p:cNvPr>
          <p:cNvGrpSpPr/>
          <p:nvPr/>
        </p:nvGrpSpPr>
        <p:grpSpPr>
          <a:xfrm rot="5400000">
            <a:off x="8213618" y="3046460"/>
            <a:ext cx="134959" cy="225922"/>
            <a:chOff x="699455" y="5837005"/>
            <a:chExt cx="134959" cy="225922"/>
          </a:xfrm>
        </p:grpSpPr>
        <p:sp>
          <p:nvSpPr>
            <p:cNvPr id="376" name="Isosceles Triangle 375">
              <a:extLst>
                <a:ext uri="{FF2B5EF4-FFF2-40B4-BE49-F238E27FC236}">
                  <a16:creationId xmlns:a16="http://schemas.microsoft.com/office/drawing/2014/main" id="{BABD2818-C093-4F20-99C6-2A2F6973B7F6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Isosceles Triangle 376">
              <a:extLst>
                <a:ext uri="{FF2B5EF4-FFF2-40B4-BE49-F238E27FC236}">
                  <a16:creationId xmlns:a16="http://schemas.microsoft.com/office/drawing/2014/main" id="{FFBDE3AD-1733-4A9F-8A38-02E9E7F689D3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8C6FDD5F-4014-4FA9-8674-7006A77645EB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C514E67-C2E3-4137-9820-9DE1E92D10D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F8E2747F-8114-4447-8C60-FBDAA4F3B6F8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B956E6F3-23B5-4013-A7D7-E91F703E48A1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318CFF0F-3893-43B8-B48C-56B631B30A03}"/>
              </a:ext>
            </a:extLst>
          </p:cNvPr>
          <p:cNvGrpSpPr/>
          <p:nvPr/>
        </p:nvGrpSpPr>
        <p:grpSpPr>
          <a:xfrm rot="5400000">
            <a:off x="8222410" y="3254992"/>
            <a:ext cx="134959" cy="225922"/>
            <a:chOff x="699455" y="5837005"/>
            <a:chExt cx="134959" cy="225922"/>
          </a:xfrm>
        </p:grpSpPr>
        <p:sp>
          <p:nvSpPr>
            <p:cNvPr id="383" name="Isosceles Triangle 382">
              <a:extLst>
                <a:ext uri="{FF2B5EF4-FFF2-40B4-BE49-F238E27FC236}">
                  <a16:creationId xmlns:a16="http://schemas.microsoft.com/office/drawing/2014/main" id="{F94844D2-B77D-458B-8F72-85D827BFEF6F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Isosceles Triangle 383">
              <a:extLst>
                <a:ext uri="{FF2B5EF4-FFF2-40B4-BE49-F238E27FC236}">
                  <a16:creationId xmlns:a16="http://schemas.microsoft.com/office/drawing/2014/main" id="{E02D513F-C9A7-4265-9D24-1A8EA0D6610E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7A15874-A1AA-436C-8D6C-F317BBAC9A09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129AC8CB-BC73-4555-9C8D-8B1A1591D76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83FA5519-713B-4096-ACCA-A9173ACB92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590169F-617E-48EA-97C5-C0DBD6D6491B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4D208DEE-119D-4EDF-A80D-56D4C9625C7C}"/>
              </a:ext>
            </a:extLst>
          </p:cNvPr>
          <p:cNvGrpSpPr/>
          <p:nvPr/>
        </p:nvGrpSpPr>
        <p:grpSpPr>
          <a:xfrm rot="5400000">
            <a:off x="8223803" y="3439285"/>
            <a:ext cx="134959" cy="225922"/>
            <a:chOff x="699455" y="5837005"/>
            <a:chExt cx="134959" cy="225922"/>
          </a:xfrm>
        </p:grpSpPr>
        <p:sp>
          <p:nvSpPr>
            <p:cNvPr id="390" name="Isosceles Triangle 389">
              <a:extLst>
                <a:ext uri="{FF2B5EF4-FFF2-40B4-BE49-F238E27FC236}">
                  <a16:creationId xmlns:a16="http://schemas.microsoft.com/office/drawing/2014/main" id="{FF5B2E74-472F-4348-A1AC-09B3EE6E9D4D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Isosceles Triangle 390">
              <a:extLst>
                <a:ext uri="{FF2B5EF4-FFF2-40B4-BE49-F238E27FC236}">
                  <a16:creationId xmlns:a16="http://schemas.microsoft.com/office/drawing/2014/main" id="{F3B92FC1-AD7E-460F-A8D0-A8D530E828E4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A48DD26-3DB3-4BCF-9772-0B520E0759DD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90D8687C-E6AE-4160-9F08-6371585ACA20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9197007B-3857-4A41-8E70-3CCF1C4A5ACE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FAD3F540-502E-4D40-8279-99F6BAD00C93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28E4583-B906-427C-BE37-8B6540398C55}"/>
              </a:ext>
            </a:extLst>
          </p:cNvPr>
          <p:cNvGrpSpPr/>
          <p:nvPr/>
        </p:nvGrpSpPr>
        <p:grpSpPr>
          <a:xfrm rot="5400000">
            <a:off x="8225275" y="3663095"/>
            <a:ext cx="134959" cy="225922"/>
            <a:chOff x="699455" y="5837005"/>
            <a:chExt cx="134959" cy="225922"/>
          </a:xfrm>
        </p:grpSpPr>
        <p:sp>
          <p:nvSpPr>
            <p:cNvPr id="397" name="Isosceles Triangle 396">
              <a:extLst>
                <a:ext uri="{FF2B5EF4-FFF2-40B4-BE49-F238E27FC236}">
                  <a16:creationId xmlns:a16="http://schemas.microsoft.com/office/drawing/2014/main" id="{39D151D1-ACAB-4329-85A5-63BE4E24E533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Isosceles Triangle 397">
              <a:extLst>
                <a:ext uri="{FF2B5EF4-FFF2-40B4-BE49-F238E27FC236}">
                  <a16:creationId xmlns:a16="http://schemas.microsoft.com/office/drawing/2014/main" id="{BB0C06B6-551C-4216-A8C8-3A6FAC02E68D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98EE3485-6628-42D3-9779-40B9ED8FBC3F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C9543857-FE79-4D19-9325-4CD328E25727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39B265B0-33D3-4BD6-B922-0D31C9DEECCC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1CF8FC-9AA4-4104-8529-CB241FDC14BA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1AD4347E-80CD-41FC-98EB-D744C0502CC7}"/>
              </a:ext>
            </a:extLst>
          </p:cNvPr>
          <p:cNvGrpSpPr/>
          <p:nvPr/>
        </p:nvGrpSpPr>
        <p:grpSpPr>
          <a:xfrm rot="5400000">
            <a:off x="8235180" y="3845152"/>
            <a:ext cx="134959" cy="225922"/>
            <a:chOff x="699455" y="5837005"/>
            <a:chExt cx="134959" cy="225922"/>
          </a:xfrm>
        </p:grpSpPr>
        <p:sp>
          <p:nvSpPr>
            <p:cNvPr id="404" name="Isosceles Triangle 403">
              <a:extLst>
                <a:ext uri="{FF2B5EF4-FFF2-40B4-BE49-F238E27FC236}">
                  <a16:creationId xmlns:a16="http://schemas.microsoft.com/office/drawing/2014/main" id="{AA91DAC3-8DF3-4EB0-A192-FF6D5E78E949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Isosceles Triangle 404">
              <a:extLst>
                <a:ext uri="{FF2B5EF4-FFF2-40B4-BE49-F238E27FC236}">
                  <a16:creationId xmlns:a16="http://schemas.microsoft.com/office/drawing/2014/main" id="{DEB5E29A-0150-4E7C-AED3-D3B47982F9C4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EF8D0296-FFA5-4FE4-ADB8-F16CCE518D1E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9CF125A7-DF57-4AA5-BAA5-6F067CB2C7A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66BFB974-3968-478C-A260-EEFBF98F92EF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3B6F81FF-E14F-494A-9DD5-872280FEECE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47827994-8597-4395-9A56-D9AB7E5E21A3}"/>
              </a:ext>
            </a:extLst>
          </p:cNvPr>
          <p:cNvGrpSpPr/>
          <p:nvPr/>
        </p:nvGrpSpPr>
        <p:grpSpPr>
          <a:xfrm>
            <a:off x="4711331" y="4403851"/>
            <a:ext cx="134959" cy="225922"/>
            <a:chOff x="699455" y="5837005"/>
            <a:chExt cx="134959" cy="225922"/>
          </a:xfrm>
        </p:grpSpPr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717FB2E9-864D-4B99-BE2E-26B1BF219C59}"/>
                </a:ext>
              </a:extLst>
            </p:cNvPr>
            <p:cNvSpPr/>
            <p:nvPr/>
          </p:nvSpPr>
          <p:spPr>
            <a:xfrm>
              <a:off x="746264" y="597479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Isosceles Triangle 363">
              <a:extLst>
                <a:ext uri="{FF2B5EF4-FFF2-40B4-BE49-F238E27FC236}">
                  <a16:creationId xmlns:a16="http://schemas.microsoft.com/office/drawing/2014/main" id="{2938B962-7090-4CFA-806F-3CAC0E703F6E}"/>
                </a:ext>
              </a:extLst>
            </p:cNvPr>
            <p:cNvSpPr/>
            <p:nvPr/>
          </p:nvSpPr>
          <p:spPr>
            <a:xfrm rot="5400000">
              <a:off x="699448" y="5928411"/>
              <a:ext cx="88150" cy="881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3F15F88E-9CE0-4B3C-A07C-F2F631F42C9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12" y="5837005"/>
              <a:ext cx="0" cy="137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181E849-B572-40E4-91FE-BC02072FC176}"/>
                </a:ext>
              </a:extLst>
            </p:cNvPr>
            <p:cNvCxnSpPr>
              <a:cxnSpLocks/>
            </p:cNvCxnSpPr>
            <p:nvPr/>
          </p:nvCxnSpPr>
          <p:spPr>
            <a:xfrm>
              <a:off x="740947" y="5888355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B3003EF-DE72-46FA-A72E-9EEAECEAF4F7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928404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28A875EE-2E74-4861-9731-FC9E3E8A31A5}"/>
                </a:ext>
              </a:extLst>
            </p:cNvPr>
            <p:cNvCxnSpPr>
              <a:cxnSpLocks/>
            </p:cNvCxnSpPr>
            <p:nvPr/>
          </p:nvCxnSpPr>
          <p:spPr>
            <a:xfrm>
              <a:off x="736891" y="5855957"/>
              <a:ext cx="88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72EEAD-6833-4176-BA6B-5BAD1F43313C}"/>
              </a:ext>
            </a:extLst>
          </p:cNvPr>
          <p:cNvCxnSpPr>
            <a:cxnSpLocks/>
          </p:cNvCxnSpPr>
          <p:nvPr/>
        </p:nvCxnSpPr>
        <p:spPr>
          <a:xfrm>
            <a:off x="4802215" y="4629773"/>
            <a:ext cx="0" cy="221430"/>
          </a:xfrm>
          <a:prstGeom prst="line">
            <a:avLst/>
          </a:prstGeom>
          <a:ln w="19050">
            <a:solidFill>
              <a:srgbClr val="10ACB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A62DBA7-9599-4407-BA0B-D1C5D8467958}"/>
              </a:ext>
            </a:extLst>
          </p:cNvPr>
          <p:cNvCxnSpPr>
            <a:cxnSpLocks/>
          </p:cNvCxnSpPr>
          <p:nvPr/>
        </p:nvCxnSpPr>
        <p:spPr>
          <a:xfrm flipH="1">
            <a:off x="4398933" y="4851203"/>
            <a:ext cx="393909" cy="0"/>
          </a:xfrm>
          <a:prstGeom prst="line">
            <a:avLst/>
          </a:prstGeom>
          <a:ln w="19050">
            <a:solidFill>
              <a:srgbClr val="10ACB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FA04462-FD9A-4C58-968E-B06E64275CFD}"/>
              </a:ext>
            </a:extLst>
          </p:cNvPr>
          <p:cNvCxnSpPr>
            <a:cxnSpLocks/>
          </p:cNvCxnSpPr>
          <p:nvPr/>
        </p:nvCxnSpPr>
        <p:spPr>
          <a:xfrm flipH="1">
            <a:off x="4495008" y="4539325"/>
            <a:ext cx="216323" cy="0"/>
          </a:xfrm>
          <a:prstGeom prst="line">
            <a:avLst/>
          </a:prstGeom>
          <a:ln w="19050">
            <a:solidFill>
              <a:srgbClr val="10ACB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" name="Picture 410">
            <a:extLst>
              <a:ext uri="{FF2B5EF4-FFF2-40B4-BE49-F238E27FC236}">
                <a16:creationId xmlns:a16="http://schemas.microsoft.com/office/drawing/2014/main" id="{2ABAA91C-4858-4C37-BFA4-BB25D527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25" y="2921837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C8228291-ABEB-48A6-84CC-70765A37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32" y="2922135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1B87ED3B-B0C4-4E8F-8F65-E14DC50D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264" y="2915584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4" name="Picture 413">
            <a:extLst>
              <a:ext uri="{FF2B5EF4-FFF2-40B4-BE49-F238E27FC236}">
                <a16:creationId xmlns:a16="http://schemas.microsoft.com/office/drawing/2014/main" id="{14DDF1D5-8528-4514-AE31-CEF40F18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76" y="2915584"/>
            <a:ext cx="121599" cy="1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8E50E5D3-5176-4CB2-8ACF-9BD01FB2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200" y="2925535"/>
            <a:ext cx="121599" cy="152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09EC49F8-3C3E-4F22-BD6E-7D4FE8DDC62D}"/>
              </a:ext>
            </a:extLst>
          </p:cNvPr>
          <p:cNvCxnSpPr>
            <a:cxnSpLocks/>
          </p:cNvCxnSpPr>
          <p:nvPr/>
        </p:nvCxnSpPr>
        <p:spPr>
          <a:xfrm>
            <a:off x="438044" y="670930"/>
            <a:ext cx="9750713" cy="0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DB3E7F5A-171A-4645-86A0-BFCBC233F498}"/>
              </a:ext>
            </a:extLst>
          </p:cNvPr>
          <p:cNvSpPr txBox="1"/>
          <p:nvPr/>
        </p:nvSpPr>
        <p:spPr>
          <a:xfrm>
            <a:off x="6246698" y="423956"/>
            <a:ext cx="2334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+mj-lt"/>
              </a:rPr>
              <a:t>Cryomodule relief vent header</a:t>
            </a: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004458B-0899-4B86-90BA-E4CD0D149E42}"/>
              </a:ext>
            </a:extLst>
          </p:cNvPr>
          <p:cNvCxnSpPr>
            <a:cxnSpLocks/>
          </p:cNvCxnSpPr>
          <p:nvPr/>
        </p:nvCxnSpPr>
        <p:spPr>
          <a:xfrm flipV="1">
            <a:off x="4491585" y="875645"/>
            <a:ext cx="0" cy="3673205"/>
          </a:xfrm>
          <a:prstGeom prst="line">
            <a:avLst/>
          </a:prstGeom>
          <a:ln w="19050">
            <a:solidFill>
              <a:srgbClr val="10ACB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Oval 418">
            <a:extLst>
              <a:ext uri="{FF2B5EF4-FFF2-40B4-BE49-F238E27FC236}">
                <a16:creationId xmlns:a16="http://schemas.microsoft.com/office/drawing/2014/main" id="{E2A6C952-6180-4633-A7B0-87A269251295}"/>
              </a:ext>
            </a:extLst>
          </p:cNvPr>
          <p:cNvSpPr/>
          <p:nvPr/>
        </p:nvSpPr>
        <p:spPr>
          <a:xfrm>
            <a:off x="3566883" y="892182"/>
            <a:ext cx="334554" cy="1800491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F1AB01E3-C022-4E4D-8EBF-4482E8E46B9D}"/>
              </a:ext>
            </a:extLst>
          </p:cNvPr>
          <p:cNvSpPr/>
          <p:nvPr/>
        </p:nvSpPr>
        <p:spPr>
          <a:xfrm>
            <a:off x="3861630" y="4186129"/>
            <a:ext cx="1432192" cy="848299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EAD2BC7E-C5E2-4526-9BD2-6BDC948463B8}"/>
              </a:ext>
            </a:extLst>
          </p:cNvPr>
          <p:cNvSpPr/>
          <p:nvPr/>
        </p:nvSpPr>
        <p:spPr>
          <a:xfrm>
            <a:off x="9468048" y="872583"/>
            <a:ext cx="334554" cy="1800491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B3993-060D-44E5-A288-C3ACD235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Feb.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61AD-A831-4D8A-8F4E-977E5EDA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Soyars, Ram Dhuley | Cryogenic Integrated 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C3BF-0551-4CE0-B827-2C1B3419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0CF-00A6-40EF-A1C5-500C6EDC3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643A-0AD4-47D5-A7A3-927E36E8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2K relieving assumptions, requirements, and results</a:t>
            </a:r>
            <a:endParaRPr lang="en-US" sz="1200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DD73-F8E9-4BE2-90AF-3300908B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Heat flux from air ingress during Loss of Vacuum </a:t>
            </a:r>
          </a:p>
          <a:p>
            <a:pPr lvl="1"/>
            <a:r>
              <a:rPr lang="en-US" sz="1400" dirty="0"/>
              <a:t>CDS: Rupture of ISO 80 pumping port. 79.8 mm dia.</a:t>
            </a:r>
          </a:p>
          <a:p>
            <a:pPr lvl="1"/>
            <a:r>
              <a:rPr lang="en-US" sz="1400" dirty="0"/>
              <a:t>CRYOMODULE</a:t>
            </a:r>
          </a:p>
          <a:p>
            <a:pPr lvl="2"/>
            <a:r>
              <a:rPr lang="en-US" sz="1400" dirty="0"/>
              <a:t>for LOBV:</a:t>
            </a:r>
            <a:r>
              <a:rPr lang="en-US" sz="1400" u="sng" dirty="0"/>
              <a:t> </a:t>
            </a:r>
            <a:r>
              <a:rPr lang="en-US" sz="1400" dirty="0"/>
              <a:t>Rupture of coupler window. 60.2 mm </a:t>
            </a:r>
            <a:r>
              <a:rPr lang="en-US" sz="1400" dirty="0" err="1"/>
              <a:t>dia</a:t>
            </a:r>
            <a:r>
              <a:rPr lang="en-US" sz="1400" dirty="0"/>
              <a:t> . Assumes infinite supply of air behind this</a:t>
            </a:r>
          </a:p>
          <a:p>
            <a:pPr lvl="2"/>
            <a:r>
              <a:rPr lang="en-US" sz="1400" dirty="0"/>
              <a:t>For LOIV: Rupture of ISO 100 pumping port. 97.6 mm </a:t>
            </a:r>
            <a:r>
              <a:rPr lang="en-US" sz="1400" dirty="0" err="1"/>
              <a:t>dia</a:t>
            </a:r>
            <a:endParaRPr lang="en-US" sz="1400" dirty="0"/>
          </a:p>
          <a:p>
            <a:r>
              <a:rPr lang="en-US" sz="1400" dirty="0"/>
              <a:t>Relief orifice sizing calculations performed per Code. Used Code EN ISO 4126-1</a:t>
            </a:r>
          </a:p>
          <a:p>
            <a:r>
              <a:rPr lang="en-US" sz="1400" dirty="0"/>
              <a:t>For CRYOMODULE: analyze last/furthest HB650, worst-case for size and worst-case distance for venting flow</a:t>
            </a:r>
          </a:p>
          <a:p>
            <a:pPr lvl="2"/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C9AD-8174-4B07-86DE-7A59696454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6BAC8-354D-4F26-8DD0-DA1DBD904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51F9A-E464-4DC3-AD9D-8081E7C6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201DE-2B83-4966-864D-362711944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59824"/>
              </p:ext>
            </p:extLst>
          </p:nvPr>
        </p:nvGraphicFramePr>
        <p:xfrm>
          <a:off x="85728" y="2994908"/>
          <a:ext cx="11707954" cy="250104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190811">
                  <a:extLst>
                    <a:ext uri="{9D8B030D-6E8A-4147-A177-3AD203B41FA5}">
                      <a16:colId xmlns:a16="http://schemas.microsoft.com/office/drawing/2014/main" val="2293657279"/>
                    </a:ext>
                  </a:extLst>
                </a:gridCol>
                <a:gridCol w="796705">
                  <a:extLst>
                    <a:ext uri="{9D8B030D-6E8A-4147-A177-3AD203B41FA5}">
                      <a16:colId xmlns:a16="http://schemas.microsoft.com/office/drawing/2014/main" val="2173834642"/>
                    </a:ext>
                  </a:extLst>
                </a:gridCol>
                <a:gridCol w="1075201">
                  <a:extLst>
                    <a:ext uri="{9D8B030D-6E8A-4147-A177-3AD203B41FA5}">
                      <a16:colId xmlns:a16="http://schemas.microsoft.com/office/drawing/2014/main" val="1031427679"/>
                    </a:ext>
                  </a:extLst>
                </a:gridCol>
                <a:gridCol w="1007919">
                  <a:extLst>
                    <a:ext uri="{9D8B030D-6E8A-4147-A177-3AD203B41FA5}">
                      <a16:colId xmlns:a16="http://schemas.microsoft.com/office/drawing/2014/main" val="3687866979"/>
                    </a:ext>
                  </a:extLst>
                </a:gridCol>
                <a:gridCol w="1016442">
                  <a:extLst>
                    <a:ext uri="{9D8B030D-6E8A-4147-A177-3AD203B41FA5}">
                      <a16:colId xmlns:a16="http://schemas.microsoft.com/office/drawing/2014/main" val="1870023349"/>
                    </a:ext>
                  </a:extLst>
                </a:gridCol>
                <a:gridCol w="1300445">
                  <a:extLst>
                    <a:ext uri="{9D8B030D-6E8A-4147-A177-3AD203B41FA5}">
                      <a16:colId xmlns:a16="http://schemas.microsoft.com/office/drawing/2014/main" val="2475530010"/>
                    </a:ext>
                  </a:extLst>
                </a:gridCol>
                <a:gridCol w="773267">
                  <a:extLst>
                    <a:ext uri="{9D8B030D-6E8A-4147-A177-3AD203B41FA5}">
                      <a16:colId xmlns:a16="http://schemas.microsoft.com/office/drawing/2014/main" val="2672274872"/>
                    </a:ext>
                  </a:extLst>
                </a:gridCol>
                <a:gridCol w="1155390">
                  <a:extLst>
                    <a:ext uri="{9D8B030D-6E8A-4147-A177-3AD203B41FA5}">
                      <a16:colId xmlns:a16="http://schemas.microsoft.com/office/drawing/2014/main" val="2795834062"/>
                    </a:ext>
                  </a:extLst>
                </a:gridCol>
                <a:gridCol w="934816">
                  <a:extLst>
                    <a:ext uri="{9D8B030D-6E8A-4147-A177-3AD203B41FA5}">
                      <a16:colId xmlns:a16="http://schemas.microsoft.com/office/drawing/2014/main" val="4071577518"/>
                    </a:ext>
                  </a:extLst>
                </a:gridCol>
                <a:gridCol w="1260426">
                  <a:extLst>
                    <a:ext uri="{9D8B030D-6E8A-4147-A177-3AD203B41FA5}">
                      <a16:colId xmlns:a16="http://schemas.microsoft.com/office/drawing/2014/main" val="3322276957"/>
                    </a:ext>
                  </a:extLst>
                </a:gridCol>
                <a:gridCol w="1196532">
                  <a:extLst>
                    <a:ext uri="{9D8B030D-6E8A-4147-A177-3AD203B41FA5}">
                      <a16:colId xmlns:a16="http://schemas.microsoft.com/office/drawing/2014/main" val="4196670169"/>
                    </a:ext>
                  </a:extLst>
                </a:gridCol>
              </a:tblGrid>
              <a:tr h="915149"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SYSTEM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MAWP[bara]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Temp. 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relieving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scenario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2K surf area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</a:t>
                      </a:r>
                      <a:r>
                        <a:rPr lang="en-US" sz="14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Portion of heat to 2K surface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[%]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Heat load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[kW]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Required relief rate [kg/s]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Orifice size for relief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Required relief capacity [std 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/m of air]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Relief type and location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6287385"/>
                  </a:ext>
                </a:extLst>
              </a:tr>
              <a:tr h="455704"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</a:rPr>
                        <a:t>CDS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6.90 </a:t>
                      </a:r>
                    </a:p>
                    <a:p>
                      <a:pPr algn="ctr"/>
                      <a:r>
                        <a:rPr lang="en-US" sz="1400" dirty="0"/>
                        <a:t>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60.6 </a:t>
                      </a:r>
                    </a:p>
                    <a:p>
                      <a:pPr algn="ctr"/>
                      <a:r>
                        <a:rPr lang="en-US" sz="1400" dirty="0"/>
                        <a:t>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90.2 </a:t>
                      </a:r>
                    </a:p>
                    <a:p>
                      <a:pPr algn="ctr"/>
                      <a:r>
                        <a:rPr lang="en-US" sz="1400" dirty="0"/>
                        <a:t>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Reclosable, at DB &amp; TC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686087"/>
                  </a:ext>
                </a:extLst>
              </a:tr>
              <a:tr h="330925"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CRYOMOD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316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18.7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Rupture disk, every CM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813438"/>
                  </a:ext>
                </a:extLst>
              </a:tr>
              <a:tr h="128657"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effectLst/>
                        </a:rPr>
                        <a:t>CRYOMOD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21971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256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15.1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used 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sizing)</a:t>
                      </a:r>
                    </a:p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971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02224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E62C6F-8609-483D-B3A0-059E058ADBE5}"/>
              </a:ext>
            </a:extLst>
          </p:cNvPr>
          <p:cNvSpPr txBox="1"/>
          <p:nvPr/>
        </p:nvSpPr>
        <p:spPr>
          <a:xfrm>
            <a:off x="85726" y="5804586"/>
            <a:ext cx="100543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E4E4E"/>
                </a:solidFill>
              </a:rPr>
              <a:t>Pressure Safety references: ANALYSIS &amp; RESULTS ED0008556,  CDS FRS ED0008022, CDS TRS ED0008552, CDS ISD ED0007572.</a:t>
            </a:r>
          </a:p>
          <a:p>
            <a:r>
              <a:rPr lang="en-US" sz="1400" dirty="0">
                <a:solidFill>
                  <a:srgbClr val="4E4E4E"/>
                </a:solidFill>
              </a:rPr>
              <a:t> Also, acknowledgement to WUST for very good preliminary design work and report.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3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C6B65-A0B5-254A-8C48-49BB1AA0C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45704"/>
            <a:ext cx="1311059" cy="201383"/>
          </a:xfrm>
        </p:spPr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AD7E3-F339-1541-9D19-408F61F27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6B579-FB0E-EA41-BE57-BE5C55342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6674" y="6549719"/>
            <a:ext cx="6210212" cy="24444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C344AD-9F42-4297-A638-988FC882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7" y="314844"/>
            <a:ext cx="10952882" cy="805840"/>
          </a:xfrm>
        </p:spPr>
        <p:txBody>
          <a:bodyPr/>
          <a:lstStyle/>
          <a:p>
            <a:r>
              <a:rPr lang="en-US" dirty="0"/>
              <a:t>CDS 2K Return Relief Valves: </a:t>
            </a:r>
            <a:br>
              <a:rPr lang="en-US" dirty="0"/>
            </a:br>
            <a:r>
              <a:rPr lang="en-US" dirty="0"/>
              <a:t>Pressure drop for inlet to </a:t>
            </a:r>
            <a:r>
              <a:rPr lang="en-US" i="1" dirty="0"/>
              <a:t>re-closeable</a:t>
            </a:r>
            <a:r>
              <a:rPr lang="en-US" dirty="0"/>
              <a:t> relief valve during event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3B20877-13E4-45C5-A4AF-8A30D8E36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30268"/>
              </p:ext>
            </p:extLst>
          </p:nvPr>
        </p:nvGraphicFramePr>
        <p:xfrm>
          <a:off x="1140208" y="1259988"/>
          <a:ext cx="9572742" cy="298570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50258">
                  <a:extLst>
                    <a:ext uri="{9D8B030D-6E8A-4147-A177-3AD203B41FA5}">
                      <a16:colId xmlns:a16="http://schemas.microsoft.com/office/drawing/2014/main" val="559749789"/>
                    </a:ext>
                  </a:extLst>
                </a:gridCol>
                <a:gridCol w="959214">
                  <a:extLst>
                    <a:ext uri="{9D8B030D-6E8A-4147-A177-3AD203B41FA5}">
                      <a16:colId xmlns:a16="http://schemas.microsoft.com/office/drawing/2014/main" val="1732742975"/>
                    </a:ext>
                  </a:extLst>
                </a:gridCol>
                <a:gridCol w="1020881">
                  <a:extLst>
                    <a:ext uri="{9D8B030D-6E8A-4147-A177-3AD203B41FA5}">
                      <a16:colId xmlns:a16="http://schemas.microsoft.com/office/drawing/2014/main" val="315254191"/>
                    </a:ext>
                  </a:extLst>
                </a:gridCol>
                <a:gridCol w="1170679">
                  <a:extLst>
                    <a:ext uri="{9D8B030D-6E8A-4147-A177-3AD203B41FA5}">
                      <a16:colId xmlns:a16="http://schemas.microsoft.com/office/drawing/2014/main" val="3104100510"/>
                    </a:ext>
                  </a:extLst>
                </a:gridCol>
                <a:gridCol w="1170679">
                  <a:extLst>
                    <a:ext uri="{9D8B030D-6E8A-4147-A177-3AD203B41FA5}">
                      <a16:colId xmlns:a16="http://schemas.microsoft.com/office/drawing/2014/main" val="2295860598"/>
                    </a:ext>
                  </a:extLst>
                </a:gridCol>
                <a:gridCol w="1213554">
                  <a:extLst>
                    <a:ext uri="{9D8B030D-6E8A-4147-A177-3AD203B41FA5}">
                      <a16:colId xmlns:a16="http://schemas.microsoft.com/office/drawing/2014/main" val="1432643756"/>
                    </a:ext>
                  </a:extLst>
                </a:gridCol>
                <a:gridCol w="1055647">
                  <a:extLst>
                    <a:ext uri="{9D8B030D-6E8A-4147-A177-3AD203B41FA5}">
                      <a16:colId xmlns:a16="http://schemas.microsoft.com/office/drawing/2014/main" val="2688776744"/>
                    </a:ext>
                  </a:extLst>
                </a:gridCol>
                <a:gridCol w="892612">
                  <a:extLst>
                    <a:ext uri="{9D8B030D-6E8A-4147-A177-3AD203B41FA5}">
                      <a16:colId xmlns:a16="http://schemas.microsoft.com/office/drawing/2014/main" val="3117256357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582183460"/>
                    </a:ext>
                  </a:extLst>
                </a:gridCol>
              </a:tblGrid>
              <a:tr h="368168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Circuit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 safety valves</a:t>
                      </a: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82339"/>
                  </a:ext>
                </a:extLst>
              </a:tr>
              <a:tr h="1303527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Relief press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Relief temp.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Max L of CDS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Required flow, each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Assumed Capacity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Excess capacity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Press. drop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% of set pressure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477947"/>
                  </a:ext>
                </a:extLst>
              </a:tr>
              <a:tr h="635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[bara]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</a:p>
                    <a:p>
                      <a:pPr marL="0" marR="0" indent="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09585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[kg/s]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[kg/s]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[%]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[bara]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160520"/>
                  </a:ext>
                </a:extLst>
              </a:tr>
              <a:tr h="635369"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CDS 2 K Return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4.1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6.6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6.90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0.123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3.0%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6856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6A139B-1877-4FCE-BB6A-DED640F1EEE0}"/>
              </a:ext>
            </a:extLst>
          </p:cNvPr>
          <p:cNvSpPr txBox="1"/>
          <p:nvPr/>
        </p:nvSpPr>
        <p:spPr>
          <a:xfrm>
            <a:off x="982435" y="4394622"/>
            <a:ext cx="1003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Goal: Meet provisions in ASME BPVC in non-mandatory Appendix M to minimize “chattering” of reclosable relief valve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Criteria: Pressure drop into valve during relieving is ≤3% of set pressure at rated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Install relief with actual capacity ≤135% of the required capacity</a:t>
            </a:r>
          </a:p>
        </p:txBody>
      </p:sp>
    </p:spTree>
    <p:extLst>
      <p:ext uri="{BB962C8B-B14F-4D97-AF65-F5344CB8AC3E}">
        <p14:creationId xmlns:p14="http://schemas.microsoft.com/office/powerpoint/2010/main" val="206264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E3F5-EA49-481F-86CC-19CA01AF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relief venting from tunnel to surface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5860-CBE1-43FC-9E00-0EF0807951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A5119-DA22-4033-9167-2740A58D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AD697-BA14-42DE-B8E9-2086D027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4F5900-BC07-4F92-8AEE-7B192758C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41" y="1159335"/>
            <a:ext cx="6220693" cy="17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7FF209-6E14-43A0-9579-1BE9CD7FA841}"/>
              </a:ext>
            </a:extLst>
          </p:cNvPr>
          <p:cNvSpPr/>
          <p:nvPr/>
        </p:nvSpPr>
        <p:spPr>
          <a:xfrm>
            <a:off x="241475" y="984549"/>
            <a:ext cx="4960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6AE83-8ABC-4291-A19B-76DF41A4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9"/>
          <a:stretch/>
        </p:blipFill>
        <p:spPr>
          <a:xfrm>
            <a:off x="665020" y="2636195"/>
            <a:ext cx="7819558" cy="367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A4E49-7D34-468E-BF73-56BE0AC471B9}"/>
              </a:ext>
            </a:extLst>
          </p:cNvPr>
          <p:cNvSpPr txBox="1"/>
          <p:nvPr/>
        </p:nvSpPr>
        <p:spPr>
          <a:xfrm>
            <a:off x="6038729" y="1522282"/>
            <a:ext cx="16716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Upstream 150.2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63ED5-63BB-47D6-9A68-6A050F83BB7E}"/>
              </a:ext>
            </a:extLst>
          </p:cNvPr>
          <p:cNvSpPr txBox="1"/>
          <p:nvPr/>
        </p:nvSpPr>
        <p:spPr>
          <a:xfrm>
            <a:off x="9905029" y="1528312"/>
            <a:ext cx="1857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Downstream 131.3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2D0D7-9CFB-4FBE-AAD0-979C573C8303}"/>
              </a:ext>
            </a:extLst>
          </p:cNvPr>
          <p:cNvSpPr txBox="1"/>
          <p:nvPr/>
        </p:nvSpPr>
        <p:spPr>
          <a:xfrm>
            <a:off x="9539242" y="1800157"/>
            <a:ext cx="47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DN 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852EC7-CD3B-4136-9DE3-7ACB53977CCC}"/>
              </a:ext>
            </a:extLst>
          </p:cNvPr>
          <p:cNvSpPr txBox="1"/>
          <p:nvPr/>
        </p:nvSpPr>
        <p:spPr>
          <a:xfrm>
            <a:off x="8261443" y="1215381"/>
            <a:ext cx="78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DN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A3C85-D1E7-4134-8FFC-BBE2F57B06CD}"/>
              </a:ext>
            </a:extLst>
          </p:cNvPr>
          <p:cNvSpPr txBox="1"/>
          <p:nvPr/>
        </p:nvSpPr>
        <p:spPr>
          <a:xfrm>
            <a:off x="1219699" y="2048461"/>
            <a:ext cx="656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HB650 pressure drop in relief header (DN200 RD, DN300 vent)</a:t>
            </a:r>
          </a:p>
        </p:txBody>
      </p:sp>
    </p:spTree>
    <p:extLst>
      <p:ext uri="{BB962C8B-B14F-4D97-AF65-F5344CB8AC3E}">
        <p14:creationId xmlns:p14="http://schemas.microsoft.com/office/powerpoint/2010/main" val="20931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0FAD-CD19-4FC3-8734-48A48AD3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Operational relief (check valve) sizing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8A94-D656-4C04-A5E2-68641BC2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3047"/>
            <a:ext cx="11563351" cy="4987867"/>
          </a:xfrm>
        </p:spPr>
        <p:txBody>
          <a:bodyPr/>
          <a:lstStyle/>
          <a:p>
            <a:r>
              <a:rPr lang="en-US" sz="1800" dirty="0"/>
              <a:t>Assumed 2K operational relief MAWP: 1.65 bara </a:t>
            </a:r>
          </a:p>
          <a:p>
            <a:r>
              <a:rPr lang="en-US" sz="1800" dirty="0"/>
              <a:t>Flow from the cooldown and JT valves</a:t>
            </a:r>
          </a:p>
          <a:p>
            <a:pPr lvl="1"/>
            <a:r>
              <a:rPr lang="en-US" sz="1600" dirty="0"/>
              <a:t>each DN10 with </a:t>
            </a:r>
            <a:r>
              <a:rPr lang="en-US" sz="1600" dirty="0" err="1"/>
              <a:t>Cv</a:t>
            </a:r>
            <a:r>
              <a:rPr lang="en-US" sz="1600" dirty="0"/>
              <a:t>=3.25 </a:t>
            </a:r>
          </a:p>
          <a:p>
            <a:pPr lvl="1"/>
            <a:r>
              <a:rPr lang="en-US" sz="1600" dirty="0"/>
              <a:t>Worst case when fully open </a:t>
            </a:r>
            <a:r>
              <a:rPr lang="en-US" sz="1600" i="1" u="sng" dirty="0"/>
              <a:t>and</a:t>
            </a:r>
            <a:r>
              <a:rPr lang="en-US" sz="1600" dirty="0"/>
              <a:t> inlet at CDS relieving P &amp; T</a:t>
            </a:r>
          </a:p>
          <a:p>
            <a:pPr lvl="1"/>
            <a:r>
              <a:rPr lang="en-US" sz="1600" dirty="0">
                <a:solidFill>
                  <a:srgbClr val="4E4E4E"/>
                </a:solidFill>
              </a:rPr>
              <a:t>No flow through CDS 2K return valve</a:t>
            </a:r>
          </a:p>
          <a:p>
            <a:r>
              <a:rPr lang="en-US" sz="1800" dirty="0"/>
              <a:t>Flow from warm cryoplant compressor</a:t>
            </a:r>
          </a:p>
          <a:p>
            <a:r>
              <a:rPr lang="en-US" sz="1800" dirty="0"/>
              <a:t>Using valve sizing formula, calculate C</a:t>
            </a:r>
            <a:r>
              <a:rPr lang="en-US" sz="1800" baseline="-25000" dirty="0"/>
              <a:t>V</a:t>
            </a:r>
            <a:r>
              <a:rPr lang="en-US" sz="1800" dirty="0"/>
              <a:t> required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CCC2B-F03D-4696-9F0F-656CFDD2C0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4C621-68F1-4978-8EA6-7F34640ED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67687-F011-40DC-A457-C75DBB9D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5CFE7A-1962-4FDB-BD20-1E901D3B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86" y="989028"/>
            <a:ext cx="4510363" cy="2787812"/>
          </a:xfrm>
          <a:prstGeom prst="rect">
            <a:avLst/>
          </a:prstGeom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95E21D4D-C756-4469-9A42-F1CAD09EA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50432"/>
              </p:ext>
            </p:extLst>
          </p:nvPr>
        </p:nvGraphicFramePr>
        <p:xfrm>
          <a:off x="1148689" y="3977133"/>
          <a:ext cx="9543556" cy="210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3765">
                  <a:extLst>
                    <a:ext uri="{9D8B030D-6E8A-4147-A177-3AD203B41FA5}">
                      <a16:colId xmlns:a16="http://schemas.microsoft.com/office/drawing/2014/main" val="1621065577"/>
                    </a:ext>
                  </a:extLst>
                </a:gridCol>
                <a:gridCol w="2691245">
                  <a:extLst>
                    <a:ext uri="{9D8B030D-6E8A-4147-A177-3AD203B41FA5}">
                      <a16:colId xmlns:a16="http://schemas.microsoft.com/office/drawing/2014/main" val="3683845849"/>
                    </a:ext>
                  </a:extLst>
                </a:gridCol>
                <a:gridCol w="1562657">
                  <a:extLst>
                    <a:ext uri="{9D8B030D-6E8A-4147-A177-3AD203B41FA5}">
                      <a16:colId xmlns:a16="http://schemas.microsoft.com/office/drawing/2014/main" val="3151626930"/>
                    </a:ext>
                  </a:extLst>
                </a:gridCol>
                <a:gridCol w="2385889">
                  <a:extLst>
                    <a:ext uri="{9D8B030D-6E8A-4147-A177-3AD203B41FA5}">
                      <a16:colId xmlns:a16="http://schemas.microsoft.com/office/drawing/2014/main" val="2387405640"/>
                    </a:ext>
                  </a:extLst>
                </a:gridCol>
              </a:tblGrid>
              <a:tr h="6881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dirty="0">
                          <a:effectLst/>
                        </a:rPr>
                        <a:t>Description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Required vent rate [g/s]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Required Orifice </a:t>
                      </a:r>
                      <a:r>
                        <a:rPr lang="en-GB" sz="1400" dirty="0" err="1">
                          <a:effectLst/>
                        </a:rPr>
                        <a:t>dia</a:t>
                      </a:r>
                      <a:r>
                        <a:rPr lang="en-GB" sz="1400" dirty="0">
                          <a:effectLst/>
                        </a:rPr>
                        <a:t> [mm]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Required </a:t>
                      </a:r>
                      <a:r>
                        <a:rPr lang="en-GB" sz="1400" dirty="0" err="1">
                          <a:effectLst/>
                        </a:rPr>
                        <a:t>Cv</a:t>
                      </a:r>
                      <a:r>
                        <a:rPr lang="en-GB" sz="1400" dirty="0">
                          <a:effectLst/>
                        </a:rPr>
                        <a:t> for operational relief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15233"/>
                  </a:ext>
                </a:extLst>
              </a:tr>
              <a:tr h="6881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CDS LIV event with open CD and JT valves</a:t>
                      </a:r>
                      <a:endParaRPr lang="en-US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dirty="0">
                          <a:effectLst/>
                        </a:rPr>
                        <a:t>1635 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</a:rPr>
                        <a:t>62.6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</a:rPr>
                        <a:t>147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624274"/>
                  </a:ext>
                </a:extLst>
              </a:tr>
              <a:tr h="6881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dirty="0">
                          <a:effectLst/>
                        </a:rPr>
                        <a:t>Maximum flow from Cryoplant warm compressor system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dirty="0">
                          <a:effectLst/>
                        </a:rPr>
                        <a:t>900 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effectLst/>
                        </a:rPr>
                        <a:t>Not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effectLst/>
                        </a:rPr>
                        <a:t>Not used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995595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1153534-BE67-4D05-8141-B5880DA990E2}"/>
              </a:ext>
            </a:extLst>
          </p:cNvPr>
          <p:cNvSpPr/>
          <p:nvPr/>
        </p:nvSpPr>
        <p:spPr>
          <a:xfrm>
            <a:off x="8266544" y="1205345"/>
            <a:ext cx="534555" cy="3648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3D523-E508-4ACE-B780-9E5D9F667266}"/>
              </a:ext>
            </a:extLst>
          </p:cNvPr>
          <p:cNvSpPr/>
          <p:nvPr/>
        </p:nvSpPr>
        <p:spPr>
          <a:xfrm>
            <a:off x="10128949" y="2397330"/>
            <a:ext cx="875024" cy="667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687B9-E16F-4328-9CEA-A0D31892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Feb.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D17BD-A397-49BA-BAD4-186F0E79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Soyars, Ram Dhuley | Cryogenic Integrated  Workshop</a:t>
            </a: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E3BA3E6F-769C-49C2-977A-318C90FC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90CF-00A6-40EF-A1C5-500C6EDC3D96}" type="slidenum">
              <a:rPr lang="en-US" smtClean="0"/>
              <a:t>8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A727786-E609-438A-B3ED-B4B7F7D19B40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1C95CD-9D9C-4E15-80C1-D05799127FE8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9B2B28-10E2-4125-B9C8-1FB1C2DF1FB5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B0268E6-3DAA-4894-9E1D-1F3BF783EF9C}"/>
              </a:ext>
            </a:extLst>
          </p:cNvPr>
          <p:cNvSpPr/>
          <p:nvPr/>
        </p:nvSpPr>
        <p:spPr>
          <a:xfrm>
            <a:off x="5969202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B42EA72-7123-422C-9E71-AF96EBA5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7" y="0"/>
            <a:ext cx="10327645" cy="64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A2D9-2D10-44AB-B06B-438DD14B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and next steps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06CD-0D9D-4071-8443-727D11B4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Any CRYOMODULE 2K Volume MAWP changes discussed today?</a:t>
            </a:r>
          </a:p>
          <a:p>
            <a:r>
              <a:rPr lang="en-US" sz="2000" i="1" dirty="0"/>
              <a:t>For relief return to suction, what will be backpressure?</a:t>
            </a:r>
          </a:p>
          <a:p>
            <a:r>
              <a:rPr lang="en-US" sz="2000" i="1" dirty="0"/>
              <a:t>Operational relief (check valve) spring choices?</a:t>
            </a:r>
          </a:p>
          <a:p>
            <a:r>
              <a:rPr lang="en-US" sz="2000" i="1" dirty="0"/>
              <a:t>Investigate reclosable, sub-atmospheric valves for 4 bar relief with capacity range meeting minimum </a:t>
            </a:r>
            <a:r>
              <a:rPr lang="en-US" sz="2000" i="1"/>
              <a:t>and maximum </a:t>
            </a:r>
            <a:r>
              <a:rPr lang="en-US" sz="2000" i="1" dirty="0"/>
              <a:t>requirements</a:t>
            </a: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778D-0DE0-4D43-B802-BEE41A4627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 Feb.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B6302-765C-4A5A-8C6E-28C0C70C8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39EC9-DCCA-4659-9B97-8DEF8972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Bill Soyars, Ram Dhuley | Cryogenic Integrated 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836395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39042</TotalTime>
  <Words>1375</Words>
  <Application>Microsoft Office PowerPoint</Application>
  <PresentationFormat>Widescreen</PresentationFormat>
  <Paragraphs>303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1_Fermilab_PPT_090915</vt:lpstr>
      <vt:lpstr>PowerPoint Presentation</vt:lpstr>
      <vt:lpstr>Outline</vt:lpstr>
      <vt:lpstr>PowerPoint Presentation</vt:lpstr>
      <vt:lpstr>2K relieving assumptions, requirements, and results</vt:lpstr>
      <vt:lpstr>CDS 2K Return Relief Valves:  Pressure drop for inlet to re-closeable relief valve during event</vt:lpstr>
      <vt:lpstr>CRYOMODULE relief venting from tunnel to surface</vt:lpstr>
      <vt:lpstr>CRYOMODULE Operational relief (check valve) sizing</vt:lpstr>
      <vt:lpstr>PowerPoint Presentation</vt:lpstr>
      <vt:lpstr>Some questions and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William M. Soyars</cp:lastModifiedBy>
  <cp:revision>1420</cp:revision>
  <cp:lastPrinted>2020-01-24T20:57:46Z</cp:lastPrinted>
  <dcterms:created xsi:type="dcterms:W3CDTF">2019-12-16T19:54:36Z</dcterms:created>
  <dcterms:modified xsi:type="dcterms:W3CDTF">2021-02-10T19:22:02Z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