
<file path=[Content_Types].xml><?xml version="1.0" encoding="utf-8"?>
<Types xmlns="http://schemas.openxmlformats.org/package/2006/content-types">
  <Override PartName="/ppt/charts/chart1.xml" ContentType="application/vnd.openxmlformats-officedocument.drawingml.chart+xml"/>
  <Override PartName="/ppt/slideLayouts/slideLayout1.xml" ContentType="application/vnd.openxmlformats-officedocument.presentationml.slideLayout+xml"/>
  <Default Extension="png" ContentType="image/png"/>
  <Default Extension="rels" ContentType="application/vnd.openxmlformats-package.relationships+xml"/>
  <Default Extension="jpeg" ContentType="image/jpeg"/>
  <Default Extension="xml" ContentType="application/xml"/>
  <Override PartName="/ppt/tableStyles.xml" ContentType="application/vnd.openxmlformats-officedocument.presentationml.tableStyles+xml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embeddings/Microsoft_Equation2.bin" ContentType="application/vnd.openxmlformats-officedocument.oleObject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10.xml" ContentType="application/vnd.openxmlformats-officedocument.presentationml.slideLayout+xml"/>
  <Default Extension="pict" ContentType="image/pict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chart2.xml" ContentType="application/vnd.openxmlformats-officedocument.drawingml.chart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Default Extension="vml" ContentType="application/vnd.openxmlformats-officedocument.vmlDrawing"/>
  <Override PartName="/ppt/slideLayouts/slideLayout7.xml" ContentType="application/vnd.openxmlformats-officedocument.presentationml.slideLayout+xml"/>
  <Override PartName="/ppt/slides/slide6.xml" ContentType="application/vnd.openxmlformats-officedocument.presentationml.slide+xml"/>
  <Override PartName="/ppt/embeddings/Microsoft_Equation3.bin" ContentType="application/vnd.openxmlformats-officedocument.oleObject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embeddings/Microsoft_Equation1.bin" ContentType="application/vnd.openxmlformats-officedocument.oleObject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charts/chart3.xml" ContentType="application/vnd.openxmlformats-officedocument.drawingml.chart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4899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1" r:id="rId8"/>
    <p:sldId id="264" r:id="rId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620"/>
    <p:restoredTop sz="94660"/>
  </p:normalViewPr>
  <p:slideViewPr>
    <p:cSldViewPr snapToGrid="0" snapToObjects="1" showGuides="1">
      <p:cViewPr varScale="1">
        <p:scale>
          <a:sx n="72" d="100"/>
          <a:sy n="72" d="100"/>
        </p:scale>
        <p:origin x="-1392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printerSettings" Target="printerSettings/printerSettings1.bin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sepflug:Desktop:Lee%20Teng:Solenoid1%20rearrange.xls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sepflug:Desktop:Lee%20Teng:Rewrap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sepflug:Desktop:Lee%20Teng:Rewrap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style val="2"/>
  <c:chart>
    <c:title>
      <c:tx>
        <c:rich>
          <a:bodyPr/>
          <a:lstStyle/>
          <a:p>
            <a:pPr>
              <a:defRPr/>
            </a:pPr>
            <a:r>
              <a:rPr lang="en-US"/>
              <a:t>Comparison of Position versus Magnetic Field at 1 A and 2 A</a:t>
            </a:r>
          </a:p>
        </c:rich>
      </c:tx>
      <c:layout/>
      <c:spPr>
        <a:noFill/>
        <a:ln w="25400">
          <a:noFill/>
        </a:ln>
      </c:spPr>
    </c:title>
    <c:plotArea>
      <c:layout/>
      <c:scatterChart>
        <c:scatterStyle val="lineMarker"/>
        <c:ser>
          <c:idx val="5"/>
          <c:order val="0"/>
          <c:tx>
            <c:strRef>
              <c:f>'1 amp 7-11-11'!$S$1</c:f>
              <c:strCache>
                <c:ptCount val="1"/>
                <c:pt idx="0">
                  <c:v>mag 1-back vector</c:v>
                </c:pt>
              </c:strCache>
            </c:strRef>
          </c:tx>
          <c:spPr>
            <a:ln w="28575">
              <a:noFill/>
            </a:ln>
          </c:spPr>
          <c:marker>
            <c:spPr>
              <a:solidFill>
                <a:srgbClr val="B66D31"/>
              </a:solidFill>
              <a:ln>
                <a:solidFill>
                  <a:srgbClr val="90713A"/>
                </a:solidFill>
                <a:prstDash val="solid"/>
              </a:ln>
            </c:spPr>
          </c:marker>
          <c:xVal>
            <c:numRef>
              <c:f>'1 amp 7-11-11'!$M$2:$M$47</c:f>
              <c:numCache>
                <c:formatCode>General</c:formatCode>
                <c:ptCount val="46"/>
                <c:pt idx="0">
                  <c:v>0.0</c:v>
                </c:pt>
                <c:pt idx="1">
                  <c:v>1.0</c:v>
                </c:pt>
                <c:pt idx="2">
                  <c:v>2.0</c:v>
                </c:pt>
                <c:pt idx="3">
                  <c:v>3.0</c:v>
                </c:pt>
                <c:pt idx="4">
                  <c:v>4.0</c:v>
                </c:pt>
                <c:pt idx="5">
                  <c:v>5.0</c:v>
                </c:pt>
                <c:pt idx="6">
                  <c:v>6.0</c:v>
                </c:pt>
                <c:pt idx="7">
                  <c:v>7.0</c:v>
                </c:pt>
                <c:pt idx="8">
                  <c:v>8.0</c:v>
                </c:pt>
                <c:pt idx="9">
                  <c:v>9.0</c:v>
                </c:pt>
                <c:pt idx="10">
                  <c:v>10.0</c:v>
                </c:pt>
                <c:pt idx="11">
                  <c:v>11.0</c:v>
                </c:pt>
                <c:pt idx="12">
                  <c:v>12.0</c:v>
                </c:pt>
                <c:pt idx="13">
                  <c:v>13.0</c:v>
                </c:pt>
                <c:pt idx="14">
                  <c:v>14.0</c:v>
                </c:pt>
                <c:pt idx="15">
                  <c:v>15.0</c:v>
                </c:pt>
                <c:pt idx="16">
                  <c:v>16.0</c:v>
                </c:pt>
                <c:pt idx="17">
                  <c:v>17.0</c:v>
                </c:pt>
                <c:pt idx="18">
                  <c:v>18.0</c:v>
                </c:pt>
                <c:pt idx="19">
                  <c:v>19.0</c:v>
                </c:pt>
                <c:pt idx="20">
                  <c:v>20.0</c:v>
                </c:pt>
                <c:pt idx="21">
                  <c:v>21.0</c:v>
                </c:pt>
                <c:pt idx="22">
                  <c:v>22.0</c:v>
                </c:pt>
                <c:pt idx="23">
                  <c:v>23.0</c:v>
                </c:pt>
                <c:pt idx="24">
                  <c:v>24.0</c:v>
                </c:pt>
                <c:pt idx="25">
                  <c:v>25.0</c:v>
                </c:pt>
                <c:pt idx="26">
                  <c:v>26.0</c:v>
                </c:pt>
                <c:pt idx="27">
                  <c:v>27.0</c:v>
                </c:pt>
                <c:pt idx="28">
                  <c:v>28.0</c:v>
                </c:pt>
                <c:pt idx="29">
                  <c:v>29.0</c:v>
                </c:pt>
                <c:pt idx="30">
                  <c:v>30.0</c:v>
                </c:pt>
                <c:pt idx="31">
                  <c:v>31.0</c:v>
                </c:pt>
                <c:pt idx="32">
                  <c:v>32.0</c:v>
                </c:pt>
                <c:pt idx="33">
                  <c:v>33.0</c:v>
                </c:pt>
                <c:pt idx="34">
                  <c:v>34.0</c:v>
                </c:pt>
                <c:pt idx="35">
                  <c:v>35.0</c:v>
                </c:pt>
                <c:pt idx="36">
                  <c:v>36.0</c:v>
                </c:pt>
                <c:pt idx="37">
                  <c:v>37.0</c:v>
                </c:pt>
                <c:pt idx="38">
                  <c:v>38.0</c:v>
                </c:pt>
                <c:pt idx="39">
                  <c:v>39.0</c:v>
                </c:pt>
                <c:pt idx="40">
                  <c:v>40.0</c:v>
                </c:pt>
                <c:pt idx="41">
                  <c:v>41.0</c:v>
                </c:pt>
              </c:numCache>
            </c:numRef>
          </c:xVal>
          <c:yVal>
            <c:numRef>
              <c:f>'1 amp 7-11-11'!$S$2:$S$47</c:f>
              <c:numCache>
                <c:formatCode>General</c:formatCode>
                <c:ptCount val="46"/>
                <c:pt idx="0">
                  <c:v>0.61708994482166</c:v>
                </c:pt>
                <c:pt idx="1">
                  <c:v>0.661362230551458</c:v>
                </c:pt>
                <c:pt idx="2">
                  <c:v>0.709242553714876</c:v>
                </c:pt>
                <c:pt idx="3">
                  <c:v>0.79</c:v>
                </c:pt>
                <c:pt idx="4">
                  <c:v>0.883968325224383</c:v>
                </c:pt>
                <c:pt idx="5">
                  <c:v>1.078146557755485</c:v>
                </c:pt>
                <c:pt idx="6">
                  <c:v>1.147431915191486</c:v>
                </c:pt>
                <c:pt idx="7">
                  <c:v>1.32831660382606</c:v>
                </c:pt>
                <c:pt idx="8">
                  <c:v>1.525712948100002</c:v>
                </c:pt>
                <c:pt idx="9">
                  <c:v>1.741091611604628</c:v>
                </c:pt>
                <c:pt idx="10">
                  <c:v>1.95381677748964</c:v>
                </c:pt>
                <c:pt idx="11">
                  <c:v>2.164208862379045</c:v>
                </c:pt>
                <c:pt idx="12">
                  <c:v>2.411016383187804</c:v>
                </c:pt>
                <c:pt idx="13">
                  <c:v>2.591543941360054</c:v>
                </c:pt>
                <c:pt idx="14">
                  <c:v>2.810942902301646</c:v>
                </c:pt>
                <c:pt idx="15">
                  <c:v>2.958192015404003</c:v>
                </c:pt>
                <c:pt idx="16">
                  <c:v>3.104271251034612</c:v>
                </c:pt>
                <c:pt idx="17">
                  <c:v>3.223957195745626</c:v>
                </c:pt>
                <c:pt idx="18">
                  <c:v>3.373770146290349</c:v>
                </c:pt>
                <c:pt idx="19">
                  <c:v>3.474204945019796</c:v>
                </c:pt>
                <c:pt idx="20">
                  <c:v>3.574576898039822</c:v>
                </c:pt>
                <c:pt idx="21">
                  <c:v>3.646340631372774</c:v>
                </c:pt>
                <c:pt idx="22">
                  <c:v>3.718131251045341</c:v>
                </c:pt>
                <c:pt idx="23">
                  <c:v>3.763043980609315</c:v>
                </c:pt>
                <c:pt idx="24">
                  <c:v>3.791160772111887</c:v>
                </c:pt>
                <c:pt idx="25">
                  <c:v>3.810472411657116</c:v>
                </c:pt>
                <c:pt idx="26">
                  <c:v>3.817931377067953</c:v>
                </c:pt>
                <c:pt idx="27">
                  <c:v>3.816844246232743</c:v>
                </c:pt>
                <c:pt idx="28">
                  <c:v>3.814265984432654</c:v>
                </c:pt>
                <c:pt idx="29">
                  <c:v>3.790474904283103</c:v>
                </c:pt>
                <c:pt idx="30">
                  <c:v>3.739224518533222</c:v>
                </c:pt>
                <c:pt idx="31">
                  <c:v>3.71484858372451</c:v>
                </c:pt>
                <c:pt idx="32">
                  <c:v>3.64553494016996</c:v>
                </c:pt>
                <c:pt idx="33">
                  <c:v>3.554419783874719</c:v>
                </c:pt>
                <c:pt idx="34">
                  <c:v>3.473470886591681</c:v>
                </c:pt>
                <c:pt idx="35">
                  <c:v>3.342663608561292</c:v>
                </c:pt>
                <c:pt idx="36">
                  <c:v>3.221028562431571</c:v>
                </c:pt>
                <c:pt idx="37">
                  <c:v>3.070260575260673</c:v>
                </c:pt>
                <c:pt idx="38">
                  <c:v>2.86</c:v>
                </c:pt>
                <c:pt idx="39">
                  <c:v>2.651377000729998</c:v>
                </c:pt>
                <c:pt idx="40">
                  <c:v>2.420165283611845</c:v>
                </c:pt>
                <c:pt idx="41">
                  <c:v>2.160578626201787</c:v>
                </c:pt>
              </c:numCache>
            </c:numRef>
          </c:yVal>
        </c:ser>
        <c:ser>
          <c:idx val="6"/>
          <c:order val="1"/>
          <c:tx>
            <c:strRef>
              <c:f>'1 amp 7-11-11'!$T$1</c:f>
              <c:strCache>
                <c:ptCount val="1"/>
                <c:pt idx="0">
                  <c:v>match 1 direction</c:v>
                </c:pt>
              </c:strCache>
            </c:strRef>
          </c:tx>
          <c:spPr>
            <a:ln w="28575">
              <a:noFill/>
            </a:ln>
          </c:spPr>
          <c:marker>
            <c:spPr>
              <a:solidFill>
                <a:srgbClr val="426DA1"/>
              </a:solidFill>
              <a:ln>
                <a:solidFill>
                  <a:srgbClr val="666699"/>
                </a:solidFill>
                <a:prstDash val="solid"/>
              </a:ln>
            </c:spPr>
          </c:marker>
          <c:xVal>
            <c:numRef>
              <c:f>'1 amp 7-11-11'!$M$2:$M$47</c:f>
              <c:numCache>
                <c:formatCode>General</c:formatCode>
                <c:ptCount val="46"/>
                <c:pt idx="0">
                  <c:v>0.0</c:v>
                </c:pt>
                <c:pt idx="1">
                  <c:v>1.0</c:v>
                </c:pt>
                <c:pt idx="2">
                  <c:v>2.0</c:v>
                </c:pt>
                <c:pt idx="3">
                  <c:v>3.0</c:v>
                </c:pt>
                <c:pt idx="4">
                  <c:v>4.0</c:v>
                </c:pt>
                <c:pt idx="5">
                  <c:v>5.0</c:v>
                </c:pt>
                <c:pt idx="6">
                  <c:v>6.0</c:v>
                </c:pt>
                <c:pt idx="7">
                  <c:v>7.0</c:v>
                </c:pt>
                <c:pt idx="8">
                  <c:v>8.0</c:v>
                </c:pt>
                <c:pt idx="9">
                  <c:v>9.0</c:v>
                </c:pt>
                <c:pt idx="10">
                  <c:v>10.0</c:v>
                </c:pt>
                <c:pt idx="11">
                  <c:v>11.0</c:v>
                </c:pt>
                <c:pt idx="12">
                  <c:v>12.0</c:v>
                </c:pt>
                <c:pt idx="13">
                  <c:v>13.0</c:v>
                </c:pt>
                <c:pt idx="14">
                  <c:v>14.0</c:v>
                </c:pt>
                <c:pt idx="15">
                  <c:v>15.0</c:v>
                </c:pt>
                <c:pt idx="16">
                  <c:v>16.0</c:v>
                </c:pt>
                <c:pt idx="17">
                  <c:v>17.0</c:v>
                </c:pt>
                <c:pt idx="18">
                  <c:v>18.0</c:v>
                </c:pt>
                <c:pt idx="19">
                  <c:v>19.0</c:v>
                </c:pt>
                <c:pt idx="20">
                  <c:v>20.0</c:v>
                </c:pt>
                <c:pt idx="21">
                  <c:v>21.0</c:v>
                </c:pt>
                <c:pt idx="22">
                  <c:v>22.0</c:v>
                </c:pt>
                <c:pt idx="23">
                  <c:v>23.0</c:v>
                </c:pt>
                <c:pt idx="24">
                  <c:v>24.0</c:v>
                </c:pt>
                <c:pt idx="25">
                  <c:v>25.0</c:v>
                </c:pt>
                <c:pt idx="26">
                  <c:v>26.0</c:v>
                </c:pt>
                <c:pt idx="27">
                  <c:v>27.0</c:v>
                </c:pt>
                <c:pt idx="28">
                  <c:v>28.0</c:v>
                </c:pt>
                <c:pt idx="29">
                  <c:v>29.0</c:v>
                </c:pt>
                <c:pt idx="30">
                  <c:v>30.0</c:v>
                </c:pt>
                <c:pt idx="31">
                  <c:v>31.0</c:v>
                </c:pt>
                <c:pt idx="32">
                  <c:v>32.0</c:v>
                </c:pt>
                <c:pt idx="33">
                  <c:v>33.0</c:v>
                </c:pt>
                <c:pt idx="34">
                  <c:v>34.0</c:v>
                </c:pt>
                <c:pt idx="35">
                  <c:v>35.0</c:v>
                </c:pt>
                <c:pt idx="36">
                  <c:v>36.0</c:v>
                </c:pt>
                <c:pt idx="37">
                  <c:v>37.0</c:v>
                </c:pt>
                <c:pt idx="38">
                  <c:v>38.0</c:v>
                </c:pt>
                <c:pt idx="39">
                  <c:v>39.0</c:v>
                </c:pt>
                <c:pt idx="40">
                  <c:v>40.0</c:v>
                </c:pt>
                <c:pt idx="41">
                  <c:v>41.0</c:v>
                </c:pt>
              </c:numCache>
            </c:numRef>
          </c:xVal>
          <c:yVal>
            <c:numRef>
              <c:f>'1 amp 7-11-11'!$T$2:$T$47</c:f>
              <c:numCache>
                <c:formatCode>General</c:formatCode>
                <c:ptCount val="46"/>
                <c:pt idx="0">
                  <c:v>-0.61708994482166</c:v>
                </c:pt>
                <c:pt idx="1">
                  <c:v>-0.661362230551458</c:v>
                </c:pt>
                <c:pt idx="2">
                  <c:v>-0.709242553714876</c:v>
                </c:pt>
                <c:pt idx="3">
                  <c:v>-0.79</c:v>
                </c:pt>
                <c:pt idx="4">
                  <c:v>-0.883968325224383</c:v>
                </c:pt>
                <c:pt idx="5">
                  <c:v>-1.078146557755485</c:v>
                </c:pt>
                <c:pt idx="6">
                  <c:v>-1.147431915191486</c:v>
                </c:pt>
                <c:pt idx="7">
                  <c:v>-1.32831660382606</c:v>
                </c:pt>
                <c:pt idx="8">
                  <c:v>-1.525712948100002</c:v>
                </c:pt>
                <c:pt idx="9">
                  <c:v>-1.741091611604628</c:v>
                </c:pt>
                <c:pt idx="10">
                  <c:v>-1.95381677748964</c:v>
                </c:pt>
                <c:pt idx="11">
                  <c:v>-2.164208862379045</c:v>
                </c:pt>
                <c:pt idx="12">
                  <c:v>-2.411016383187804</c:v>
                </c:pt>
                <c:pt idx="13">
                  <c:v>-2.591543941360054</c:v>
                </c:pt>
                <c:pt idx="14">
                  <c:v>-2.810942902301646</c:v>
                </c:pt>
                <c:pt idx="15">
                  <c:v>-2.958192015404003</c:v>
                </c:pt>
                <c:pt idx="16">
                  <c:v>-3.104271251034612</c:v>
                </c:pt>
                <c:pt idx="17">
                  <c:v>-3.223957195745626</c:v>
                </c:pt>
                <c:pt idx="18">
                  <c:v>-3.373770146290349</c:v>
                </c:pt>
                <c:pt idx="19">
                  <c:v>-3.474204945019796</c:v>
                </c:pt>
                <c:pt idx="20">
                  <c:v>-3.574576898039822</c:v>
                </c:pt>
                <c:pt idx="21">
                  <c:v>-3.646340631372774</c:v>
                </c:pt>
                <c:pt idx="22">
                  <c:v>-3.718131251045341</c:v>
                </c:pt>
                <c:pt idx="23">
                  <c:v>-3.763043980609315</c:v>
                </c:pt>
                <c:pt idx="24">
                  <c:v>-3.791160772111887</c:v>
                </c:pt>
                <c:pt idx="25">
                  <c:v>-3.810472411657116</c:v>
                </c:pt>
                <c:pt idx="26">
                  <c:v>-3.817931377067953</c:v>
                </c:pt>
                <c:pt idx="27">
                  <c:v>-3.816844246232743</c:v>
                </c:pt>
                <c:pt idx="28">
                  <c:v>-3.814265984432654</c:v>
                </c:pt>
                <c:pt idx="29">
                  <c:v>-3.790474904283103</c:v>
                </c:pt>
                <c:pt idx="30">
                  <c:v>-3.739224518533222</c:v>
                </c:pt>
                <c:pt idx="31">
                  <c:v>-3.71484858372451</c:v>
                </c:pt>
                <c:pt idx="32">
                  <c:v>-3.64553494016996</c:v>
                </c:pt>
                <c:pt idx="33">
                  <c:v>-3.554419783874719</c:v>
                </c:pt>
                <c:pt idx="34">
                  <c:v>-3.473470886591681</c:v>
                </c:pt>
                <c:pt idx="35">
                  <c:v>-3.342663608561292</c:v>
                </c:pt>
                <c:pt idx="36">
                  <c:v>-3.221028562431571</c:v>
                </c:pt>
                <c:pt idx="37">
                  <c:v>-3.070260575260673</c:v>
                </c:pt>
                <c:pt idx="38">
                  <c:v>-2.86</c:v>
                </c:pt>
                <c:pt idx="39">
                  <c:v>-2.651377000729998</c:v>
                </c:pt>
                <c:pt idx="40">
                  <c:v>-2.420165283611845</c:v>
                </c:pt>
                <c:pt idx="41">
                  <c:v>-2.160578626201787</c:v>
                </c:pt>
              </c:numCache>
            </c:numRef>
          </c:yVal>
        </c:ser>
        <c:ser>
          <c:idx val="21"/>
          <c:order val="2"/>
          <c:tx>
            <c:strRef>
              <c:f>'1 amp 7-11-11'!$AI$1</c:f>
              <c:strCache>
                <c:ptCount val="1"/>
                <c:pt idx="0">
                  <c:v>x: 2-back</c:v>
                </c:pt>
              </c:strCache>
            </c:strRef>
          </c:tx>
          <c:spPr>
            <a:ln w="28575">
              <a:noFill/>
            </a:ln>
          </c:spPr>
          <c:marker>
            <c:spPr>
              <a:solidFill>
                <a:srgbClr val="9480AE"/>
              </a:solidFill>
              <a:ln>
                <a:solidFill>
                  <a:srgbClr val="666699"/>
                </a:solidFill>
                <a:prstDash val="solid"/>
              </a:ln>
            </c:spPr>
          </c:marker>
          <c:xVal>
            <c:numRef>
              <c:f>'1 amp 7-11-11'!$M$2:$M$47</c:f>
              <c:numCache>
                <c:formatCode>General</c:formatCode>
                <c:ptCount val="46"/>
                <c:pt idx="0">
                  <c:v>0.0</c:v>
                </c:pt>
                <c:pt idx="1">
                  <c:v>1.0</c:v>
                </c:pt>
                <c:pt idx="2">
                  <c:v>2.0</c:v>
                </c:pt>
                <c:pt idx="3">
                  <c:v>3.0</c:v>
                </c:pt>
                <c:pt idx="4">
                  <c:v>4.0</c:v>
                </c:pt>
                <c:pt idx="5">
                  <c:v>5.0</c:v>
                </c:pt>
                <c:pt idx="6">
                  <c:v>6.0</c:v>
                </c:pt>
                <c:pt idx="7">
                  <c:v>7.0</c:v>
                </c:pt>
                <c:pt idx="8">
                  <c:v>8.0</c:v>
                </c:pt>
                <c:pt idx="9">
                  <c:v>9.0</c:v>
                </c:pt>
                <c:pt idx="10">
                  <c:v>10.0</c:v>
                </c:pt>
                <c:pt idx="11">
                  <c:v>11.0</c:v>
                </c:pt>
                <c:pt idx="12">
                  <c:v>12.0</c:v>
                </c:pt>
                <c:pt idx="13">
                  <c:v>13.0</c:v>
                </c:pt>
                <c:pt idx="14">
                  <c:v>14.0</c:v>
                </c:pt>
                <c:pt idx="15">
                  <c:v>15.0</c:v>
                </c:pt>
                <c:pt idx="16">
                  <c:v>16.0</c:v>
                </c:pt>
                <c:pt idx="17">
                  <c:v>17.0</c:v>
                </c:pt>
                <c:pt idx="18">
                  <c:v>18.0</c:v>
                </c:pt>
                <c:pt idx="19">
                  <c:v>19.0</c:v>
                </c:pt>
                <c:pt idx="20">
                  <c:v>20.0</c:v>
                </c:pt>
                <c:pt idx="21">
                  <c:v>21.0</c:v>
                </c:pt>
                <c:pt idx="22">
                  <c:v>22.0</c:v>
                </c:pt>
                <c:pt idx="23">
                  <c:v>23.0</c:v>
                </c:pt>
                <c:pt idx="24">
                  <c:v>24.0</c:v>
                </c:pt>
                <c:pt idx="25">
                  <c:v>25.0</c:v>
                </c:pt>
                <c:pt idx="26">
                  <c:v>26.0</c:v>
                </c:pt>
                <c:pt idx="27">
                  <c:v>27.0</c:v>
                </c:pt>
                <c:pt idx="28">
                  <c:v>28.0</c:v>
                </c:pt>
                <c:pt idx="29">
                  <c:v>29.0</c:v>
                </c:pt>
                <c:pt idx="30">
                  <c:v>30.0</c:v>
                </c:pt>
                <c:pt idx="31">
                  <c:v>31.0</c:v>
                </c:pt>
                <c:pt idx="32">
                  <c:v>32.0</c:v>
                </c:pt>
                <c:pt idx="33">
                  <c:v>33.0</c:v>
                </c:pt>
                <c:pt idx="34">
                  <c:v>34.0</c:v>
                </c:pt>
                <c:pt idx="35">
                  <c:v>35.0</c:v>
                </c:pt>
                <c:pt idx="36">
                  <c:v>36.0</c:v>
                </c:pt>
                <c:pt idx="37">
                  <c:v>37.0</c:v>
                </c:pt>
                <c:pt idx="38">
                  <c:v>38.0</c:v>
                </c:pt>
                <c:pt idx="39">
                  <c:v>39.0</c:v>
                </c:pt>
                <c:pt idx="40">
                  <c:v>40.0</c:v>
                </c:pt>
                <c:pt idx="41">
                  <c:v>41.0</c:v>
                </c:pt>
              </c:numCache>
            </c:numRef>
          </c:xVal>
          <c:yVal>
            <c:numRef>
              <c:f>'1 amp 7-11-11'!$AI$2:$AI$47</c:f>
              <c:numCache>
                <c:formatCode>General</c:formatCode>
                <c:ptCount val="46"/>
                <c:pt idx="0">
                  <c:v>0.01</c:v>
                </c:pt>
                <c:pt idx="1">
                  <c:v>0.0</c:v>
                </c:pt>
                <c:pt idx="2">
                  <c:v>0.0399999999999998</c:v>
                </c:pt>
                <c:pt idx="3">
                  <c:v>0.0199999999999998</c:v>
                </c:pt>
                <c:pt idx="4">
                  <c:v>0.0599999999999998</c:v>
                </c:pt>
                <c:pt idx="5">
                  <c:v>0.0799999999999998</c:v>
                </c:pt>
                <c:pt idx="6">
                  <c:v>0.0900000000000001</c:v>
                </c:pt>
                <c:pt idx="7">
                  <c:v>0.14</c:v>
                </c:pt>
                <c:pt idx="8">
                  <c:v>0.28</c:v>
                </c:pt>
                <c:pt idx="9">
                  <c:v>0.36</c:v>
                </c:pt>
                <c:pt idx="10">
                  <c:v>0.27</c:v>
                </c:pt>
                <c:pt idx="11">
                  <c:v>0.42</c:v>
                </c:pt>
                <c:pt idx="12">
                  <c:v>0.5</c:v>
                </c:pt>
                <c:pt idx="13">
                  <c:v>0.48</c:v>
                </c:pt>
                <c:pt idx="14">
                  <c:v>0.52</c:v>
                </c:pt>
                <c:pt idx="15">
                  <c:v>0.41</c:v>
                </c:pt>
                <c:pt idx="16">
                  <c:v>0.33</c:v>
                </c:pt>
                <c:pt idx="17">
                  <c:v>0.33</c:v>
                </c:pt>
                <c:pt idx="18">
                  <c:v>0.38</c:v>
                </c:pt>
                <c:pt idx="19">
                  <c:v>0.34</c:v>
                </c:pt>
                <c:pt idx="20">
                  <c:v>0.42</c:v>
                </c:pt>
                <c:pt idx="21">
                  <c:v>0.37</c:v>
                </c:pt>
                <c:pt idx="22">
                  <c:v>0.355</c:v>
                </c:pt>
                <c:pt idx="23">
                  <c:v>0.345</c:v>
                </c:pt>
                <c:pt idx="24">
                  <c:v>0.32</c:v>
                </c:pt>
                <c:pt idx="25">
                  <c:v>0.34</c:v>
                </c:pt>
                <c:pt idx="26">
                  <c:v>0.37</c:v>
                </c:pt>
                <c:pt idx="27">
                  <c:v>0.37</c:v>
                </c:pt>
                <c:pt idx="28">
                  <c:v>0.31</c:v>
                </c:pt>
                <c:pt idx="29">
                  <c:v>0.35</c:v>
                </c:pt>
                <c:pt idx="30">
                  <c:v>0.37</c:v>
                </c:pt>
                <c:pt idx="31">
                  <c:v>0.37</c:v>
                </c:pt>
                <c:pt idx="32">
                  <c:v>0.31</c:v>
                </c:pt>
                <c:pt idx="33">
                  <c:v>0.25</c:v>
                </c:pt>
                <c:pt idx="34">
                  <c:v>0.23</c:v>
                </c:pt>
                <c:pt idx="35">
                  <c:v>0.16</c:v>
                </c:pt>
                <c:pt idx="36">
                  <c:v>0.23</c:v>
                </c:pt>
                <c:pt idx="37">
                  <c:v>0.12</c:v>
                </c:pt>
                <c:pt idx="38">
                  <c:v>-0.03</c:v>
                </c:pt>
                <c:pt idx="39">
                  <c:v>0.06</c:v>
                </c:pt>
                <c:pt idx="40">
                  <c:v>0.03</c:v>
                </c:pt>
                <c:pt idx="41">
                  <c:v>-0.01</c:v>
                </c:pt>
              </c:numCache>
            </c:numRef>
          </c:yVal>
        </c:ser>
        <c:ser>
          <c:idx val="22"/>
          <c:order val="3"/>
          <c:tx>
            <c:strRef>
              <c:f>'1 amp 7-11-11'!$AJ$1</c:f>
              <c:strCache>
                <c:ptCount val="1"/>
                <c:pt idx="0">
                  <c:v>y:2-back</c:v>
                </c:pt>
              </c:strCache>
            </c:strRef>
          </c:tx>
          <c:spPr>
            <a:ln w="28575">
              <a:noFill/>
            </a:ln>
          </c:spPr>
          <c:marker>
            <c:spPr>
              <a:solidFill>
                <a:srgbClr val="70B7CD"/>
              </a:solidFill>
              <a:ln>
                <a:solidFill>
                  <a:srgbClr val="33CCCC"/>
                </a:solidFill>
                <a:prstDash val="solid"/>
              </a:ln>
            </c:spPr>
          </c:marker>
          <c:xVal>
            <c:numRef>
              <c:f>'1 amp 7-11-11'!$M$2:$M$47</c:f>
              <c:numCache>
                <c:formatCode>General</c:formatCode>
                <c:ptCount val="46"/>
                <c:pt idx="0">
                  <c:v>0.0</c:v>
                </c:pt>
                <c:pt idx="1">
                  <c:v>1.0</c:v>
                </c:pt>
                <c:pt idx="2">
                  <c:v>2.0</c:v>
                </c:pt>
                <c:pt idx="3">
                  <c:v>3.0</c:v>
                </c:pt>
                <c:pt idx="4">
                  <c:v>4.0</c:v>
                </c:pt>
                <c:pt idx="5">
                  <c:v>5.0</c:v>
                </c:pt>
                <c:pt idx="6">
                  <c:v>6.0</c:v>
                </c:pt>
                <c:pt idx="7">
                  <c:v>7.0</c:v>
                </c:pt>
                <c:pt idx="8">
                  <c:v>8.0</c:v>
                </c:pt>
                <c:pt idx="9">
                  <c:v>9.0</c:v>
                </c:pt>
                <c:pt idx="10">
                  <c:v>10.0</c:v>
                </c:pt>
                <c:pt idx="11">
                  <c:v>11.0</c:v>
                </c:pt>
                <c:pt idx="12">
                  <c:v>12.0</c:v>
                </c:pt>
                <c:pt idx="13">
                  <c:v>13.0</c:v>
                </c:pt>
                <c:pt idx="14">
                  <c:v>14.0</c:v>
                </c:pt>
                <c:pt idx="15">
                  <c:v>15.0</c:v>
                </c:pt>
                <c:pt idx="16">
                  <c:v>16.0</c:v>
                </c:pt>
                <c:pt idx="17">
                  <c:v>17.0</c:v>
                </c:pt>
                <c:pt idx="18">
                  <c:v>18.0</c:v>
                </c:pt>
                <c:pt idx="19">
                  <c:v>19.0</c:v>
                </c:pt>
                <c:pt idx="20">
                  <c:v>20.0</c:v>
                </c:pt>
                <c:pt idx="21">
                  <c:v>21.0</c:v>
                </c:pt>
                <c:pt idx="22">
                  <c:v>22.0</c:v>
                </c:pt>
                <c:pt idx="23">
                  <c:v>23.0</c:v>
                </c:pt>
                <c:pt idx="24">
                  <c:v>24.0</c:v>
                </c:pt>
                <c:pt idx="25">
                  <c:v>25.0</c:v>
                </c:pt>
                <c:pt idx="26">
                  <c:v>26.0</c:v>
                </c:pt>
                <c:pt idx="27">
                  <c:v>27.0</c:v>
                </c:pt>
                <c:pt idx="28">
                  <c:v>28.0</c:v>
                </c:pt>
                <c:pt idx="29">
                  <c:v>29.0</c:v>
                </c:pt>
                <c:pt idx="30">
                  <c:v>30.0</c:v>
                </c:pt>
                <c:pt idx="31">
                  <c:v>31.0</c:v>
                </c:pt>
                <c:pt idx="32">
                  <c:v>32.0</c:v>
                </c:pt>
                <c:pt idx="33">
                  <c:v>33.0</c:v>
                </c:pt>
                <c:pt idx="34">
                  <c:v>34.0</c:v>
                </c:pt>
                <c:pt idx="35">
                  <c:v>35.0</c:v>
                </c:pt>
                <c:pt idx="36">
                  <c:v>36.0</c:v>
                </c:pt>
                <c:pt idx="37">
                  <c:v>37.0</c:v>
                </c:pt>
                <c:pt idx="38">
                  <c:v>38.0</c:v>
                </c:pt>
                <c:pt idx="39">
                  <c:v>39.0</c:v>
                </c:pt>
                <c:pt idx="40">
                  <c:v>40.0</c:v>
                </c:pt>
                <c:pt idx="41">
                  <c:v>41.0</c:v>
                </c:pt>
              </c:numCache>
            </c:numRef>
          </c:xVal>
          <c:yVal>
            <c:numRef>
              <c:f>'1 amp 7-11-11'!$AJ$2:$AJ$47</c:f>
              <c:numCache>
                <c:formatCode>General</c:formatCode>
                <c:ptCount val="46"/>
                <c:pt idx="0">
                  <c:v>0.0</c:v>
                </c:pt>
                <c:pt idx="1">
                  <c:v>0.01</c:v>
                </c:pt>
                <c:pt idx="2">
                  <c:v>0.01</c:v>
                </c:pt>
                <c:pt idx="3">
                  <c:v>0.0</c:v>
                </c:pt>
                <c:pt idx="4">
                  <c:v>0.02</c:v>
                </c:pt>
                <c:pt idx="5">
                  <c:v>0.03</c:v>
                </c:pt>
                <c:pt idx="6">
                  <c:v>0.0</c:v>
                </c:pt>
                <c:pt idx="7">
                  <c:v>-0.01</c:v>
                </c:pt>
                <c:pt idx="8">
                  <c:v>-0.02</c:v>
                </c:pt>
                <c:pt idx="9">
                  <c:v>-0.03</c:v>
                </c:pt>
                <c:pt idx="10">
                  <c:v>-0.04</c:v>
                </c:pt>
                <c:pt idx="11">
                  <c:v>-0.02</c:v>
                </c:pt>
                <c:pt idx="12">
                  <c:v>-0.08</c:v>
                </c:pt>
                <c:pt idx="13">
                  <c:v>-0.02</c:v>
                </c:pt>
                <c:pt idx="14">
                  <c:v>0.005</c:v>
                </c:pt>
                <c:pt idx="15">
                  <c:v>0.05</c:v>
                </c:pt>
                <c:pt idx="16">
                  <c:v>0.12</c:v>
                </c:pt>
                <c:pt idx="17">
                  <c:v>0.17</c:v>
                </c:pt>
                <c:pt idx="18">
                  <c:v>0.2</c:v>
                </c:pt>
                <c:pt idx="19">
                  <c:v>0.22</c:v>
                </c:pt>
                <c:pt idx="20">
                  <c:v>0.23</c:v>
                </c:pt>
                <c:pt idx="21">
                  <c:v>0.235</c:v>
                </c:pt>
                <c:pt idx="22">
                  <c:v>0.22</c:v>
                </c:pt>
                <c:pt idx="23">
                  <c:v>0.19</c:v>
                </c:pt>
                <c:pt idx="24">
                  <c:v>0.16</c:v>
                </c:pt>
                <c:pt idx="25">
                  <c:v>0.13</c:v>
                </c:pt>
                <c:pt idx="26">
                  <c:v>0.13</c:v>
                </c:pt>
                <c:pt idx="27">
                  <c:v>0.11</c:v>
                </c:pt>
                <c:pt idx="28">
                  <c:v>0.12</c:v>
                </c:pt>
                <c:pt idx="29">
                  <c:v>0.08</c:v>
                </c:pt>
                <c:pt idx="30">
                  <c:v>0.08</c:v>
                </c:pt>
                <c:pt idx="31">
                  <c:v>0.07</c:v>
                </c:pt>
                <c:pt idx="32">
                  <c:v>0.055</c:v>
                </c:pt>
                <c:pt idx="33">
                  <c:v>0.04</c:v>
                </c:pt>
                <c:pt idx="34">
                  <c:v>0.03</c:v>
                </c:pt>
                <c:pt idx="35">
                  <c:v>0.01</c:v>
                </c:pt>
                <c:pt idx="36">
                  <c:v>0.005</c:v>
                </c:pt>
                <c:pt idx="37">
                  <c:v>-0.02</c:v>
                </c:pt>
                <c:pt idx="38">
                  <c:v>-0.04</c:v>
                </c:pt>
                <c:pt idx="39">
                  <c:v>-0.03</c:v>
                </c:pt>
                <c:pt idx="40">
                  <c:v>-0.03</c:v>
                </c:pt>
                <c:pt idx="41">
                  <c:v>-0.03</c:v>
                </c:pt>
              </c:numCache>
            </c:numRef>
          </c:yVal>
        </c:ser>
        <c:ser>
          <c:idx val="23"/>
          <c:order val="4"/>
          <c:tx>
            <c:strRef>
              <c:f>'1 amp 7-11-11'!$AK$1</c:f>
              <c:strCache>
                <c:ptCount val="1"/>
                <c:pt idx="0">
                  <c:v>z:2-back</c:v>
                </c:pt>
              </c:strCache>
            </c:strRef>
          </c:tx>
          <c:spPr>
            <a:ln w="28575">
              <a:noFill/>
            </a:ln>
          </c:spPr>
          <c:marker>
            <c:spPr>
              <a:solidFill>
                <a:srgbClr val="F8A56E"/>
              </a:solidFill>
              <a:ln>
                <a:solidFill>
                  <a:srgbClr val="FF8080"/>
                </a:solidFill>
                <a:prstDash val="solid"/>
              </a:ln>
            </c:spPr>
          </c:marker>
          <c:xVal>
            <c:numRef>
              <c:f>'1 amp 7-11-11'!$M$2:$M$47</c:f>
              <c:numCache>
                <c:formatCode>General</c:formatCode>
                <c:ptCount val="46"/>
                <c:pt idx="0">
                  <c:v>0.0</c:v>
                </c:pt>
                <c:pt idx="1">
                  <c:v>1.0</c:v>
                </c:pt>
                <c:pt idx="2">
                  <c:v>2.0</c:v>
                </c:pt>
                <c:pt idx="3">
                  <c:v>3.0</c:v>
                </c:pt>
                <c:pt idx="4">
                  <c:v>4.0</c:v>
                </c:pt>
                <c:pt idx="5">
                  <c:v>5.0</c:v>
                </c:pt>
                <c:pt idx="6">
                  <c:v>6.0</c:v>
                </c:pt>
                <c:pt idx="7">
                  <c:v>7.0</c:v>
                </c:pt>
                <c:pt idx="8">
                  <c:v>8.0</c:v>
                </c:pt>
                <c:pt idx="9">
                  <c:v>9.0</c:v>
                </c:pt>
                <c:pt idx="10">
                  <c:v>10.0</c:v>
                </c:pt>
                <c:pt idx="11">
                  <c:v>11.0</c:v>
                </c:pt>
                <c:pt idx="12">
                  <c:v>12.0</c:v>
                </c:pt>
                <c:pt idx="13">
                  <c:v>13.0</c:v>
                </c:pt>
                <c:pt idx="14">
                  <c:v>14.0</c:v>
                </c:pt>
                <c:pt idx="15">
                  <c:v>15.0</c:v>
                </c:pt>
                <c:pt idx="16">
                  <c:v>16.0</c:v>
                </c:pt>
                <c:pt idx="17">
                  <c:v>17.0</c:v>
                </c:pt>
                <c:pt idx="18">
                  <c:v>18.0</c:v>
                </c:pt>
                <c:pt idx="19">
                  <c:v>19.0</c:v>
                </c:pt>
                <c:pt idx="20">
                  <c:v>20.0</c:v>
                </c:pt>
                <c:pt idx="21">
                  <c:v>21.0</c:v>
                </c:pt>
                <c:pt idx="22">
                  <c:v>22.0</c:v>
                </c:pt>
                <c:pt idx="23">
                  <c:v>23.0</c:v>
                </c:pt>
                <c:pt idx="24">
                  <c:v>24.0</c:v>
                </c:pt>
                <c:pt idx="25">
                  <c:v>25.0</c:v>
                </c:pt>
                <c:pt idx="26">
                  <c:v>26.0</c:v>
                </c:pt>
                <c:pt idx="27">
                  <c:v>27.0</c:v>
                </c:pt>
                <c:pt idx="28">
                  <c:v>28.0</c:v>
                </c:pt>
                <c:pt idx="29">
                  <c:v>29.0</c:v>
                </c:pt>
                <c:pt idx="30">
                  <c:v>30.0</c:v>
                </c:pt>
                <c:pt idx="31">
                  <c:v>31.0</c:v>
                </c:pt>
                <c:pt idx="32">
                  <c:v>32.0</c:v>
                </c:pt>
                <c:pt idx="33">
                  <c:v>33.0</c:v>
                </c:pt>
                <c:pt idx="34">
                  <c:v>34.0</c:v>
                </c:pt>
                <c:pt idx="35">
                  <c:v>35.0</c:v>
                </c:pt>
                <c:pt idx="36">
                  <c:v>36.0</c:v>
                </c:pt>
                <c:pt idx="37">
                  <c:v>37.0</c:v>
                </c:pt>
                <c:pt idx="38">
                  <c:v>38.0</c:v>
                </c:pt>
                <c:pt idx="39">
                  <c:v>39.0</c:v>
                </c:pt>
                <c:pt idx="40">
                  <c:v>40.0</c:v>
                </c:pt>
                <c:pt idx="41">
                  <c:v>41.0</c:v>
                </c:pt>
              </c:numCache>
            </c:numRef>
          </c:xVal>
          <c:yVal>
            <c:numRef>
              <c:f>'1 amp 7-11-11'!$AK$2:$AK$47</c:f>
              <c:numCache>
                <c:formatCode>General</c:formatCode>
                <c:ptCount val="46"/>
                <c:pt idx="0">
                  <c:v>-0.91</c:v>
                </c:pt>
                <c:pt idx="1">
                  <c:v>-0.99</c:v>
                </c:pt>
                <c:pt idx="2">
                  <c:v>-1.13</c:v>
                </c:pt>
                <c:pt idx="3">
                  <c:v>-1.29</c:v>
                </c:pt>
                <c:pt idx="4">
                  <c:v>-1.44</c:v>
                </c:pt>
                <c:pt idx="5">
                  <c:v>-1.68</c:v>
                </c:pt>
                <c:pt idx="6">
                  <c:v>-1.95</c:v>
                </c:pt>
                <c:pt idx="7">
                  <c:v>-2.27</c:v>
                </c:pt>
                <c:pt idx="8">
                  <c:v>-2.64</c:v>
                </c:pt>
                <c:pt idx="9">
                  <c:v>-3.08</c:v>
                </c:pt>
                <c:pt idx="10">
                  <c:v>-3.53</c:v>
                </c:pt>
                <c:pt idx="11">
                  <c:v>-3.97</c:v>
                </c:pt>
                <c:pt idx="12">
                  <c:v>-4.38</c:v>
                </c:pt>
                <c:pt idx="13">
                  <c:v>-4.82</c:v>
                </c:pt>
                <c:pt idx="14">
                  <c:v>-5.24</c:v>
                </c:pt>
                <c:pt idx="15">
                  <c:v>-5.57</c:v>
                </c:pt>
                <c:pt idx="16">
                  <c:v>-5.859999999999999</c:v>
                </c:pt>
                <c:pt idx="17">
                  <c:v>-6.12</c:v>
                </c:pt>
                <c:pt idx="18">
                  <c:v>-6.37</c:v>
                </c:pt>
                <c:pt idx="19">
                  <c:v>-6.6</c:v>
                </c:pt>
                <c:pt idx="20">
                  <c:v>-6.69</c:v>
                </c:pt>
                <c:pt idx="21">
                  <c:v>-6.84</c:v>
                </c:pt>
                <c:pt idx="22">
                  <c:v>-6.97</c:v>
                </c:pt>
                <c:pt idx="23">
                  <c:v>-7.05</c:v>
                </c:pt>
                <c:pt idx="24">
                  <c:v>-7.12</c:v>
                </c:pt>
                <c:pt idx="25">
                  <c:v>-7.21</c:v>
                </c:pt>
                <c:pt idx="26">
                  <c:v>-7.290000000000001</c:v>
                </c:pt>
                <c:pt idx="27">
                  <c:v>-7.27</c:v>
                </c:pt>
                <c:pt idx="28">
                  <c:v>-7.25</c:v>
                </c:pt>
                <c:pt idx="29">
                  <c:v>-7.199999999999999</c:v>
                </c:pt>
                <c:pt idx="30">
                  <c:v>-7.109999999999999</c:v>
                </c:pt>
                <c:pt idx="31">
                  <c:v>-7.029999999999999</c:v>
                </c:pt>
                <c:pt idx="32">
                  <c:v>-6.96</c:v>
                </c:pt>
                <c:pt idx="33">
                  <c:v>-6.790000000000001</c:v>
                </c:pt>
                <c:pt idx="34">
                  <c:v>-6.609999999999999</c:v>
                </c:pt>
                <c:pt idx="35">
                  <c:v>-6.4</c:v>
                </c:pt>
                <c:pt idx="36">
                  <c:v>-6.1</c:v>
                </c:pt>
                <c:pt idx="37">
                  <c:v>-5.769999999999999</c:v>
                </c:pt>
                <c:pt idx="38">
                  <c:v>-5.43</c:v>
                </c:pt>
                <c:pt idx="39">
                  <c:v>-4.93</c:v>
                </c:pt>
                <c:pt idx="40">
                  <c:v>-4.45</c:v>
                </c:pt>
                <c:pt idx="41">
                  <c:v>-4.02</c:v>
                </c:pt>
              </c:numCache>
            </c:numRef>
          </c:yVal>
        </c:ser>
        <c:ser>
          <c:idx val="26"/>
          <c:order val="5"/>
          <c:tx>
            <c:strRef>
              <c:f>'1 amp 7-11-11'!$AN$1</c:f>
              <c:strCache>
                <c:ptCount val="1"/>
                <c:pt idx="0">
                  <c:v>mag 2-back vector</c:v>
                </c:pt>
              </c:strCache>
            </c:strRef>
          </c:tx>
          <c:spPr>
            <a:ln w="28575">
              <a:noFill/>
            </a:ln>
          </c:spPr>
          <c:marker>
            <c:spPr>
              <a:solidFill>
                <a:srgbClr val="C0D2A4"/>
              </a:solidFill>
              <a:ln>
                <a:solidFill>
                  <a:srgbClr val="FFCC99"/>
                </a:solidFill>
                <a:prstDash val="solid"/>
              </a:ln>
            </c:spPr>
          </c:marker>
          <c:xVal>
            <c:numRef>
              <c:f>'1 amp 7-11-11'!$M$2:$M$47</c:f>
              <c:numCache>
                <c:formatCode>General</c:formatCode>
                <c:ptCount val="46"/>
                <c:pt idx="0">
                  <c:v>0.0</c:v>
                </c:pt>
                <c:pt idx="1">
                  <c:v>1.0</c:v>
                </c:pt>
                <c:pt idx="2">
                  <c:v>2.0</c:v>
                </c:pt>
                <c:pt idx="3">
                  <c:v>3.0</c:v>
                </c:pt>
                <c:pt idx="4">
                  <c:v>4.0</c:v>
                </c:pt>
                <c:pt idx="5">
                  <c:v>5.0</c:v>
                </c:pt>
                <c:pt idx="6">
                  <c:v>6.0</c:v>
                </c:pt>
                <c:pt idx="7">
                  <c:v>7.0</c:v>
                </c:pt>
                <c:pt idx="8">
                  <c:v>8.0</c:v>
                </c:pt>
                <c:pt idx="9">
                  <c:v>9.0</c:v>
                </c:pt>
                <c:pt idx="10">
                  <c:v>10.0</c:v>
                </c:pt>
                <c:pt idx="11">
                  <c:v>11.0</c:v>
                </c:pt>
                <c:pt idx="12">
                  <c:v>12.0</c:v>
                </c:pt>
                <c:pt idx="13">
                  <c:v>13.0</c:v>
                </c:pt>
                <c:pt idx="14">
                  <c:v>14.0</c:v>
                </c:pt>
                <c:pt idx="15">
                  <c:v>15.0</c:v>
                </c:pt>
                <c:pt idx="16">
                  <c:v>16.0</c:v>
                </c:pt>
                <c:pt idx="17">
                  <c:v>17.0</c:v>
                </c:pt>
                <c:pt idx="18">
                  <c:v>18.0</c:v>
                </c:pt>
                <c:pt idx="19">
                  <c:v>19.0</c:v>
                </c:pt>
                <c:pt idx="20">
                  <c:v>20.0</c:v>
                </c:pt>
                <c:pt idx="21">
                  <c:v>21.0</c:v>
                </c:pt>
                <c:pt idx="22">
                  <c:v>22.0</c:v>
                </c:pt>
                <c:pt idx="23">
                  <c:v>23.0</c:v>
                </c:pt>
                <c:pt idx="24">
                  <c:v>24.0</c:v>
                </c:pt>
                <c:pt idx="25">
                  <c:v>25.0</c:v>
                </c:pt>
                <c:pt idx="26">
                  <c:v>26.0</c:v>
                </c:pt>
                <c:pt idx="27">
                  <c:v>27.0</c:v>
                </c:pt>
                <c:pt idx="28">
                  <c:v>28.0</c:v>
                </c:pt>
                <c:pt idx="29">
                  <c:v>29.0</c:v>
                </c:pt>
                <c:pt idx="30">
                  <c:v>30.0</c:v>
                </c:pt>
                <c:pt idx="31">
                  <c:v>31.0</c:v>
                </c:pt>
                <c:pt idx="32">
                  <c:v>32.0</c:v>
                </c:pt>
                <c:pt idx="33">
                  <c:v>33.0</c:v>
                </c:pt>
                <c:pt idx="34">
                  <c:v>34.0</c:v>
                </c:pt>
                <c:pt idx="35">
                  <c:v>35.0</c:v>
                </c:pt>
                <c:pt idx="36">
                  <c:v>36.0</c:v>
                </c:pt>
                <c:pt idx="37">
                  <c:v>37.0</c:v>
                </c:pt>
                <c:pt idx="38">
                  <c:v>38.0</c:v>
                </c:pt>
                <c:pt idx="39">
                  <c:v>39.0</c:v>
                </c:pt>
                <c:pt idx="40">
                  <c:v>40.0</c:v>
                </c:pt>
                <c:pt idx="41">
                  <c:v>41.0</c:v>
                </c:pt>
              </c:numCache>
            </c:numRef>
          </c:xVal>
          <c:yVal>
            <c:numRef>
              <c:f>'1 amp 7-11-11'!$AN$2:$AN$47</c:f>
              <c:numCache>
                <c:formatCode>General</c:formatCode>
                <c:ptCount val="46"/>
                <c:pt idx="0">
                  <c:v>0.910054943396276</c:v>
                </c:pt>
                <c:pt idx="1">
                  <c:v>0.990050503762308</c:v>
                </c:pt>
                <c:pt idx="2">
                  <c:v>1.130751962191532</c:v>
                </c:pt>
                <c:pt idx="3">
                  <c:v>1.290155029444136</c:v>
                </c:pt>
                <c:pt idx="4">
                  <c:v>1.44138821973818</c:v>
                </c:pt>
                <c:pt idx="5">
                  <c:v>1.682171216018156</c:v>
                </c:pt>
                <c:pt idx="6">
                  <c:v>1.952075818199693</c:v>
                </c:pt>
                <c:pt idx="7">
                  <c:v>2.274335067662634</c:v>
                </c:pt>
                <c:pt idx="8">
                  <c:v>2.654882294942659</c:v>
                </c:pt>
                <c:pt idx="9">
                  <c:v>3.101112703530783</c:v>
                </c:pt>
                <c:pt idx="10">
                  <c:v>3.540536682481908</c:v>
                </c:pt>
                <c:pt idx="11">
                  <c:v>3.992204904560887</c:v>
                </c:pt>
                <c:pt idx="12">
                  <c:v>4.409172257918713</c:v>
                </c:pt>
                <c:pt idx="13">
                  <c:v>4.843882740116651</c:v>
                </c:pt>
                <c:pt idx="14">
                  <c:v>5.265740688640108</c:v>
                </c:pt>
                <c:pt idx="15">
                  <c:v>5.585293188365316</c:v>
                </c:pt>
                <c:pt idx="16">
                  <c:v>5.870511051007399</c:v>
                </c:pt>
                <c:pt idx="17">
                  <c:v>6.131247833842634</c:v>
                </c:pt>
                <c:pt idx="18">
                  <c:v>6.384457690360239</c:v>
                </c:pt>
                <c:pt idx="19">
                  <c:v>6.612412570310477</c:v>
                </c:pt>
                <c:pt idx="20">
                  <c:v>6.707115624469285</c:v>
                </c:pt>
                <c:pt idx="21">
                  <c:v>6.854029836526829</c:v>
                </c:pt>
                <c:pt idx="22">
                  <c:v>6.982501342642191</c:v>
                </c:pt>
                <c:pt idx="23">
                  <c:v>7.060993202092748</c:v>
                </c:pt>
                <c:pt idx="24">
                  <c:v>7.128983097188547</c:v>
                </c:pt>
                <c:pt idx="25">
                  <c:v>7.21918277923478</c:v>
                </c:pt>
                <c:pt idx="26">
                  <c:v>7.300541075838147</c:v>
                </c:pt>
                <c:pt idx="27">
                  <c:v>7.280240380646781</c:v>
                </c:pt>
                <c:pt idx="28">
                  <c:v>7.257616688693334</c:v>
                </c:pt>
                <c:pt idx="29">
                  <c:v>7.208945831395877</c:v>
                </c:pt>
                <c:pt idx="30">
                  <c:v>7.12007022437279</c:v>
                </c:pt>
                <c:pt idx="31">
                  <c:v>7.040078124566515</c:v>
                </c:pt>
                <c:pt idx="32">
                  <c:v>6.967117409660898</c:v>
                </c:pt>
                <c:pt idx="33">
                  <c:v>6.794718537216977</c:v>
                </c:pt>
                <c:pt idx="34">
                  <c:v>6.61406833953203</c:v>
                </c:pt>
                <c:pt idx="35">
                  <c:v>6.402007497652592</c:v>
                </c:pt>
                <c:pt idx="36">
                  <c:v>6.104336573289516</c:v>
                </c:pt>
                <c:pt idx="37">
                  <c:v>5.771282353169007</c:v>
                </c:pt>
                <c:pt idx="38">
                  <c:v>5.430230197698804</c:v>
                </c:pt>
                <c:pt idx="39">
                  <c:v>4.930456368329406</c:v>
                </c:pt>
                <c:pt idx="40">
                  <c:v>4.450202242595274</c:v>
                </c:pt>
                <c:pt idx="41">
                  <c:v>4.020124376185394</c:v>
                </c:pt>
              </c:numCache>
            </c:numRef>
          </c:yVal>
        </c:ser>
        <c:ser>
          <c:idx val="27"/>
          <c:order val="6"/>
          <c:tx>
            <c:strRef>
              <c:f>'1 amp 7-11-11'!$AO$1</c:f>
              <c:strCache>
                <c:ptCount val="1"/>
                <c:pt idx="0">
                  <c:v>match 2 direction</c:v>
                </c:pt>
              </c:strCache>
            </c:strRef>
          </c:tx>
          <c:spPr>
            <a:ln w="28575">
              <a:noFill/>
            </a:ln>
          </c:spPr>
          <c:marker>
            <c:spPr>
              <a:solidFill>
                <a:srgbClr val="B3A8C4"/>
              </a:solidFill>
              <a:ln>
                <a:solidFill>
                  <a:srgbClr val="9999FF"/>
                </a:solidFill>
                <a:prstDash val="solid"/>
              </a:ln>
            </c:spPr>
          </c:marker>
          <c:xVal>
            <c:numRef>
              <c:f>'1 amp 7-11-11'!$M$2:$M$47</c:f>
              <c:numCache>
                <c:formatCode>General</c:formatCode>
                <c:ptCount val="46"/>
                <c:pt idx="0">
                  <c:v>0.0</c:v>
                </c:pt>
                <c:pt idx="1">
                  <c:v>1.0</c:v>
                </c:pt>
                <c:pt idx="2">
                  <c:v>2.0</c:v>
                </c:pt>
                <c:pt idx="3">
                  <c:v>3.0</c:v>
                </c:pt>
                <c:pt idx="4">
                  <c:v>4.0</c:v>
                </c:pt>
                <c:pt idx="5">
                  <c:v>5.0</c:v>
                </c:pt>
                <c:pt idx="6">
                  <c:v>6.0</c:v>
                </c:pt>
                <c:pt idx="7">
                  <c:v>7.0</c:v>
                </c:pt>
                <c:pt idx="8">
                  <c:v>8.0</c:v>
                </c:pt>
                <c:pt idx="9">
                  <c:v>9.0</c:v>
                </c:pt>
                <c:pt idx="10">
                  <c:v>10.0</c:v>
                </c:pt>
                <c:pt idx="11">
                  <c:v>11.0</c:v>
                </c:pt>
                <c:pt idx="12">
                  <c:v>12.0</c:v>
                </c:pt>
                <c:pt idx="13">
                  <c:v>13.0</c:v>
                </c:pt>
                <c:pt idx="14">
                  <c:v>14.0</c:v>
                </c:pt>
                <c:pt idx="15">
                  <c:v>15.0</c:v>
                </c:pt>
                <c:pt idx="16">
                  <c:v>16.0</c:v>
                </c:pt>
                <c:pt idx="17">
                  <c:v>17.0</c:v>
                </c:pt>
                <c:pt idx="18">
                  <c:v>18.0</c:v>
                </c:pt>
                <c:pt idx="19">
                  <c:v>19.0</c:v>
                </c:pt>
                <c:pt idx="20">
                  <c:v>20.0</c:v>
                </c:pt>
                <c:pt idx="21">
                  <c:v>21.0</c:v>
                </c:pt>
                <c:pt idx="22">
                  <c:v>22.0</c:v>
                </c:pt>
                <c:pt idx="23">
                  <c:v>23.0</c:v>
                </c:pt>
                <c:pt idx="24">
                  <c:v>24.0</c:v>
                </c:pt>
                <c:pt idx="25">
                  <c:v>25.0</c:v>
                </c:pt>
                <c:pt idx="26">
                  <c:v>26.0</c:v>
                </c:pt>
                <c:pt idx="27">
                  <c:v>27.0</c:v>
                </c:pt>
                <c:pt idx="28">
                  <c:v>28.0</c:v>
                </c:pt>
                <c:pt idx="29">
                  <c:v>29.0</c:v>
                </c:pt>
                <c:pt idx="30">
                  <c:v>30.0</c:v>
                </c:pt>
                <c:pt idx="31">
                  <c:v>31.0</c:v>
                </c:pt>
                <c:pt idx="32">
                  <c:v>32.0</c:v>
                </c:pt>
                <c:pt idx="33">
                  <c:v>33.0</c:v>
                </c:pt>
                <c:pt idx="34">
                  <c:v>34.0</c:v>
                </c:pt>
                <c:pt idx="35">
                  <c:v>35.0</c:v>
                </c:pt>
                <c:pt idx="36">
                  <c:v>36.0</c:v>
                </c:pt>
                <c:pt idx="37">
                  <c:v>37.0</c:v>
                </c:pt>
                <c:pt idx="38">
                  <c:v>38.0</c:v>
                </c:pt>
                <c:pt idx="39">
                  <c:v>39.0</c:v>
                </c:pt>
                <c:pt idx="40">
                  <c:v>40.0</c:v>
                </c:pt>
                <c:pt idx="41">
                  <c:v>41.0</c:v>
                </c:pt>
              </c:numCache>
            </c:numRef>
          </c:xVal>
          <c:yVal>
            <c:numRef>
              <c:f>'1 amp 7-11-11'!$AO$2:$AO$47</c:f>
              <c:numCache>
                <c:formatCode>General</c:formatCode>
                <c:ptCount val="46"/>
                <c:pt idx="0">
                  <c:v>-0.910054943396276</c:v>
                </c:pt>
                <c:pt idx="1">
                  <c:v>-0.990050503762308</c:v>
                </c:pt>
                <c:pt idx="2">
                  <c:v>-1.130751962191532</c:v>
                </c:pt>
                <c:pt idx="3">
                  <c:v>-1.290155029444136</c:v>
                </c:pt>
                <c:pt idx="4">
                  <c:v>-1.44138821973818</c:v>
                </c:pt>
                <c:pt idx="5">
                  <c:v>-1.682171216018156</c:v>
                </c:pt>
                <c:pt idx="6">
                  <c:v>-1.952075818199693</c:v>
                </c:pt>
                <c:pt idx="7">
                  <c:v>-2.274335067662634</c:v>
                </c:pt>
                <c:pt idx="8">
                  <c:v>-2.654882294942659</c:v>
                </c:pt>
                <c:pt idx="9">
                  <c:v>-3.101112703530783</c:v>
                </c:pt>
                <c:pt idx="10">
                  <c:v>-3.540536682481908</c:v>
                </c:pt>
                <c:pt idx="11">
                  <c:v>-3.992204904560887</c:v>
                </c:pt>
                <c:pt idx="12">
                  <c:v>-4.409172257918713</c:v>
                </c:pt>
                <c:pt idx="13">
                  <c:v>-4.843882740116651</c:v>
                </c:pt>
                <c:pt idx="14">
                  <c:v>-5.265740688640108</c:v>
                </c:pt>
                <c:pt idx="15">
                  <c:v>-5.585293188365316</c:v>
                </c:pt>
                <c:pt idx="16">
                  <c:v>-5.870511051007399</c:v>
                </c:pt>
                <c:pt idx="17">
                  <c:v>-6.131247833842634</c:v>
                </c:pt>
                <c:pt idx="18">
                  <c:v>-6.384457690360239</c:v>
                </c:pt>
                <c:pt idx="19">
                  <c:v>-6.612412570310477</c:v>
                </c:pt>
                <c:pt idx="20">
                  <c:v>-6.707115624469285</c:v>
                </c:pt>
                <c:pt idx="21">
                  <c:v>-6.854029836526829</c:v>
                </c:pt>
                <c:pt idx="22">
                  <c:v>-6.982501342642191</c:v>
                </c:pt>
                <c:pt idx="23">
                  <c:v>-7.060993202092748</c:v>
                </c:pt>
                <c:pt idx="24">
                  <c:v>-7.128983097188547</c:v>
                </c:pt>
                <c:pt idx="25">
                  <c:v>-7.21918277923478</c:v>
                </c:pt>
                <c:pt idx="26">
                  <c:v>-7.300541075838147</c:v>
                </c:pt>
                <c:pt idx="27">
                  <c:v>-7.280240380646781</c:v>
                </c:pt>
                <c:pt idx="28">
                  <c:v>-7.257616688693334</c:v>
                </c:pt>
                <c:pt idx="29">
                  <c:v>-7.208945831395877</c:v>
                </c:pt>
                <c:pt idx="30">
                  <c:v>-7.12007022437279</c:v>
                </c:pt>
                <c:pt idx="31">
                  <c:v>-7.040078124566515</c:v>
                </c:pt>
                <c:pt idx="32">
                  <c:v>-6.967117409660898</c:v>
                </c:pt>
                <c:pt idx="33">
                  <c:v>-6.794718537216977</c:v>
                </c:pt>
                <c:pt idx="34">
                  <c:v>-6.61406833953203</c:v>
                </c:pt>
                <c:pt idx="35">
                  <c:v>-6.402007497652592</c:v>
                </c:pt>
                <c:pt idx="36">
                  <c:v>-6.104336573289516</c:v>
                </c:pt>
                <c:pt idx="37">
                  <c:v>-5.771282353169007</c:v>
                </c:pt>
                <c:pt idx="38">
                  <c:v>-5.430230197698804</c:v>
                </c:pt>
                <c:pt idx="39">
                  <c:v>-4.930456368329406</c:v>
                </c:pt>
                <c:pt idx="40">
                  <c:v>-4.450202242595274</c:v>
                </c:pt>
                <c:pt idx="41">
                  <c:v>-4.020124376185394</c:v>
                </c:pt>
              </c:numCache>
            </c:numRef>
          </c:yVal>
        </c:ser>
        <c:ser>
          <c:idx val="29"/>
          <c:order val="7"/>
          <c:tx>
            <c:strRef>
              <c:f>'1 amp 7-11-11'!$AQ$1</c:f>
              <c:strCache>
                <c:ptCount val="1"/>
                <c:pt idx="0">
                  <c:v>half 2 vector</c:v>
                </c:pt>
              </c:strCache>
            </c:strRef>
          </c:tx>
          <c:spPr>
            <a:ln w="28575">
              <a:noFill/>
            </a:ln>
          </c:spPr>
          <c:marker>
            <c:spPr>
              <a:solidFill>
                <a:srgbClr val="F9BE9E"/>
              </a:solidFill>
              <a:ln>
                <a:solidFill>
                  <a:srgbClr val="FFCC99"/>
                </a:solidFill>
                <a:prstDash val="solid"/>
              </a:ln>
            </c:spPr>
          </c:marker>
          <c:xVal>
            <c:numRef>
              <c:f>'1 amp 7-11-11'!$M$2:$M$47</c:f>
              <c:numCache>
                <c:formatCode>General</c:formatCode>
                <c:ptCount val="46"/>
                <c:pt idx="0">
                  <c:v>0.0</c:v>
                </c:pt>
                <c:pt idx="1">
                  <c:v>1.0</c:v>
                </c:pt>
                <c:pt idx="2">
                  <c:v>2.0</c:v>
                </c:pt>
                <c:pt idx="3">
                  <c:v>3.0</c:v>
                </c:pt>
                <c:pt idx="4">
                  <c:v>4.0</c:v>
                </c:pt>
                <c:pt idx="5">
                  <c:v>5.0</c:v>
                </c:pt>
                <c:pt idx="6">
                  <c:v>6.0</c:v>
                </c:pt>
                <c:pt idx="7">
                  <c:v>7.0</c:v>
                </c:pt>
                <c:pt idx="8">
                  <c:v>8.0</c:v>
                </c:pt>
                <c:pt idx="9">
                  <c:v>9.0</c:v>
                </c:pt>
                <c:pt idx="10">
                  <c:v>10.0</c:v>
                </c:pt>
                <c:pt idx="11">
                  <c:v>11.0</c:v>
                </c:pt>
                <c:pt idx="12">
                  <c:v>12.0</c:v>
                </c:pt>
                <c:pt idx="13">
                  <c:v>13.0</c:v>
                </c:pt>
                <c:pt idx="14">
                  <c:v>14.0</c:v>
                </c:pt>
                <c:pt idx="15">
                  <c:v>15.0</c:v>
                </c:pt>
                <c:pt idx="16">
                  <c:v>16.0</c:v>
                </c:pt>
                <c:pt idx="17">
                  <c:v>17.0</c:v>
                </c:pt>
                <c:pt idx="18">
                  <c:v>18.0</c:v>
                </c:pt>
                <c:pt idx="19">
                  <c:v>19.0</c:v>
                </c:pt>
                <c:pt idx="20">
                  <c:v>20.0</c:v>
                </c:pt>
                <c:pt idx="21">
                  <c:v>21.0</c:v>
                </c:pt>
                <c:pt idx="22">
                  <c:v>22.0</c:v>
                </c:pt>
                <c:pt idx="23">
                  <c:v>23.0</c:v>
                </c:pt>
                <c:pt idx="24">
                  <c:v>24.0</c:v>
                </c:pt>
                <c:pt idx="25">
                  <c:v>25.0</c:v>
                </c:pt>
                <c:pt idx="26">
                  <c:v>26.0</c:v>
                </c:pt>
                <c:pt idx="27">
                  <c:v>27.0</c:v>
                </c:pt>
                <c:pt idx="28">
                  <c:v>28.0</c:v>
                </c:pt>
                <c:pt idx="29">
                  <c:v>29.0</c:v>
                </c:pt>
                <c:pt idx="30">
                  <c:v>30.0</c:v>
                </c:pt>
                <c:pt idx="31">
                  <c:v>31.0</c:v>
                </c:pt>
                <c:pt idx="32">
                  <c:v>32.0</c:v>
                </c:pt>
                <c:pt idx="33">
                  <c:v>33.0</c:v>
                </c:pt>
                <c:pt idx="34">
                  <c:v>34.0</c:v>
                </c:pt>
                <c:pt idx="35">
                  <c:v>35.0</c:v>
                </c:pt>
                <c:pt idx="36">
                  <c:v>36.0</c:v>
                </c:pt>
                <c:pt idx="37">
                  <c:v>37.0</c:v>
                </c:pt>
                <c:pt idx="38">
                  <c:v>38.0</c:v>
                </c:pt>
                <c:pt idx="39">
                  <c:v>39.0</c:v>
                </c:pt>
                <c:pt idx="40">
                  <c:v>40.0</c:v>
                </c:pt>
                <c:pt idx="41">
                  <c:v>41.0</c:v>
                </c:pt>
              </c:numCache>
            </c:numRef>
          </c:xVal>
          <c:yVal>
            <c:numRef>
              <c:f>'1 amp 7-11-11'!$AQ$2:$AQ$47</c:f>
              <c:numCache>
                <c:formatCode>General</c:formatCode>
                <c:ptCount val="46"/>
                <c:pt idx="0">
                  <c:v>0.455027471698138</c:v>
                </c:pt>
                <c:pt idx="1">
                  <c:v>0.495025251881154</c:v>
                </c:pt>
                <c:pt idx="2">
                  <c:v>0.565375981095766</c:v>
                </c:pt>
                <c:pt idx="3">
                  <c:v>0.645077514722068</c:v>
                </c:pt>
                <c:pt idx="4">
                  <c:v>0.72069410986909</c:v>
                </c:pt>
                <c:pt idx="5">
                  <c:v>0.841085608009078</c:v>
                </c:pt>
                <c:pt idx="6">
                  <c:v>0.976037909099846</c:v>
                </c:pt>
                <c:pt idx="7">
                  <c:v>1.137167533831317</c:v>
                </c:pt>
                <c:pt idx="8">
                  <c:v>1.32744114747133</c:v>
                </c:pt>
                <c:pt idx="9">
                  <c:v>1.550556351765391</c:v>
                </c:pt>
                <c:pt idx="10">
                  <c:v>1.770268341240954</c:v>
                </c:pt>
                <c:pt idx="11">
                  <c:v>1.996102452280443</c:v>
                </c:pt>
                <c:pt idx="12">
                  <c:v>2.204586128959356</c:v>
                </c:pt>
                <c:pt idx="13">
                  <c:v>2.421941370058326</c:v>
                </c:pt>
                <c:pt idx="14">
                  <c:v>2.632870344320054</c:v>
                </c:pt>
                <c:pt idx="15">
                  <c:v>2.792646594182658</c:v>
                </c:pt>
                <c:pt idx="16">
                  <c:v>2.935255525503699</c:v>
                </c:pt>
                <c:pt idx="17">
                  <c:v>3.065623916921317</c:v>
                </c:pt>
                <c:pt idx="18">
                  <c:v>3.19222884518012</c:v>
                </c:pt>
                <c:pt idx="19">
                  <c:v>3.306206285155238</c:v>
                </c:pt>
                <c:pt idx="20">
                  <c:v>3.353557812234642</c:v>
                </c:pt>
                <c:pt idx="21">
                  <c:v>3.427014918263414</c:v>
                </c:pt>
                <c:pt idx="22">
                  <c:v>3.491250671321096</c:v>
                </c:pt>
                <c:pt idx="23">
                  <c:v>3.530496601046374</c:v>
                </c:pt>
                <c:pt idx="24">
                  <c:v>3.564491548594273</c:v>
                </c:pt>
                <c:pt idx="25">
                  <c:v>3.60959138961739</c:v>
                </c:pt>
                <c:pt idx="26">
                  <c:v>3.650270537919074</c:v>
                </c:pt>
                <c:pt idx="27">
                  <c:v>3.640120190323391</c:v>
                </c:pt>
                <c:pt idx="28">
                  <c:v>3.628808344346667</c:v>
                </c:pt>
                <c:pt idx="29">
                  <c:v>3.604472915697938</c:v>
                </c:pt>
                <c:pt idx="30">
                  <c:v>3.560035112186395</c:v>
                </c:pt>
                <c:pt idx="31">
                  <c:v>3.520039062283258</c:v>
                </c:pt>
                <c:pt idx="32">
                  <c:v>3.48355870483045</c:v>
                </c:pt>
                <c:pt idx="33">
                  <c:v>3.397359268608489</c:v>
                </c:pt>
                <c:pt idx="34">
                  <c:v>3.307034169766015</c:v>
                </c:pt>
                <c:pt idx="35">
                  <c:v>3.201003748826296</c:v>
                </c:pt>
                <c:pt idx="36">
                  <c:v>3.052168286644758</c:v>
                </c:pt>
                <c:pt idx="37">
                  <c:v>2.885641176584504</c:v>
                </c:pt>
                <c:pt idx="38">
                  <c:v>2.715115098849402</c:v>
                </c:pt>
                <c:pt idx="39">
                  <c:v>2.465228184164703</c:v>
                </c:pt>
                <c:pt idx="40">
                  <c:v>2.225101121297636</c:v>
                </c:pt>
                <c:pt idx="41">
                  <c:v>2.010062188092697</c:v>
                </c:pt>
              </c:numCache>
            </c:numRef>
          </c:yVal>
        </c:ser>
        <c:ser>
          <c:idx val="30"/>
          <c:order val="8"/>
          <c:tx>
            <c:strRef>
              <c:f>'1 amp 7-11-11'!$AR$1</c:f>
              <c:strCache>
                <c:ptCount val="1"/>
                <c:pt idx="0">
                  <c:v>half 2 direction</c:v>
                </c:pt>
              </c:strCache>
            </c:strRef>
          </c:tx>
          <c:spPr>
            <a:ln w="28575">
              <a:noFill/>
            </a:ln>
          </c:spPr>
          <c:marker>
            <c:spPr>
              <a:solidFill>
                <a:srgbClr val="C2CDE1"/>
              </a:solidFill>
              <a:ln>
                <a:solidFill>
                  <a:srgbClr val="CCCCFF"/>
                </a:solidFill>
                <a:prstDash val="solid"/>
              </a:ln>
            </c:spPr>
          </c:marker>
          <c:xVal>
            <c:numRef>
              <c:f>'1 amp 7-11-11'!$M$2:$M$47</c:f>
              <c:numCache>
                <c:formatCode>General</c:formatCode>
                <c:ptCount val="46"/>
                <c:pt idx="0">
                  <c:v>0.0</c:v>
                </c:pt>
                <c:pt idx="1">
                  <c:v>1.0</c:v>
                </c:pt>
                <c:pt idx="2">
                  <c:v>2.0</c:v>
                </c:pt>
                <c:pt idx="3">
                  <c:v>3.0</c:v>
                </c:pt>
                <c:pt idx="4">
                  <c:v>4.0</c:v>
                </c:pt>
                <c:pt idx="5">
                  <c:v>5.0</c:v>
                </c:pt>
                <c:pt idx="6">
                  <c:v>6.0</c:v>
                </c:pt>
                <c:pt idx="7">
                  <c:v>7.0</c:v>
                </c:pt>
                <c:pt idx="8">
                  <c:v>8.0</c:v>
                </c:pt>
                <c:pt idx="9">
                  <c:v>9.0</c:v>
                </c:pt>
                <c:pt idx="10">
                  <c:v>10.0</c:v>
                </c:pt>
                <c:pt idx="11">
                  <c:v>11.0</c:v>
                </c:pt>
                <c:pt idx="12">
                  <c:v>12.0</c:v>
                </c:pt>
                <c:pt idx="13">
                  <c:v>13.0</c:v>
                </c:pt>
                <c:pt idx="14">
                  <c:v>14.0</c:v>
                </c:pt>
                <c:pt idx="15">
                  <c:v>15.0</c:v>
                </c:pt>
                <c:pt idx="16">
                  <c:v>16.0</c:v>
                </c:pt>
                <c:pt idx="17">
                  <c:v>17.0</c:v>
                </c:pt>
                <c:pt idx="18">
                  <c:v>18.0</c:v>
                </c:pt>
                <c:pt idx="19">
                  <c:v>19.0</c:v>
                </c:pt>
                <c:pt idx="20">
                  <c:v>20.0</c:v>
                </c:pt>
                <c:pt idx="21">
                  <c:v>21.0</c:v>
                </c:pt>
                <c:pt idx="22">
                  <c:v>22.0</c:v>
                </c:pt>
                <c:pt idx="23">
                  <c:v>23.0</c:v>
                </c:pt>
                <c:pt idx="24">
                  <c:v>24.0</c:v>
                </c:pt>
                <c:pt idx="25">
                  <c:v>25.0</c:v>
                </c:pt>
                <c:pt idx="26">
                  <c:v>26.0</c:v>
                </c:pt>
                <c:pt idx="27">
                  <c:v>27.0</c:v>
                </c:pt>
                <c:pt idx="28">
                  <c:v>28.0</c:v>
                </c:pt>
                <c:pt idx="29">
                  <c:v>29.0</c:v>
                </c:pt>
                <c:pt idx="30">
                  <c:v>30.0</c:v>
                </c:pt>
                <c:pt idx="31">
                  <c:v>31.0</c:v>
                </c:pt>
                <c:pt idx="32">
                  <c:v>32.0</c:v>
                </c:pt>
                <c:pt idx="33">
                  <c:v>33.0</c:v>
                </c:pt>
                <c:pt idx="34">
                  <c:v>34.0</c:v>
                </c:pt>
                <c:pt idx="35">
                  <c:v>35.0</c:v>
                </c:pt>
                <c:pt idx="36">
                  <c:v>36.0</c:v>
                </c:pt>
                <c:pt idx="37">
                  <c:v>37.0</c:v>
                </c:pt>
                <c:pt idx="38">
                  <c:v>38.0</c:v>
                </c:pt>
                <c:pt idx="39">
                  <c:v>39.0</c:v>
                </c:pt>
                <c:pt idx="40">
                  <c:v>40.0</c:v>
                </c:pt>
                <c:pt idx="41">
                  <c:v>41.0</c:v>
                </c:pt>
              </c:numCache>
            </c:numRef>
          </c:xVal>
          <c:yVal>
            <c:numRef>
              <c:f>'1 amp 7-11-11'!$AR$2:$AR$47</c:f>
              <c:numCache>
                <c:formatCode>General</c:formatCode>
                <c:ptCount val="46"/>
                <c:pt idx="0">
                  <c:v>-0.455027471698138</c:v>
                </c:pt>
                <c:pt idx="1">
                  <c:v>-0.495025251881154</c:v>
                </c:pt>
                <c:pt idx="2">
                  <c:v>-0.565375981095766</c:v>
                </c:pt>
                <c:pt idx="3">
                  <c:v>-0.645077514722068</c:v>
                </c:pt>
                <c:pt idx="4">
                  <c:v>-0.72069410986909</c:v>
                </c:pt>
                <c:pt idx="5">
                  <c:v>-0.841085608009078</c:v>
                </c:pt>
                <c:pt idx="6">
                  <c:v>-0.976037909099846</c:v>
                </c:pt>
                <c:pt idx="7">
                  <c:v>-1.137167533831317</c:v>
                </c:pt>
                <c:pt idx="8">
                  <c:v>-1.32744114747133</c:v>
                </c:pt>
                <c:pt idx="9">
                  <c:v>-1.550556351765391</c:v>
                </c:pt>
                <c:pt idx="10">
                  <c:v>-1.770268341240954</c:v>
                </c:pt>
                <c:pt idx="11">
                  <c:v>-1.996102452280443</c:v>
                </c:pt>
                <c:pt idx="12">
                  <c:v>-2.204586128959356</c:v>
                </c:pt>
                <c:pt idx="13">
                  <c:v>-2.421941370058326</c:v>
                </c:pt>
                <c:pt idx="14">
                  <c:v>-2.632870344320054</c:v>
                </c:pt>
                <c:pt idx="15">
                  <c:v>-2.792646594182658</c:v>
                </c:pt>
                <c:pt idx="16">
                  <c:v>-2.935255525503699</c:v>
                </c:pt>
                <c:pt idx="17">
                  <c:v>-3.065623916921317</c:v>
                </c:pt>
                <c:pt idx="18">
                  <c:v>-3.19222884518012</c:v>
                </c:pt>
                <c:pt idx="19">
                  <c:v>-3.306206285155238</c:v>
                </c:pt>
                <c:pt idx="20">
                  <c:v>-3.353557812234642</c:v>
                </c:pt>
                <c:pt idx="21">
                  <c:v>-3.427014918263414</c:v>
                </c:pt>
                <c:pt idx="22">
                  <c:v>-3.491250671321096</c:v>
                </c:pt>
                <c:pt idx="23">
                  <c:v>-3.530496601046374</c:v>
                </c:pt>
                <c:pt idx="24">
                  <c:v>-3.564491548594273</c:v>
                </c:pt>
                <c:pt idx="25">
                  <c:v>-3.60959138961739</c:v>
                </c:pt>
                <c:pt idx="26">
                  <c:v>-3.650270537919074</c:v>
                </c:pt>
                <c:pt idx="27">
                  <c:v>-3.640120190323391</c:v>
                </c:pt>
                <c:pt idx="28">
                  <c:v>-3.628808344346667</c:v>
                </c:pt>
                <c:pt idx="29">
                  <c:v>-3.604472915697938</c:v>
                </c:pt>
                <c:pt idx="30">
                  <c:v>-3.560035112186395</c:v>
                </c:pt>
                <c:pt idx="31">
                  <c:v>-3.520039062283258</c:v>
                </c:pt>
                <c:pt idx="32">
                  <c:v>-3.48355870483045</c:v>
                </c:pt>
                <c:pt idx="33">
                  <c:v>-3.397359268608489</c:v>
                </c:pt>
                <c:pt idx="34">
                  <c:v>-3.307034169766015</c:v>
                </c:pt>
                <c:pt idx="35">
                  <c:v>-3.201003748826296</c:v>
                </c:pt>
                <c:pt idx="36">
                  <c:v>-3.052168286644758</c:v>
                </c:pt>
                <c:pt idx="37">
                  <c:v>-2.885641176584504</c:v>
                </c:pt>
                <c:pt idx="38">
                  <c:v>-2.715115098849402</c:v>
                </c:pt>
                <c:pt idx="39">
                  <c:v>-2.465228184164703</c:v>
                </c:pt>
                <c:pt idx="40">
                  <c:v>-2.225101121297636</c:v>
                </c:pt>
                <c:pt idx="41">
                  <c:v>-2.010062188092697</c:v>
                </c:pt>
              </c:numCache>
            </c:numRef>
          </c:yVal>
        </c:ser>
        <c:axId val="454462328"/>
        <c:axId val="448751592"/>
      </c:scatterChart>
      <c:valAx>
        <c:axId val="454462328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Position (cm)</a:t>
                </a:r>
              </a:p>
            </c:rich>
          </c:tx>
          <c:layout/>
          <c:spPr>
            <a:noFill/>
            <a:ln w="25400">
              <a:noFill/>
            </a:ln>
          </c:spPr>
        </c:title>
        <c:numFmt formatCode="General" sourceLinked="1"/>
        <c:tickLblPos val="nextTo"/>
        <c:spPr>
          <a:ln w="3175">
            <a:solidFill>
              <a:srgbClr val="808080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448751592"/>
        <c:crosses val="autoZero"/>
        <c:crossBetween val="midCat"/>
      </c:valAx>
      <c:valAx>
        <c:axId val="448751592"/>
        <c:scaling>
          <c:orientation val="minMax"/>
        </c:scaling>
        <c:axPos val="l"/>
        <c:majorGridlines>
          <c:spPr>
            <a:ln w="3175">
              <a:solidFill>
                <a:srgbClr val="80808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Magnetic Field (G)</a:t>
                </a:r>
              </a:p>
            </c:rich>
          </c:tx>
          <c:layout/>
          <c:spPr>
            <a:noFill/>
            <a:ln w="25400">
              <a:noFill/>
            </a:ln>
          </c:spPr>
        </c:title>
        <c:numFmt formatCode="General" sourceLinked="1"/>
        <c:tickLblPos val="nextTo"/>
        <c:spPr>
          <a:ln w="3175">
            <a:solidFill>
              <a:srgbClr val="808080"/>
            </a:solidFill>
            <a:prstDash val="solid"/>
          </a:ln>
        </c:spPr>
        <c:crossAx val="454462328"/>
        <c:crosses val="autoZero"/>
        <c:crossBetween val="midCat"/>
      </c:valAx>
      <c:spPr>
        <a:solidFill>
          <a:srgbClr val="FFFFFF"/>
        </a:solidFill>
        <a:ln w="25400">
          <a:noFill/>
        </a:ln>
      </c:spPr>
    </c:plotArea>
    <c:legend>
      <c:legendPos val="r"/>
      <c:layout/>
      <c:spPr>
        <a:noFill/>
        <a:ln w="25400">
          <a:noFill/>
        </a:ln>
      </c:spPr>
    </c:legend>
    <c:plotVisOnly val="1"/>
    <c:dispBlanksAs val="gap"/>
  </c:chart>
  <c:spPr>
    <a:solidFill>
      <a:srgbClr val="FFFFFF"/>
    </a:solidFill>
    <a:ln w="3175">
      <a:solidFill>
        <a:srgbClr val="808080"/>
      </a:solidFill>
      <a:prstDash val="solid"/>
    </a:ln>
  </c:sp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2"/>
  <c:chart>
    <c:title>
      <c:tx>
        <c:rich>
          <a:bodyPr/>
          <a:lstStyle/>
          <a:p>
            <a:pPr>
              <a:defRPr/>
            </a:pPr>
            <a:r>
              <a:rPr lang="en-US"/>
              <a:t>Position versus Magnetic Field minus Background at 5 A</a:t>
            </a:r>
          </a:p>
        </c:rich>
      </c:tx>
      <c:layout/>
    </c:title>
    <c:plotArea>
      <c:layout/>
      <c:scatterChart>
        <c:scatterStyle val="lineMarker"/>
        <c:ser>
          <c:idx val="0"/>
          <c:order val="0"/>
          <c:tx>
            <c:strRef>
              <c:f>'Rewrap 5'!$M$1</c:f>
              <c:strCache>
                <c:ptCount val="1"/>
                <c:pt idx="0">
                  <c:v>x-back</c:v>
                </c:pt>
              </c:strCache>
            </c:strRef>
          </c:tx>
          <c:spPr>
            <a:ln w="28575">
              <a:noFill/>
            </a:ln>
          </c:spPr>
          <c:xVal>
            <c:numRef>
              <c:f>'Rewrap 5'!$L$2:$L$56</c:f>
              <c:numCache>
                <c:formatCode>General</c:formatCode>
                <c:ptCount val="55"/>
                <c:pt idx="0">
                  <c:v>-10.0</c:v>
                </c:pt>
                <c:pt idx="1">
                  <c:v>-9.0</c:v>
                </c:pt>
                <c:pt idx="2">
                  <c:v>-8.0</c:v>
                </c:pt>
                <c:pt idx="3">
                  <c:v>-7.0</c:v>
                </c:pt>
                <c:pt idx="4">
                  <c:v>-6.0</c:v>
                </c:pt>
                <c:pt idx="5">
                  <c:v>-5.0</c:v>
                </c:pt>
                <c:pt idx="6">
                  <c:v>-4.0</c:v>
                </c:pt>
                <c:pt idx="7">
                  <c:v>-3.0</c:v>
                </c:pt>
                <c:pt idx="8">
                  <c:v>-2.0</c:v>
                </c:pt>
                <c:pt idx="9">
                  <c:v>-1.0</c:v>
                </c:pt>
                <c:pt idx="10">
                  <c:v>0.0</c:v>
                </c:pt>
                <c:pt idx="11">
                  <c:v>1.0</c:v>
                </c:pt>
                <c:pt idx="12">
                  <c:v>2.0</c:v>
                </c:pt>
                <c:pt idx="13">
                  <c:v>3.0</c:v>
                </c:pt>
                <c:pt idx="14">
                  <c:v>4.0</c:v>
                </c:pt>
                <c:pt idx="15">
                  <c:v>5.0</c:v>
                </c:pt>
                <c:pt idx="16">
                  <c:v>6.0</c:v>
                </c:pt>
                <c:pt idx="17">
                  <c:v>7.0</c:v>
                </c:pt>
                <c:pt idx="18">
                  <c:v>8.0</c:v>
                </c:pt>
                <c:pt idx="19">
                  <c:v>9.0</c:v>
                </c:pt>
                <c:pt idx="20">
                  <c:v>10.0</c:v>
                </c:pt>
                <c:pt idx="21">
                  <c:v>11.0</c:v>
                </c:pt>
                <c:pt idx="22">
                  <c:v>12.0</c:v>
                </c:pt>
                <c:pt idx="23">
                  <c:v>13.0</c:v>
                </c:pt>
                <c:pt idx="24">
                  <c:v>14.0</c:v>
                </c:pt>
                <c:pt idx="25">
                  <c:v>15.0</c:v>
                </c:pt>
                <c:pt idx="26">
                  <c:v>16.0</c:v>
                </c:pt>
                <c:pt idx="27">
                  <c:v>17.0</c:v>
                </c:pt>
                <c:pt idx="28">
                  <c:v>18.0</c:v>
                </c:pt>
                <c:pt idx="29">
                  <c:v>19.0</c:v>
                </c:pt>
                <c:pt idx="30">
                  <c:v>20.0</c:v>
                </c:pt>
                <c:pt idx="31">
                  <c:v>21.0</c:v>
                </c:pt>
                <c:pt idx="32">
                  <c:v>22.0</c:v>
                </c:pt>
                <c:pt idx="33">
                  <c:v>23.0</c:v>
                </c:pt>
                <c:pt idx="34">
                  <c:v>24.0</c:v>
                </c:pt>
                <c:pt idx="35">
                  <c:v>25.0</c:v>
                </c:pt>
                <c:pt idx="36">
                  <c:v>26.0</c:v>
                </c:pt>
                <c:pt idx="37">
                  <c:v>27.0</c:v>
                </c:pt>
                <c:pt idx="38">
                  <c:v>28.0</c:v>
                </c:pt>
                <c:pt idx="39">
                  <c:v>29.0</c:v>
                </c:pt>
                <c:pt idx="40">
                  <c:v>30.0</c:v>
                </c:pt>
                <c:pt idx="41">
                  <c:v>31.0</c:v>
                </c:pt>
                <c:pt idx="42">
                  <c:v>32.0</c:v>
                </c:pt>
                <c:pt idx="43">
                  <c:v>33.0</c:v>
                </c:pt>
                <c:pt idx="44">
                  <c:v>34.0</c:v>
                </c:pt>
                <c:pt idx="45">
                  <c:v>35.0</c:v>
                </c:pt>
                <c:pt idx="46">
                  <c:v>36.0</c:v>
                </c:pt>
                <c:pt idx="47">
                  <c:v>37.0</c:v>
                </c:pt>
                <c:pt idx="48">
                  <c:v>38.0</c:v>
                </c:pt>
                <c:pt idx="49">
                  <c:v>39.0</c:v>
                </c:pt>
                <c:pt idx="50">
                  <c:v>40.0</c:v>
                </c:pt>
                <c:pt idx="51">
                  <c:v>41.0</c:v>
                </c:pt>
                <c:pt idx="52">
                  <c:v>42.0</c:v>
                </c:pt>
                <c:pt idx="53">
                  <c:v>43.0</c:v>
                </c:pt>
                <c:pt idx="54">
                  <c:v>44.0</c:v>
                </c:pt>
              </c:numCache>
            </c:numRef>
          </c:xVal>
          <c:yVal>
            <c:numRef>
              <c:f>'Rewrap 5'!$M$2:$M$56</c:f>
              <c:numCache>
                <c:formatCode>General</c:formatCode>
                <c:ptCount val="55"/>
                <c:pt idx="0">
                  <c:v>-0.0499999999999998</c:v>
                </c:pt>
                <c:pt idx="1">
                  <c:v>0.01</c:v>
                </c:pt>
                <c:pt idx="2">
                  <c:v>-0.27</c:v>
                </c:pt>
                <c:pt idx="3">
                  <c:v>-0.3</c:v>
                </c:pt>
                <c:pt idx="4">
                  <c:v>-0.37</c:v>
                </c:pt>
                <c:pt idx="5">
                  <c:v>-0.04</c:v>
                </c:pt>
                <c:pt idx="6">
                  <c:v>-0.37</c:v>
                </c:pt>
                <c:pt idx="7">
                  <c:v>-0.83</c:v>
                </c:pt>
                <c:pt idx="8">
                  <c:v>-0.83</c:v>
                </c:pt>
                <c:pt idx="9">
                  <c:v>-0.69</c:v>
                </c:pt>
                <c:pt idx="10">
                  <c:v>-0.31</c:v>
                </c:pt>
                <c:pt idx="11">
                  <c:v>-1.03</c:v>
                </c:pt>
                <c:pt idx="12">
                  <c:v>-1.1</c:v>
                </c:pt>
                <c:pt idx="13">
                  <c:v>-0.71</c:v>
                </c:pt>
                <c:pt idx="14">
                  <c:v>-0.95</c:v>
                </c:pt>
                <c:pt idx="15">
                  <c:v>-1.39</c:v>
                </c:pt>
                <c:pt idx="16">
                  <c:v>-1.16</c:v>
                </c:pt>
                <c:pt idx="17">
                  <c:v>-1.07</c:v>
                </c:pt>
                <c:pt idx="18">
                  <c:v>-0.98</c:v>
                </c:pt>
                <c:pt idx="19">
                  <c:v>-0.895</c:v>
                </c:pt>
                <c:pt idx="20">
                  <c:v>-0.76</c:v>
                </c:pt>
                <c:pt idx="21">
                  <c:v>-0.8</c:v>
                </c:pt>
                <c:pt idx="22">
                  <c:v>-0.69</c:v>
                </c:pt>
                <c:pt idx="23">
                  <c:v>-0.4</c:v>
                </c:pt>
                <c:pt idx="24">
                  <c:v>-0.41</c:v>
                </c:pt>
                <c:pt idx="25">
                  <c:v>-0.34</c:v>
                </c:pt>
                <c:pt idx="26">
                  <c:v>-0.29</c:v>
                </c:pt>
                <c:pt idx="27">
                  <c:v>-0.12</c:v>
                </c:pt>
                <c:pt idx="28">
                  <c:v>-0.13</c:v>
                </c:pt>
                <c:pt idx="29">
                  <c:v>0.05</c:v>
                </c:pt>
                <c:pt idx="30">
                  <c:v>0.21</c:v>
                </c:pt>
                <c:pt idx="31">
                  <c:v>-0.03</c:v>
                </c:pt>
                <c:pt idx="32">
                  <c:v>0.02</c:v>
                </c:pt>
                <c:pt idx="33">
                  <c:v>0.18</c:v>
                </c:pt>
                <c:pt idx="34">
                  <c:v>0.34</c:v>
                </c:pt>
                <c:pt idx="35">
                  <c:v>0.33</c:v>
                </c:pt>
                <c:pt idx="36">
                  <c:v>0.37</c:v>
                </c:pt>
                <c:pt idx="37">
                  <c:v>0.445</c:v>
                </c:pt>
                <c:pt idx="38">
                  <c:v>0.51</c:v>
                </c:pt>
                <c:pt idx="39">
                  <c:v>0.49</c:v>
                </c:pt>
                <c:pt idx="40">
                  <c:v>0.62</c:v>
                </c:pt>
                <c:pt idx="41">
                  <c:v>0.6</c:v>
                </c:pt>
                <c:pt idx="42">
                  <c:v>0.69</c:v>
                </c:pt>
                <c:pt idx="43">
                  <c:v>0.745</c:v>
                </c:pt>
                <c:pt idx="44">
                  <c:v>0.35</c:v>
                </c:pt>
                <c:pt idx="45">
                  <c:v>0.5</c:v>
                </c:pt>
                <c:pt idx="46">
                  <c:v>0.6</c:v>
                </c:pt>
                <c:pt idx="47">
                  <c:v>0.4</c:v>
                </c:pt>
                <c:pt idx="48">
                  <c:v>0.33</c:v>
                </c:pt>
                <c:pt idx="49">
                  <c:v>0.28</c:v>
                </c:pt>
                <c:pt idx="50">
                  <c:v>0.28</c:v>
                </c:pt>
                <c:pt idx="51">
                  <c:v>0.23</c:v>
                </c:pt>
                <c:pt idx="52">
                  <c:v>0.22</c:v>
                </c:pt>
                <c:pt idx="53">
                  <c:v>0.18</c:v>
                </c:pt>
                <c:pt idx="54">
                  <c:v>0.0699999999999998</c:v>
                </c:pt>
              </c:numCache>
            </c:numRef>
          </c:yVal>
        </c:ser>
        <c:ser>
          <c:idx val="1"/>
          <c:order val="1"/>
          <c:tx>
            <c:strRef>
              <c:f>'Rewrap 5'!$N$1</c:f>
              <c:strCache>
                <c:ptCount val="1"/>
                <c:pt idx="0">
                  <c:v>y-back</c:v>
                </c:pt>
              </c:strCache>
            </c:strRef>
          </c:tx>
          <c:spPr>
            <a:ln w="28575">
              <a:noFill/>
            </a:ln>
          </c:spPr>
          <c:xVal>
            <c:numRef>
              <c:f>'Rewrap 5'!$L$2:$L$56</c:f>
              <c:numCache>
                <c:formatCode>General</c:formatCode>
                <c:ptCount val="55"/>
                <c:pt idx="0">
                  <c:v>-10.0</c:v>
                </c:pt>
                <c:pt idx="1">
                  <c:v>-9.0</c:v>
                </c:pt>
                <c:pt idx="2">
                  <c:v>-8.0</c:v>
                </c:pt>
                <c:pt idx="3">
                  <c:v>-7.0</c:v>
                </c:pt>
                <c:pt idx="4">
                  <c:v>-6.0</c:v>
                </c:pt>
                <c:pt idx="5">
                  <c:v>-5.0</c:v>
                </c:pt>
                <c:pt idx="6">
                  <c:v>-4.0</c:v>
                </c:pt>
                <c:pt idx="7">
                  <c:v>-3.0</c:v>
                </c:pt>
                <c:pt idx="8">
                  <c:v>-2.0</c:v>
                </c:pt>
                <c:pt idx="9">
                  <c:v>-1.0</c:v>
                </c:pt>
                <c:pt idx="10">
                  <c:v>0.0</c:v>
                </c:pt>
                <c:pt idx="11">
                  <c:v>1.0</c:v>
                </c:pt>
                <c:pt idx="12">
                  <c:v>2.0</c:v>
                </c:pt>
                <c:pt idx="13">
                  <c:v>3.0</c:v>
                </c:pt>
                <c:pt idx="14">
                  <c:v>4.0</c:v>
                </c:pt>
                <c:pt idx="15">
                  <c:v>5.0</c:v>
                </c:pt>
                <c:pt idx="16">
                  <c:v>6.0</c:v>
                </c:pt>
                <c:pt idx="17">
                  <c:v>7.0</c:v>
                </c:pt>
                <c:pt idx="18">
                  <c:v>8.0</c:v>
                </c:pt>
                <c:pt idx="19">
                  <c:v>9.0</c:v>
                </c:pt>
                <c:pt idx="20">
                  <c:v>10.0</c:v>
                </c:pt>
                <c:pt idx="21">
                  <c:v>11.0</c:v>
                </c:pt>
                <c:pt idx="22">
                  <c:v>12.0</c:v>
                </c:pt>
                <c:pt idx="23">
                  <c:v>13.0</c:v>
                </c:pt>
                <c:pt idx="24">
                  <c:v>14.0</c:v>
                </c:pt>
                <c:pt idx="25">
                  <c:v>15.0</c:v>
                </c:pt>
                <c:pt idx="26">
                  <c:v>16.0</c:v>
                </c:pt>
                <c:pt idx="27">
                  <c:v>17.0</c:v>
                </c:pt>
                <c:pt idx="28">
                  <c:v>18.0</c:v>
                </c:pt>
                <c:pt idx="29">
                  <c:v>19.0</c:v>
                </c:pt>
                <c:pt idx="30">
                  <c:v>20.0</c:v>
                </c:pt>
                <c:pt idx="31">
                  <c:v>21.0</c:v>
                </c:pt>
                <c:pt idx="32">
                  <c:v>22.0</c:v>
                </c:pt>
                <c:pt idx="33">
                  <c:v>23.0</c:v>
                </c:pt>
                <c:pt idx="34">
                  <c:v>24.0</c:v>
                </c:pt>
                <c:pt idx="35">
                  <c:v>25.0</c:v>
                </c:pt>
                <c:pt idx="36">
                  <c:v>26.0</c:v>
                </c:pt>
                <c:pt idx="37">
                  <c:v>27.0</c:v>
                </c:pt>
                <c:pt idx="38">
                  <c:v>28.0</c:v>
                </c:pt>
                <c:pt idx="39">
                  <c:v>29.0</c:v>
                </c:pt>
                <c:pt idx="40">
                  <c:v>30.0</c:v>
                </c:pt>
                <c:pt idx="41">
                  <c:v>31.0</c:v>
                </c:pt>
                <c:pt idx="42">
                  <c:v>32.0</c:v>
                </c:pt>
                <c:pt idx="43">
                  <c:v>33.0</c:v>
                </c:pt>
                <c:pt idx="44">
                  <c:v>34.0</c:v>
                </c:pt>
                <c:pt idx="45">
                  <c:v>35.0</c:v>
                </c:pt>
                <c:pt idx="46">
                  <c:v>36.0</c:v>
                </c:pt>
                <c:pt idx="47">
                  <c:v>37.0</c:v>
                </c:pt>
                <c:pt idx="48">
                  <c:v>38.0</c:v>
                </c:pt>
                <c:pt idx="49">
                  <c:v>39.0</c:v>
                </c:pt>
                <c:pt idx="50">
                  <c:v>40.0</c:v>
                </c:pt>
                <c:pt idx="51">
                  <c:v>41.0</c:v>
                </c:pt>
                <c:pt idx="52">
                  <c:v>42.0</c:v>
                </c:pt>
                <c:pt idx="53">
                  <c:v>43.0</c:v>
                </c:pt>
                <c:pt idx="54">
                  <c:v>44.0</c:v>
                </c:pt>
              </c:numCache>
            </c:numRef>
          </c:xVal>
          <c:yVal>
            <c:numRef>
              <c:f>'Rewrap 5'!$N$2:$N$56</c:f>
              <c:numCache>
                <c:formatCode>General</c:formatCode>
                <c:ptCount val="55"/>
                <c:pt idx="0">
                  <c:v>0.12</c:v>
                </c:pt>
                <c:pt idx="1">
                  <c:v>0.33</c:v>
                </c:pt>
                <c:pt idx="2">
                  <c:v>0.17</c:v>
                </c:pt>
                <c:pt idx="3">
                  <c:v>0.06</c:v>
                </c:pt>
                <c:pt idx="4">
                  <c:v>-0.03</c:v>
                </c:pt>
                <c:pt idx="5">
                  <c:v>0.0</c:v>
                </c:pt>
                <c:pt idx="6">
                  <c:v>0.0</c:v>
                </c:pt>
                <c:pt idx="7">
                  <c:v>-0.08</c:v>
                </c:pt>
                <c:pt idx="8">
                  <c:v>0.0</c:v>
                </c:pt>
                <c:pt idx="9">
                  <c:v>-0.17</c:v>
                </c:pt>
                <c:pt idx="10">
                  <c:v>-0.09</c:v>
                </c:pt>
                <c:pt idx="11">
                  <c:v>-0.31</c:v>
                </c:pt>
                <c:pt idx="12">
                  <c:v>-0.28</c:v>
                </c:pt>
                <c:pt idx="13">
                  <c:v>0.03</c:v>
                </c:pt>
                <c:pt idx="14">
                  <c:v>-0.13</c:v>
                </c:pt>
                <c:pt idx="15">
                  <c:v>-0.2</c:v>
                </c:pt>
                <c:pt idx="16">
                  <c:v>-0.15</c:v>
                </c:pt>
                <c:pt idx="17">
                  <c:v>-0.1</c:v>
                </c:pt>
                <c:pt idx="18">
                  <c:v>-0.04</c:v>
                </c:pt>
                <c:pt idx="19">
                  <c:v>0.015</c:v>
                </c:pt>
                <c:pt idx="20">
                  <c:v>0.05</c:v>
                </c:pt>
                <c:pt idx="21">
                  <c:v>-0.02</c:v>
                </c:pt>
                <c:pt idx="22">
                  <c:v>-0.03</c:v>
                </c:pt>
                <c:pt idx="23">
                  <c:v>0.01</c:v>
                </c:pt>
                <c:pt idx="24">
                  <c:v>-0.065</c:v>
                </c:pt>
                <c:pt idx="25">
                  <c:v>-0.13</c:v>
                </c:pt>
                <c:pt idx="26">
                  <c:v>-0.23</c:v>
                </c:pt>
                <c:pt idx="27">
                  <c:v>-0.27</c:v>
                </c:pt>
                <c:pt idx="28">
                  <c:v>-0.4</c:v>
                </c:pt>
                <c:pt idx="29">
                  <c:v>-0.42</c:v>
                </c:pt>
                <c:pt idx="30">
                  <c:v>-0.45</c:v>
                </c:pt>
                <c:pt idx="31">
                  <c:v>-0.62</c:v>
                </c:pt>
                <c:pt idx="32">
                  <c:v>-0.66</c:v>
                </c:pt>
                <c:pt idx="33">
                  <c:v>-0.63</c:v>
                </c:pt>
                <c:pt idx="34">
                  <c:v>-0.59</c:v>
                </c:pt>
                <c:pt idx="35">
                  <c:v>-0.6</c:v>
                </c:pt>
                <c:pt idx="36">
                  <c:v>-0.58</c:v>
                </c:pt>
                <c:pt idx="37">
                  <c:v>-0.53</c:v>
                </c:pt>
                <c:pt idx="38">
                  <c:v>-0.48</c:v>
                </c:pt>
                <c:pt idx="39">
                  <c:v>-0.45</c:v>
                </c:pt>
                <c:pt idx="40">
                  <c:v>-0.37</c:v>
                </c:pt>
                <c:pt idx="41">
                  <c:v>-0.33</c:v>
                </c:pt>
                <c:pt idx="42">
                  <c:v>-0.22</c:v>
                </c:pt>
                <c:pt idx="43">
                  <c:v>-0.135</c:v>
                </c:pt>
                <c:pt idx="44">
                  <c:v>-0.15</c:v>
                </c:pt>
                <c:pt idx="45">
                  <c:v>-0.06</c:v>
                </c:pt>
                <c:pt idx="46">
                  <c:v>0.025</c:v>
                </c:pt>
                <c:pt idx="47">
                  <c:v>0.02</c:v>
                </c:pt>
                <c:pt idx="48">
                  <c:v>0.03</c:v>
                </c:pt>
                <c:pt idx="49">
                  <c:v>0.045</c:v>
                </c:pt>
                <c:pt idx="50">
                  <c:v>0.07</c:v>
                </c:pt>
                <c:pt idx="51">
                  <c:v>0.08</c:v>
                </c:pt>
                <c:pt idx="52">
                  <c:v>0.06</c:v>
                </c:pt>
                <c:pt idx="53">
                  <c:v>0.05</c:v>
                </c:pt>
                <c:pt idx="54">
                  <c:v>0.04</c:v>
                </c:pt>
              </c:numCache>
            </c:numRef>
          </c:yVal>
        </c:ser>
        <c:ser>
          <c:idx val="2"/>
          <c:order val="2"/>
          <c:tx>
            <c:strRef>
              <c:f>'Rewrap 5'!$O$1</c:f>
              <c:strCache>
                <c:ptCount val="1"/>
                <c:pt idx="0">
                  <c:v>z-back</c:v>
                </c:pt>
              </c:strCache>
            </c:strRef>
          </c:tx>
          <c:spPr>
            <a:ln w="28575">
              <a:noFill/>
            </a:ln>
          </c:spPr>
          <c:xVal>
            <c:numRef>
              <c:f>'Rewrap 5'!$L$2:$L$56</c:f>
              <c:numCache>
                <c:formatCode>General</c:formatCode>
                <c:ptCount val="55"/>
                <c:pt idx="0">
                  <c:v>-10.0</c:v>
                </c:pt>
                <c:pt idx="1">
                  <c:v>-9.0</c:v>
                </c:pt>
                <c:pt idx="2">
                  <c:v>-8.0</c:v>
                </c:pt>
                <c:pt idx="3">
                  <c:v>-7.0</c:v>
                </c:pt>
                <c:pt idx="4">
                  <c:v>-6.0</c:v>
                </c:pt>
                <c:pt idx="5">
                  <c:v>-5.0</c:v>
                </c:pt>
                <c:pt idx="6">
                  <c:v>-4.0</c:v>
                </c:pt>
                <c:pt idx="7">
                  <c:v>-3.0</c:v>
                </c:pt>
                <c:pt idx="8">
                  <c:v>-2.0</c:v>
                </c:pt>
                <c:pt idx="9">
                  <c:v>-1.0</c:v>
                </c:pt>
                <c:pt idx="10">
                  <c:v>0.0</c:v>
                </c:pt>
                <c:pt idx="11">
                  <c:v>1.0</c:v>
                </c:pt>
                <c:pt idx="12">
                  <c:v>2.0</c:v>
                </c:pt>
                <c:pt idx="13">
                  <c:v>3.0</c:v>
                </c:pt>
                <c:pt idx="14">
                  <c:v>4.0</c:v>
                </c:pt>
                <c:pt idx="15">
                  <c:v>5.0</c:v>
                </c:pt>
                <c:pt idx="16">
                  <c:v>6.0</c:v>
                </c:pt>
                <c:pt idx="17">
                  <c:v>7.0</c:v>
                </c:pt>
                <c:pt idx="18">
                  <c:v>8.0</c:v>
                </c:pt>
                <c:pt idx="19">
                  <c:v>9.0</c:v>
                </c:pt>
                <c:pt idx="20">
                  <c:v>10.0</c:v>
                </c:pt>
                <c:pt idx="21">
                  <c:v>11.0</c:v>
                </c:pt>
                <c:pt idx="22">
                  <c:v>12.0</c:v>
                </c:pt>
                <c:pt idx="23">
                  <c:v>13.0</c:v>
                </c:pt>
                <c:pt idx="24">
                  <c:v>14.0</c:v>
                </c:pt>
                <c:pt idx="25">
                  <c:v>15.0</c:v>
                </c:pt>
                <c:pt idx="26">
                  <c:v>16.0</c:v>
                </c:pt>
                <c:pt idx="27">
                  <c:v>17.0</c:v>
                </c:pt>
                <c:pt idx="28">
                  <c:v>18.0</c:v>
                </c:pt>
                <c:pt idx="29">
                  <c:v>19.0</c:v>
                </c:pt>
                <c:pt idx="30">
                  <c:v>20.0</c:v>
                </c:pt>
                <c:pt idx="31">
                  <c:v>21.0</c:v>
                </c:pt>
                <c:pt idx="32">
                  <c:v>22.0</c:v>
                </c:pt>
                <c:pt idx="33">
                  <c:v>23.0</c:v>
                </c:pt>
                <c:pt idx="34">
                  <c:v>24.0</c:v>
                </c:pt>
                <c:pt idx="35">
                  <c:v>25.0</c:v>
                </c:pt>
                <c:pt idx="36">
                  <c:v>26.0</c:v>
                </c:pt>
                <c:pt idx="37">
                  <c:v>27.0</c:v>
                </c:pt>
                <c:pt idx="38">
                  <c:v>28.0</c:v>
                </c:pt>
                <c:pt idx="39">
                  <c:v>29.0</c:v>
                </c:pt>
                <c:pt idx="40">
                  <c:v>30.0</c:v>
                </c:pt>
                <c:pt idx="41">
                  <c:v>31.0</c:v>
                </c:pt>
                <c:pt idx="42">
                  <c:v>32.0</c:v>
                </c:pt>
                <c:pt idx="43">
                  <c:v>33.0</c:v>
                </c:pt>
                <c:pt idx="44">
                  <c:v>34.0</c:v>
                </c:pt>
                <c:pt idx="45">
                  <c:v>35.0</c:v>
                </c:pt>
                <c:pt idx="46">
                  <c:v>36.0</c:v>
                </c:pt>
                <c:pt idx="47">
                  <c:v>37.0</c:v>
                </c:pt>
                <c:pt idx="48">
                  <c:v>38.0</c:v>
                </c:pt>
                <c:pt idx="49">
                  <c:v>39.0</c:v>
                </c:pt>
                <c:pt idx="50">
                  <c:v>40.0</c:v>
                </c:pt>
                <c:pt idx="51">
                  <c:v>41.0</c:v>
                </c:pt>
                <c:pt idx="52">
                  <c:v>42.0</c:v>
                </c:pt>
                <c:pt idx="53">
                  <c:v>43.0</c:v>
                </c:pt>
                <c:pt idx="54">
                  <c:v>44.0</c:v>
                </c:pt>
              </c:numCache>
            </c:numRef>
          </c:xVal>
          <c:yVal>
            <c:numRef>
              <c:f>'Rewrap 5'!$O$2:$O$56</c:f>
              <c:numCache>
                <c:formatCode>General</c:formatCode>
                <c:ptCount val="55"/>
                <c:pt idx="0">
                  <c:v>1.57</c:v>
                </c:pt>
                <c:pt idx="1">
                  <c:v>1.79</c:v>
                </c:pt>
                <c:pt idx="2">
                  <c:v>2.0</c:v>
                </c:pt>
                <c:pt idx="3">
                  <c:v>2.44</c:v>
                </c:pt>
                <c:pt idx="4">
                  <c:v>3.0</c:v>
                </c:pt>
                <c:pt idx="5">
                  <c:v>3.39</c:v>
                </c:pt>
                <c:pt idx="6">
                  <c:v>3.85</c:v>
                </c:pt>
                <c:pt idx="7">
                  <c:v>4.85</c:v>
                </c:pt>
                <c:pt idx="8">
                  <c:v>5.689999999999999</c:v>
                </c:pt>
                <c:pt idx="9">
                  <c:v>6.74</c:v>
                </c:pt>
                <c:pt idx="10">
                  <c:v>7.99</c:v>
                </c:pt>
                <c:pt idx="11">
                  <c:v>9.220000000000001</c:v>
                </c:pt>
                <c:pt idx="12">
                  <c:v>10.34</c:v>
                </c:pt>
                <c:pt idx="13">
                  <c:v>11.59</c:v>
                </c:pt>
                <c:pt idx="14">
                  <c:v>12.73</c:v>
                </c:pt>
                <c:pt idx="15">
                  <c:v>13.66</c:v>
                </c:pt>
                <c:pt idx="16">
                  <c:v>14.35</c:v>
                </c:pt>
                <c:pt idx="17">
                  <c:v>14.95</c:v>
                </c:pt>
                <c:pt idx="18">
                  <c:v>15.43</c:v>
                </c:pt>
                <c:pt idx="19">
                  <c:v>15.76</c:v>
                </c:pt>
                <c:pt idx="20">
                  <c:v>15.93</c:v>
                </c:pt>
                <c:pt idx="21">
                  <c:v>16.03</c:v>
                </c:pt>
                <c:pt idx="22">
                  <c:v>16.02</c:v>
                </c:pt>
                <c:pt idx="23">
                  <c:v>15.88</c:v>
                </c:pt>
                <c:pt idx="24">
                  <c:v>15.75</c:v>
                </c:pt>
                <c:pt idx="25">
                  <c:v>15.63</c:v>
                </c:pt>
                <c:pt idx="26">
                  <c:v>15.56</c:v>
                </c:pt>
                <c:pt idx="27">
                  <c:v>15.59</c:v>
                </c:pt>
                <c:pt idx="28">
                  <c:v>15.67</c:v>
                </c:pt>
                <c:pt idx="29">
                  <c:v>15.82</c:v>
                </c:pt>
                <c:pt idx="30">
                  <c:v>15.97</c:v>
                </c:pt>
                <c:pt idx="31">
                  <c:v>16.1</c:v>
                </c:pt>
                <c:pt idx="32">
                  <c:v>16.17</c:v>
                </c:pt>
                <c:pt idx="33">
                  <c:v>16.13</c:v>
                </c:pt>
                <c:pt idx="34">
                  <c:v>15.99</c:v>
                </c:pt>
                <c:pt idx="35">
                  <c:v>15.73</c:v>
                </c:pt>
                <c:pt idx="36">
                  <c:v>15.35</c:v>
                </c:pt>
                <c:pt idx="37">
                  <c:v>14.88</c:v>
                </c:pt>
                <c:pt idx="38">
                  <c:v>14.26</c:v>
                </c:pt>
                <c:pt idx="39">
                  <c:v>13.38</c:v>
                </c:pt>
                <c:pt idx="40">
                  <c:v>12.46</c:v>
                </c:pt>
                <c:pt idx="41">
                  <c:v>11.45</c:v>
                </c:pt>
                <c:pt idx="42">
                  <c:v>10.17</c:v>
                </c:pt>
                <c:pt idx="43">
                  <c:v>8.98</c:v>
                </c:pt>
                <c:pt idx="44">
                  <c:v>7.870000000000001</c:v>
                </c:pt>
                <c:pt idx="45">
                  <c:v>6.680000000000001</c:v>
                </c:pt>
                <c:pt idx="46">
                  <c:v>5.59</c:v>
                </c:pt>
                <c:pt idx="47">
                  <c:v>4.73</c:v>
                </c:pt>
                <c:pt idx="48">
                  <c:v>3.94</c:v>
                </c:pt>
                <c:pt idx="49">
                  <c:v>3.34</c:v>
                </c:pt>
                <c:pt idx="50">
                  <c:v>2.84</c:v>
                </c:pt>
                <c:pt idx="51">
                  <c:v>2.38</c:v>
                </c:pt>
                <c:pt idx="52">
                  <c:v>2.01</c:v>
                </c:pt>
                <c:pt idx="53">
                  <c:v>1.76</c:v>
                </c:pt>
                <c:pt idx="54">
                  <c:v>1.54</c:v>
                </c:pt>
              </c:numCache>
            </c:numRef>
          </c:yVal>
        </c:ser>
        <c:ser>
          <c:idx val="3"/>
          <c:order val="3"/>
          <c:tx>
            <c:strRef>
              <c:f>'Rewrap 5'!$P$1</c:f>
              <c:strCache>
                <c:ptCount val="1"/>
                <c:pt idx="0">
                  <c:v>mag-back vector</c:v>
                </c:pt>
              </c:strCache>
            </c:strRef>
          </c:tx>
          <c:spPr>
            <a:ln w="28575">
              <a:noFill/>
            </a:ln>
          </c:spPr>
          <c:xVal>
            <c:numRef>
              <c:f>'Rewrap 5'!$L$2:$L$56</c:f>
              <c:numCache>
                <c:formatCode>General</c:formatCode>
                <c:ptCount val="55"/>
                <c:pt idx="0">
                  <c:v>-10.0</c:v>
                </c:pt>
                <c:pt idx="1">
                  <c:v>-9.0</c:v>
                </c:pt>
                <c:pt idx="2">
                  <c:v>-8.0</c:v>
                </c:pt>
                <c:pt idx="3">
                  <c:v>-7.0</c:v>
                </c:pt>
                <c:pt idx="4">
                  <c:v>-6.0</c:v>
                </c:pt>
                <c:pt idx="5">
                  <c:v>-5.0</c:v>
                </c:pt>
                <c:pt idx="6">
                  <c:v>-4.0</c:v>
                </c:pt>
                <c:pt idx="7">
                  <c:v>-3.0</c:v>
                </c:pt>
                <c:pt idx="8">
                  <c:v>-2.0</c:v>
                </c:pt>
                <c:pt idx="9">
                  <c:v>-1.0</c:v>
                </c:pt>
                <c:pt idx="10">
                  <c:v>0.0</c:v>
                </c:pt>
                <c:pt idx="11">
                  <c:v>1.0</c:v>
                </c:pt>
                <c:pt idx="12">
                  <c:v>2.0</c:v>
                </c:pt>
                <c:pt idx="13">
                  <c:v>3.0</c:v>
                </c:pt>
                <c:pt idx="14">
                  <c:v>4.0</c:v>
                </c:pt>
                <c:pt idx="15">
                  <c:v>5.0</c:v>
                </c:pt>
                <c:pt idx="16">
                  <c:v>6.0</c:v>
                </c:pt>
                <c:pt idx="17">
                  <c:v>7.0</c:v>
                </c:pt>
                <c:pt idx="18">
                  <c:v>8.0</c:v>
                </c:pt>
                <c:pt idx="19">
                  <c:v>9.0</c:v>
                </c:pt>
                <c:pt idx="20">
                  <c:v>10.0</c:v>
                </c:pt>
                <c:pt idx="21">
                  <c:v>11.0</c:v>
                </c:pt>
                <c:pt idx="22">
                  <c:v>12.0</c:v>
                </c:pt>
                <c:pt idx="23">
                  <c:v>13.0</c:v>
                </c:pt>
                <c:pt idx="24">
                  <c:v>14.0</c:v>
                </c:pt>
                <c:pt idx="25">
                  <c:v>15.0</c:v>
                </c:pt>
                <c:pt idx="26">
                  <c:v>16.0</c:v>
                </c:pt>
                <c:pt idx="27">
                  <c:v>17.0</c:v>
                </c:pt>
                <c:pt idx="28">
                  <c:v>18.0</c:v>
                </c:pt>
                <c:pt idx="29">
                  <c:v>19.0</c:v>
                </c:pt>
                <c:pt idx="30">
                  <c:v>20.0</c:v>
                </c:pt>
                <c:pt idx="31">
                  <c:v>21.0</c:v>
                </c:pt>
                <c:pt idx="32">
                  <c:v>22.0</c:v>
                </c:pt>
                <c:pt idx="33">
                  <c:v>23.0</c:v>
                </c:pt>
                <c:pt idx="34">
                  <c:v>24.0</c:v>
                </c:pt>
                <c:pt idx="35">
                  <c:v>25.0</c:v>
                </c:pt>
                <c:pt idx="36">
                  <c:v>26.0</c:v>
                </c:pt>
                <c:pt idx="37">
                  <c:v>27.0</c:v>
                </c:pt>
                <c:pt idx="38">
                  <c:v>28.0</c:v>
                </c:pt>
                <c:pt idx="39">
                  <c:v>29.0</c:v>
                </c:pt>
                <c:pt idx="40">
                  <c:v>30.0</c:v>
                </c:pt>
                <c:pt idx="41">
                  <c:v>31.0</c:v>
                </c:pt>
                <c:pt idx="42">
                  <c:v>32.0</c:v>
                </c:pt>
                <c:pt idx="43">
                  <c:v>33.0</c:v>
                </c:pt>
                <c:pt idx="44">
                  <c:v>34.0</c:v>
                </c:pt>
                <c:pt idx="45">
                  <c:v>35.0</c:v>
                </c:pt>
                <c:pt idx="46">
                  <c:v>36.0</c:v>
                </c:pt>
                <c:pt idx="47">
                  <c:v>37.0</c:v>
                </c:pt>
                <c:pt idx="48">
                  <c:v>38.0</c:v>
                </c:pt>
                <c:pt idx="49">
                  <c:v>39.0</c:v>
                </c:pt>
                <c:pt idx="50">
                  <c:v>40.0</c:v>
                </c:pt>
                <c:pt idx="51">
                  <c:v>41.0</c:v>
                </c:pt>
                <c:pt idx="52">
                  <c:v>42.0</c:v>
                </c:pt>
                <c:pt idx="53">
                  <c:v>43.0</c:v>
                </c:pt>
                <c:pt idx="54">
                  <c:v>44.0</c:v>
                </c:pt>
              </c:numCache>
            </c:numRef>
          </c:xVal>
          <c:yVal>
            <c:numRef>
              <c:f>'Rewrap 5'!$P$2:$P$56</c:f>
              <c:numCache>
                <c:formatCode>General</c:formatCode>
                <c:ptCount val="55"/>
                <c:pt idx="0">
                  <c:v>1.575372971711779</c:v>
                </c:pt>
                <c:pt idx="1">
                  <c:v>1.820192297533422</c:v>
                </c:pt>
                <c:pt idx="2">
                  <c:v>2.025290102676652</c:v>
                </c:pt>
                <c:pt idx="3">
                  <c:v>2.459105528439152</c:v>
                </c:pt>
                <c:pt idx="4">
                  <c:v>3.022879422008096</c:v>
                </c:pt>
                <c:pt idx="5">
                  <c:v>3.390235979987233</c:v>
                </c:pt>
                <c:pt idx="6">
                  <c:v>3.867738357231522</c:v>
                </c:pt>
                <c:pt idx="7">
                  <c:v>4.921158400214323</c:v>
                </c:pt>
                <c:pt idx="8">
                  <c:v>5.750217387195025</c:v>
                </c:pt>
                <c:pt idx="9">
                  <c:v>6.777359367777395</c:v>
                </c:pt>
                <c:pt idx="10">
                  <c:v>7.996517992226366</c:v>
                </c:pt>
                <c:pt idx="11">
                  <c:v>9.28253198216952</c:v>
                </c:pt>
                <c:pt idx="12">
                  <c:v>10.40211516952201</c:v>
                </c:pt>
                <c:pt idx="13">
                  <c:v>11.61176558495735</c:v>
                </c:pt>
                <c:pt idx="14">
                  <c:v>12.76606047298853</c:v>
                </c:pt>
                <c:pt idx="15">
                  <c:v>13.7319954849978</c:v>
                </c:pt>
                <c:pt idx="16">
                  <c:v>14.39759007612038</c:v>
                </c:pt>
                <c:pt idx="17">
                  <c:v>14.98857564947384</c:v>
                </c:pt>
                <c:pt idx="18">
                  <c:v>15.46114161373603</c:v>
                </c:pt>
                <c:pt idx="19">
                  <c:v>15.78539989990751</c:v>
                </c:pt>
                <c:pt idx="20">
                  <c:v>15.94819739030089</c:v>
                </c:pt>
                <c:pt idx="21">
                  <c:v>16.0499626167789</c:v>
                </c:pt>
                <c:pt idx="22">
                  <c:v>16.0348807292103</c:v>
                </c:pt>
                <c:pt idx="23">
                  <c:v>15.88504013214949</c:v>
                </c:pt>
                <c:pt idx="24">
                  <c:v>15.75546968516013</c:v>
                </c:pt>
                <c:pt idx="25">
                  <c:v>15.63423806905856</c:v>
                </c:pt>
                <c:pt idx="26">
                  <c:v>15.56440169103843</c:v>
                </c:pt>
                <c:pt idx="27">
                  <c:v>15.59279962033759</c:v>
                </c:pt>
                <c:pt idx="28">
                  <c:v>15.67564352746004</c:v>
                </c:pt>
                <c:pt idx="29">
                  <c:v>15.82565322506468</c:v>
                </c:pt>
                <c:pt idx="30">
                  <c:v>15.97771886096385</c:v>
                </c:pt>
                <c:pt idx="31">
                  <c:v>16.11196139518711</c:v>
                </c:pt>
                <c:pt idx="32">
                  <c:v>16.18347614080485</c:v>
                </c:pt>
                <c:pt idx="33">
                  <c:v>16.14330201662597</c:v>
                </c:pt>
                <c:pt idx="34">
                  <c:v>16.00449311912126</c:v>
                </c:pt>
                <c:pt idx="35">
                  <c:v>15.74489758620233</c:v>
                </c:pt>
                <c:pt idx="36">
                  <c:v>15.36540920379278</c:v>
                </c:pt>
                <c:pt idx="37">
                  <c:v>14.89608421700146</c:v>
                </c:pt>
                <c:pt idx="38">
                  <c:v>14.27718809850175</c:v>
                </c:pt>
                <c:pt idx="39">
                  <c:v>13.39652940130391</c:v>
                </c:pt>
                <c:pt idx="40">
                  <c:v>12.48090140975402</c:v>
                </c:pt>
                <c:pt idx="41">
                  <c:v>11.47045770664798</c:v>
                </c:pt>
                <c:pt idx="42">
                  <c:v>10.19575401821758</c:v>
                </c:pt>
                <c:pt idx="43">
                  <c:v>9.011861627876895</c:v>
                </c:pt>
                <c:pt idx="44">
                  <c:v>7.879206812871459</c:v>
                </c:pt>
                <c:pt idx="45">
                  <c:v>6.698955142408406</c:v>
                </c:pt>
                <c:pt idx="46">
                  <c:v>5.62216372938391</c:v>
                </c:pt>
                <c:pt idx="47">
                  <c:v>4.746925320668106</c:v>
                </c:pt>
                <c:pt idx="48">
                  <c:v>3.953909457739264</c:v>
                </c:pt>
                <c:pt idx="49">
                  <c:v>3.352018048877422</c:v>
                </c:pt>
                <c:pt idx="50">
                  <c:v>2.854627821625789</c:v>
                </c:pt>
                <c:pt idx="51">
                  <c:v>2.392425547430891</c:v>
                </c:pt>
                <c:pt idx="52">
                  <c:v>2.022893966573632</c:v>
                </c:pt>
                <c:pt idx="53">
                  <c:v>1.769887002042786</c:v>
                </c:pt>
                <c:pt idx="54">
                  <c:v>1.542108945567725</c:v>
                </c:pt>
              </c:numCache>
            </c:numRef>
          </c:yVal>
        </c:ser>
        <c:axId val="456545400"/>
        <c:axId val="448292408"/>
      </c:scatterChart>
      <c:valAx>
        <c:axId val="456545400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Position (cm)</a:t>
                </a:r>
              </a:p>
            </c:rich>
          </c:tx>
          <c:layout/>
        </c:title>
        <c:numFmt formatCode="General" sourceLinked="1"/>
        <c:tickLblPos val="nextTo"/>
        <c:crossAx val="448292408"/>
        <c:crosses val="autoZero"/>
        <c:crossBetween val="midCat"/>
      </c:valAx>
      <c:valAx>
        <c:axId val="448292408"/>
        <c:scaling>
          <c:orientation val="minMax"/>
        </c:scaling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Magnetic Field (G)</a:t>
                </a:r>
              </a:p>
            </c:rich>
          </c:tx>
          <c:layout/>
        </c:title>
        <c:numFmt formatCode="General" sourceLinked="1"/>
        <c:tickLblPos val="nextTo"/>
        <c:crossAx val="456545400"/>
        <c:crosses val="autoZero"/>
        <c:crossBetween val="midCat"/>
      </c:valAx>
    </c:plotArea>
    <c:legend>
      <c:legendPos val="r"/>
      <c:layout/>
    </c:legend>
    <c:plotVisOnly val="1"/>
  </c:chart>
  <c:spPr>
    <a:ln>
      <a:solidFill>
        <a:srgbClr val="696464"/>
      </a:solidFill>
    </a:ln>
  </c:sp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2"/>
  <c:chart>
    <c:title>
      <c:tx>
        <c:rich>
          <a:bodyPr/>
          <a:lstStyle/>
          <a:p>
            <a:pPr>
              <a:defRPr/>
            </a:pPr>
            <a:r>
              <a:rPr lang="en-US"/>
              <a:t>Experimental, Piecewise Theoretical and Integrated Theoretical Results for 5 A</a:t>
            </a:r>
          </a:p>
        </c:rich>
      </c:tx>
      <c:layout/>
    </c:title>
    <c:plotArea>
      <c:layout/>
      <c:scatterChart>
        <c:scatterStyle val="lineMarker"/>
        <c:ser>
          <c:idx val="0"/>
          <c:order val="0"/>
          <c:tx>
            <c:strRef>
              <c:f>'Rewrap 5'!$P$1</c:f>
              <c:strCache>
                <c:ptCount val="1"/>
                <c:pt idx="0">
                  <c:v>mag-back vector</c:v>
                </c:pt>
              </c:strCache>
            </c:strRef>
          </c:tx>
          <c:spPr>
            <a:ln w="28575">
              <a:noFill/>
            </a:ln>
          </c:spPr>
          <c:xVal>
            <c:numRef>
              <c:f>'Rewrap 5'!$L$2:$L$57</c:f>
              <c:numCache>
                <c:formatCode>General</c:formatCode>
                <c:ptCount val="56"/>
                <c:pt idx="0">
                  <c:v>-10.0</c:v>
                </c:pt>
                <c:pt idx="1">
                  <c:v>-9.0</c:v>
                </c:pt>
                <c:pt idx="2">
                  <c:v>-8.0</c:v>
                </c:pt>
                <c:pt idx="3">
                  <c:v>-7.0</c:v>
                </c:pt>
                <c:pt idx="4">
                  <c:v>-6.0</c:v>
                </c:pt>
                <c:pt idx="5">
                  <c:v>-5.0</c:v>
                </c:pt>
                <c:pt idx="6">
                  <c:v>-4.0</c:v>
                </c:pt>
                <c:pt idx="7">
                  <c:v>-3.0</c:v>
                </c:pt>
                <c:pt idx="8">
                  <c:v>-2.0</c:v>
                </c:pt>
                <c:pt idx="9">
                  <c:v>-1.0</c:v>
                </c:pt>
                <c:pt idx="10">
                  <c:v>0.0</c:v>
                </c:pt>
                <c:pt idx="11">
                  <c:v>1.0</c:v>
                </c:pt>
                <c:pt idx="12">
                  <c:v>2.0</c:v>
                </c:pt>
                <c:pt idx="13">
                  <c:v>3.0</c:v>
                </c:pt>
                <c:pt idx="14">
                  <c:v>4.0</c:v>
                </c:pt>
                <c:pt idx="15">
                  <c:v>5.0</c:v>
                </c:pt>
                <c:pt idx="16">
                  <c:v>6.0</c:v>
                </c:pt>
                <c:pt idx="17">
                  <c:v>7.0</c:v>
                </c:pt>
                <c:pt idx="18">
                  <c:v>8.0</c:v>
                </c:pt>
                <c:pt idx="19">
                  <c:v>9.0</c:v>
                </c:pt>
                <c:pt idx="20">
                  <c:v>10.0</c:v>
                </c:pt>
                <c:pt idx="21">
                  <c:v>11.0</c:v>
                </c:pt>
                <c:pt idx="22">
                  <c:v>12.0</c:v>
                </c:pt>
                <c:pt idx="23">
                  <c:v>13.0</c:v>
                </c:pt>
                <c:pt idx="24">
                  <c:v>14.0</c:v>
                </c:pt>
                <c:pt idx="25">
                  <c:v>15.0</c:v>
                </c:pt>
                <c:pt idx="26">
                  <c:v>16.0</c:v>
                </c:pt>
                <c:pt idx="27">
                  <c:v>17.0</c:v>
                </c:pt>
                <c:pt idx="28">
                  <c:v>18.0</c:v>
                </c:pt>
                <c:pt idx="29">
                  <c:v>19.0</c:v>
                </c:pt>
                <c:pt idx="30">
                  <c:v>20.0</c:v>
                </c:pt>
                <c:pt idx="31">
                  <c:v>21.0</c:v>
                </c:pt>
                <c:pt idx="32">
                  <c:v>22.0</c:v>
                </c:pt>
                <c:pt idx="33">
                  <c:v>23.0</c:v>
                </c:pt>
                <c:pt idx="34">
                  <c:v>24.0</c:v>
                </c:pt>
                <c:pt idx="35">
                  <c:v>25.0</c:v>
                </c:pt>
                <c:pt idx="36">
                  <c:v>26.0</c:v>
                </c:pt>
                <c:pt idx="37">
                  <c:v>27.0</c:v>
                </c:pt>
                <c:pt idx="38">
                  <c:v>28.0</c:v>
                </c:pt>
                <c:pt idx="39">
                  <c:v>29.0</c:v>
                </c:pt>
                <c:pt idx="40">
                  <c:v>30.0</c:v>
                </c:pt>
                <c:pt idx="41">
                  <c:v>31.0</c:v>
                </c:pt>
                <c:pt idx="42">
                  <c:v>32.0</c:v>
                </c:pt>
                <c:pt idx="43">
                  <c:v>33.0</c:v>
                </c:pt>
                <c:pt idx="44">
                  <c:v>34.0</c:v>
                </c:pt>
                <c:pt idx="45">
                  <c:v>35.0</c:v>
                </c:pt>
                <c:pt idx="46">
                  <c:v>36.0</c:v>
                </c:pt>
                <c:pt idx="47">
                  <c:v>37.0</c:v>
                </c:pt>
                <c:pt idx="48">
                  <c:v>38.0</c:v>
                </c:pt>
                <c:pt idx="49">
                  <c:v>39.0</c:v>
                </c:pt>
                <c:pt idx="50">
                  <c:v>40.0</c:v>
                </c:pt>
                <c:pt idx="51">
                  <c:v>41.0</c:v>
                </c:pt>
                <c:pt idx="52">
                  <c:v>42.0</c:v>
                </c:pt>
                <c:pt idx="53">
                  <c:v>43.0</c:v>
                </c:pt>
                <c:pt idx="54">
                  <c:v>44.0</c:v>
                </c:pt>
              </c:numCache>
            </c:numRef>
          </c:xVal>
          <c:yVal>
            <c:numRef>
              <c:f>'Rewrap 5'!$P$2:$P$57</c:f>
              <c:numCache>
                <c:formatCode>General</c:formatCode>
                <c:ptCount val="56"/>
                <c:pt idx="0">
                  <c:v>1.575372971711779</c:v>
                </c:pt>
                <c:pt idx="1">
                  <c:v>1.820192297533422</c:v>
                </c:pt>
                <c:pt idx="2">
                  <c:v>2.025290102676652</c:v>
                </c:pt>
                <c:pt idx="3">
                  <c:v>2.459105528439152</c:v>
                </c:pt>
                <c:pt idx="4">
                  <c:v>3.022879422008096</c:v>
                </c:pt>
                <c:pt idx="5">
                  <c:v>3.390235979987233</c:v>
                </c:pt>
                <c:pt idx="6">
                  <c:v>3.867738357231522</c:v>
                </c:pt>
                <c:pt idx="7">
                  <c:v>4.921158400214323</c:v>
                </c:pt>
                <c:pt idx="8">
                  <c:v>5.750217387195025</c:v>
                </c:pt>
                <c:pt idx="9">
                  <c:v>6.777359367777395</c:v>
                </c:pt>
                <c:pt idx="10">
                  <c:v>7.996517992226366</c:v>
                </c:pt>
                <c:pt idx="11">
                  <c:v>9.28253198216952</c:v>
                </c:pt>
                <c:pt idx="12">
                  <c:v>10.40211516952201</c:v>
                </c:pt>
                <c:pt idx="13">
                  <c:v>11.61176558495735</c:v>
                </c:pt>
                <c:pt idx="14">
                  <c:v>12.76606047298853</c:v>
                </c:pt>
                <c:pt idx="15">
                  <c:v>13.7319954849978</c:v>
                </c:pt>
                <c:pt idx="16">
                  <c:v>14.39759007612038</c:v>
                </c:pt>
                <c:pt idx="17">
                  <c:v>14.98857564947384</c:v>
                </c:pt>
                <c:pt idx="18">
                  <c:v>15.46114161373603</c:v>
                </c:pt>
                <c:pt idx="19">
                  <c:v>15.78539989990751</c:v>
                </c:pt>
                <c:pt idx="20">
                  <c:v>15.94819739030089</c:v>
                </c:pt>
                <c:pt idx="21">
                  <c:v>16.0499626167789</c:v>
                </c:pt>
                <c:pt idx="22">
                  <c:v>16.0348807292103</c:v>
                </c:pt>
                <c:pt idx="23">
                  <c:v>15.88504013214949</c:v>
                </c:pt>
                <c:pt idx="24">
                  <c:v>15.75546968516013</c:v>
                </c:pt>
                <c:pt idx="25">
                  <c:v>15.63423806905856</c:v>
                </c:pt>
                <c:pt idx="26">
                  <c:v>15.56440169103843</c:v>
                </c:pt>
                <c:pt idx="27">
                  <c:v>15.59279962033759</c:v>
                </c:pt>
                <c:pt idx="28">
                  <c:v>15.67564352746004</c:v>
                </c:pt>
                <c:pt idx="29">
                  <c:v>15.82565322506468</c:v>
                </c:pt>
                <c:pt idx="30">
                  <c:v>15.97771886096385</c:v>
                </c:pt>
                <c:pt idx="31">
                  <c:v>16.11196139518711</c:v>
                </c:pt>
                <c:pt idx="32">
                  <c:v>16.18347614080485</c:v>
                </c:pt>
                <c:pt idx="33">
                  <c:v>16.14330201662597</c:v>
                </c:pt>
                <c:pt idx="34">
                  <c:v>16.00449311912126</c:v>
                </c:pt>
                <c:pt idx="35">
                  <c:v>15.74489758620233</c:v>
                </c:pt>
                <c:pt idx="36">
                  <c:v>15.36540920379278</c:v>
                </c:pt>
                <c:pt idx="37">
                  <c:v>14.89608421700146</c:v>
                </c:pt>
                <c:pt idx="38">
                  <c:v>14.27718809850175</c:v>
                </c:pt>
                <c:pt idx="39">
                  <c:v>13.39652940130391</c:v>
                </c:pt>
                <c:pt idx="40">
                  <c:v>12.48090140975402</c:v>
                </c:pt>
                <c:pt idx="41">
                  <c:v>11.47045770664798</c:v>
                </c:pt>
                <c:pt idx="42">
                  <c:v>10.19575401821758</c:v>
                </c:pt>
                <c:pt idx="43">
                  <c:v>9.011861627876895</c:v>
                </c:pt>
                <c:pt idx="44">
                  <c:v>7.879206812871459</c:v>
                </c:pt>
                <c:pt idx="45">
                  <c:v>6.698955142408406</c:v>
                </c:pt>
                <c:pt idx="46">
                  <c:v>5.62216372938391</c:v>
                </c:pt>
                <c:pt idx="47">
                  <c:v>4.746925320668106</c:v>
                </c:pt>
                <c:pt idx="48">
                  <c:v>3.953909457739264</c:v>
                </c:pt>
                <c:pt idx="49">
                  <c:v>3.352018048877422</c:v>
                </c:pt>
                <c:pt idx="50">
                  <c:v>2.854627821625789</c:v>
                </c:pt>
                <c:pt idx="51">
                  <c:v>2.392425547430891</c:v>
                </c:pt>
                <c:pt idx="52">
                  <c:v>2.022893966573632</c:v>
                </c:pt>
                <c:pt idx="53">
                  <c:v>1.769887002042786</c:v>
                </c:pt>
                <c:pt idx="54">
                  <c:v>1.542108945567725</c:v>
                </c:pt>
              </c:numCache>
            </c:numRef>
          </c:yVal>
        </c:ser>
        <c:ser>
          <c:idx val="1"/>
          <c:order val="1"/>
          <c:tx>
            <c:strRef>
              <c:f>'Rewrap 5'!$R$1</c:f>
              <c:strCache>
                <c:ptCount val="1"/>
                <c:pt idx="0">
                  <c:v>Theoretical (G)</c:v>
                </c:pt>
              </c:strCache>
            </c:strRef>
          </c:tx>
          <c:spPr>
            <a:ln w="28575">
              <a:noFill/>
            </a:ln>
          </c:spPr>
          <c:xVal>
            <c:numRef>
              <c:f>'Rewrap 5'!$L$2:$L$57</c:f>
              <c:numCache>
                <c:formatCode>General</c:formatCode>
                <c:ptCount val="56"/>
                <c:pt idx="0">
                  <c:v>-10.0</c:v>
                </c:pt>
                <c:pt idx="1">
                  <c:v>-9.0</c:v>
                </c:pt>
                <c:pt idx="2">
                  <c:v>-8.0</c:v>
                </c:pt>
                <c:pt idx="3">
                  <c:v>-7.0</c:v>
                </c:pt>
                <c:pt idx="4">
                  <c:v>-6.0</c:v>
                </c:pt>
                <c:pt idx="5">
                  <c:v>-5.0</c:v>
                </c:pt>
                <c:pt idx="6">
                  <c:v>-4.0</c:v>
                </c:pt>
                <c:pt idx="7">
                  <c:v>-3.0</c:v>
                </c:pt>
                <c:pt idx="8">
                  <c:v>-2.0</c:v>
                </c:pt>
                <c:pt idx="9">
                  <c:v>-1.0</c:v>
                </c:pt>
                <c:pt idx="10">
                  <c:v>0.0</c:v>
                </c:pt>
                <c:pt idx="11">
                  <c:v>1.0</c:v>
                </c:pt>
                <c:pt idx="12">
                  <c:v>2.0</c:v>
                </c:pt>
                <c:pt idx="13">
                  <c:v>3.0</c:v>
                </c:pt>
                <c:pt idx="14">
                  <c:v>4.0</c:v>
                </c:pt>
                <c:pt idx="15">
                  <c:v>5.0</c:v>
                </c:pt>
                <c:pt idx="16">
                  <c:v>6.0</c:v>
                </c:pt>
                <c:pt idx="17">
                  <c:v>7.0</c:v>
                </c:pt>
                <c:pt idx="18">
                  <c:v>8.0</c:v>
                </c:pt>
                <c:pt idx="19">
                  <c:v>9.0</c:v>
                </c:pt>
                <c:pt idx="20">
                  <c:v>10.0</c:v>
                </c:pt>
                <c:pt idx="21">
                  <c:v>11.0</c:v>
                </c:pt>
                <c:pt idx="22">
                  <c:v>12.0</c:v>
                </c:pt>
                <c:pt idx="23">
                  <c:v>13.0</c:v>
                </c:pt>
                <c:pt idx="24">
                  <c:v>14.0</c:v>
                </c:pt>
                <c:pt idx="25">
                  <c:v>15.0</c:v>
                </c:pt>
                <c:pt idx="26">
                  <c:v>16.0</c:v>
                </c:pt>
                <c:pt idx="27">
                  <c:v>17.0</c:v>
                </c:pt>
                <c:pt idx="28">
                  <c:v>18.0</c:v>
                </c:pt>
                <c:pt idx="29">
                  <c:v>19.0</c:v>
                </c:pt>
                <c:pt idx="30">
                  <c:v>20.0</c:v>
                </c:pt>
                <c:pt idx="31">
                  <c:v>21.0</c:v>
                </c:pt>
                <c:pt idx="32">
                  <c:v>22.0</c:v>
                </c:pt>
                <c:pt idx="33">
                  <c:v>23.0</c:v>
                </c:pt>
                <c:pt idx="34">
                  <c:v>24.0</c:v>
                </c:pt>
                <c:pt idx="35">
                  <c:v>25.0</c:v>
                </c:pt>
                <c:pt idx="36">
                  <c:v>26.0</c:v>
                </c:pt>
                <c:pt idx="37">
                  <c:v>27.0</c:v>
                </c:pt>
                <c:pt idx="38">
                  <c:v>28.0</c:v>
                </c:pt>
                <c:pt idx="39">
                  <c:v>29.0</c:v>
                </c:pt>
                <c:pt idx="40">
                  <c:v>30.0</c:v>
                </c:pt>
                <c:pt idx="41">
                  <c:v>31.0</c:v>
                </c:pt>
                <c:pt idx="42">
                  <c:v>32.0</c:v>
                </c:pt>
                <c:pt idx="43">
                  <c:v>33.0</c:v>
                </c:pt>
                <c:pt idx="44">
                  <c:v>34.0</c:v>
                </c:pt>
                <c:pt idx="45">
                  <c:v>35.0</c:v>
                </c:pt>
                <c:pt idx="46">
                  <c:v>36.0</c:v>
                </c:pt>
                <c:pt idx="47">
                  <c:v>37.0</c:v>
                </c:pt>
                <c:pt idx="48">
                  <c:v>38.0</c:v>
                </c:pt>
                <c:pt idx="49">
                  <c:v>39.0</c:v>
                </c:pt>
                <c:pt idx="50">
                  <c:v>40.0</c:v>
                </c:pt>
                <c:pt idx="51">
                  <c:v>41.0</c:v>
                </c:pt>
                <c:pt idx="52">
                  <c:v>42.0</c:v>
                </c:pt>
                <c:pt idx="53">
                  <c:v>43.0</c:v>
                </c:pt>
                <c:pt idx="54">
                  <c:v>44.0</c:v>
                </c:pt>
              </c:numCache>
            </c:numRef>
          </c:xVal>
          <c:yVal>
            <c:numRef>
              <c:f>'Rewrap 5'!$R$2:$R$57</c:f>
              <c:numCache>
                <c:formatCode>General</c:formatCode>
                <c:ptCount val="56"/>
                <c:pt idx="0">
                  <c:v>1.5</c:v>
                </c:pt>
                <c:pt idx="1">
                  <c:v>1.74</c:v>
                </c:pt>
                <c:pt idx="2">
                  <c:v>2.03</c:v>
                </c:pt>
                <c:pt idx="3">
                  <c:v>2.39</c:v>
                </c:pt>
                <c:pt idx="4">
                  <c:v>2.83</c:v>
                </c:pt>
                <c:pt idx="5">
                  <c:v>3.36</c:v>
                </c:pt>
                <c:pt idx="6">
                  <c:v>4.0</c:v>
                </c:pt>
                <c:pt idx="7">
                  <c:v>4.769999999999999</c:v>
                </c:pt>
                <c:pt idx="8">
                  <c:v>5.68</c:v>
                </c:pt>
                <c:pt idx="9">
                  <c:v>6.7</c:v>
                </c:pt>
                <c:pt idx="10">
                  <c:v>7.82</c:v>
                </c:pt>
                <c:pt idx="11">
                  <c:v>8.99</c:v>
                </c:pt>
                <c:pt idx="12">
                  <c:v>10.15</c:v>
                </c:pt>
                <c:pt idx="13">
                  <c:v>11.24</c:v>
                </c:pt>
                <c:pt idx="14">
                  <c:v>12.21</c:v>
                </c:pt>
                <c:pt idx="15">
                  <c:v>13.06</c:v>
                </c:pt>
                <c:pt idx="16">
                  <c:v>13.77</c:v>
                </c:pt>
                <c:pt idx="17">
                  <c:v>14.36</c:v>
                </c:pt>
                <c:pt idx="18">
                  <c:v>14.84</c:v>
                </c:pt>
                <c:pt idx="19">
                  <c:v>15.22</c:v>
                </c:pt>
                <c:pt idx="20">
                  <c:v>15.53</c:v>
                </c:pt>
                <c:pt idx="21">
                  <c:v>15.77</c:v>
                </c:pt>
                <c:pt idx="22">
                  <c:v>15.95</c:v>
                </c:pt>
                <c:pt idx="23">
                  <c:v>16.1</c:v>
                </c:pt>
                <c:pt idx="24">
                  <c:v>16.2</c:v>
                </c:pt>
                <c:pt idx="25">
                  <c:v>16.27</c:v>
                </c:pt>
                <c:pt idx="26">
                  <c:v>16.31</c:v>
                </c:pt>
                <c:pt idx="27">
                  <c:v>16.32</c:v>
                </c:pt>
                <c:pt idx="28">
                  <c:v>16.3</c:v>
                </c:pt>
                <c:pt idx="29">
                  <c:v>16.25</c:v>
                </c:pt>
                <c:pt idx="30">
                  <c:v>16.17</c:v>
                </c:pt>
                <c:pt idx="31">
                  <c:v>16.05</c:v>
                </c:pt>
                <c:pt idx="32">
                  <c:v>15.89</c:v>
                </c:pt>
                <c:pt idx="33">
                  <c:v>15.693</c:v>
                </c:pt>
                <c:pt idx="34">
                  <c:v>15.43</c:v>
                </c:pt>
                <c:pt idx="35">
                  <c:v>15.1</c:v>
                </c:pt>
                <c:pt idx="36">
                  <c:v>14.68</c:v>
                </c:pt>
                <c:pt idx="37">
                  <c:v>14.17</c:v>
                </c:pt>
                <c:pt idx="38">
                  <c:v>13.54</c:v>
                </c:pt>
                <c:pt idx="39">
                  <c:v>12.78</c:v>
                </c:pt>
                <c:pt idx="40">
                  <c:v>11.89</c:v>
                </c:pt>
                <c:pt idx="41">
                  <c:v>10.87</c:v>
                </c:pt>
                <c:pt idx="42">
                  <c:v>9.75</c:v>
                </c:pt>
                <c:pt idx="43">
                  <c:v>8.58</c:v>
                </c:pt>
                <c:pt idx="44">
                  <c:v>7.420000000000001</c:v>
                </c:pt>
                <c:pt idx="45">
                  <c:v>6.33</c:v>
                </c:pt>
                <c:pt idx="46">
                  <c:v>5.35</c:v>
                </c:pt>
                <c:pt idx="47">
                  <c:v>4.49</c:v>
                </c:pt>
                <c:pt idx="48">
                  <c:v>3.77</c:v>
                </c:pt>
                <c:pt idx="49">
                  <c:v>3.16</c:v>
                </c:pt>
                <c:pt idx="50">
                  <c:v>2.67</c:v>
                </c:pt>
                <c:pt idx="51">
                  <c:v>2.26</c:v>
                </c:pt>
                <c:pt idx="52">
                  <c:v>1.93</c:v>
                </c:pt>
                <c:pt idx="53">
                  <c:v>1.65</c:v>
                </c:pt>
                <c:pt idx="54">
                  <c:v>1.43</c:v>
                </c:pt>
                <c:pt idx="55">
                  <c:v>1.24</c:v>
                </c:pt>
              </c:numCache>
            </c:numRef>
          </c:yVal>
        </c:ser>
        <c:ser>
          <c:idx val="2"/>
          <c:order val="2"/>
          <c:tx>
            <c:strRef>
              <c:f>'Rewrap 5'!$U$1</c:f>
              <c:strCache>
                <c:ptCount val="1"/>
                <c:pt idx="0">
                  <c:v>Eqn in G</c:v>
                </c:pt>
              </c:strCache>
            </c:strRef>
          </c:tx>
          <c:spPr>
            <a:ln w="28575">
              <a:noFill/>
            </a:ln>
          </c:spPr>
          <c:xVal>
            <c:numRef>
              <c:f>'Rewrap 5'!$L$2:$L$57</c:f>
              <c:numCache>
                <c:formatCode>General</c:formatCode>
                <c:ptCount val="56"/>
                <c:pt idx="0">
                  <c:v>-10.0</c:v>
                </c:pt>
                <c:pt idx="1">
                  <c:v>-9.0</c:v>
                </c:pt>
                <c:pt idx="2">
                  <c:v>-8.0</c:v>
                </c:pt>
                <c:pt idx="3">
                  <c:v>-7.0</c:v>
                </c:pt>
                <c:pt idx="4">
                  <c:v>-6.0</c:v>
                </c:pt>
                <c:pt idx="5">
                  <c:v>-5.0</c:v>
                </c:pt>
                <c:pt idx="6">
                  <c:v>-4.0</c:v>
                </c:pt>
                <c:pt idx="7">
                  <c:v>-3.0</c:v>
                </c:pt>
                <c:pt idx="8">
                  <c:v>-2.0</c:v>
                </c:pt>
                <c:pt idx="9">
                  <c:v>-1.0</c:v>
                </c:pt>
                <c:pt idx="10">
                  <c:v>0.0</c:v>
                </c:pt>
                <c:pt idx="11">
                  <c:v>1.0</c:v>
                </c:pt>
                <c:pt idx="12">
                  <c:v>2.0</c:v>
                </c:pt>
                <c:pt idx="13">
                  <c:v>3.0</c:v>
                </c:pt>
                <c:pt idx="14">
                  <c:v>4.0</c:v>
                </c:pt>
                <c:pt idx="15">
                  <c:v>5.0</c:v>
                </c:pt>
                <c:pt idx="16">
                  <c:v>6.0</c:v>
                </c:pt>
                <c:pt idx="17">
                  <c:v>7.0</c:v>
                </c:pt>
                <c:pt idx="18">
                  <c:v>8.0</c:v>
                </c:pt>
                <c:pt idx="19">
                  <c:v>9.0</c:v>
                </c:pt>
                <c:pt idx="20">
                  <c:v>10.0</c:v>
                </c:pt>
                <c:pt idx="21">
                  <c:v>11.0</c:v>
                </c:pt>
                <c:pt idx="22">
                  <c:v>12.0</c:v>
                </c:pt>
                <c:pt idx="23">
                  <c:v>13.0</c:v>
                </c:pt>
                <c:pt idx="24">
                  <c:v>14.0</c:v>
                </c:pt>
                <c:pt idx="25">
                  <c:v>15.0</c:v>
                </c:pt>
                <c:pt idx="26">
                  <c:v>16.0</c:v>
                </c:pt>
                <c:pt idx="27">
                  <c:v>17.0</c:v>
                </c:pt>
                <c:pt idx="28">
                  <c:v>18.0</c:v>
                </c:pt>
                <c:pt idx="29">
                  <c:v>19.0</c:v>
                </c:pt>
                <c:pt idx="30">
                  <c:v>20.0</c:v>
                </c:pt>
                <c:pt idx="31">
                  <c:v>21.0</c:v>
                </c:pt>
                <c:pt idx="32">
                  <c:v>22.0</c:v>
                </c:pt>
                <c:pt idx="33">
                  <c:v>23.0</c:v>
                </c:pt>
                <c:pt idx="34">
                  <c:v>24.0</c:v>
                </c:pt>
                <c:pt idx="35">
                  <c:v>25.0</c:v>
                </c:pt>
                <c:pt idx="36">
                  <c:v>26.0</c:v>
                </c:pt>
                <c:pt idx="37">
                  <c:v>27.0</c:v>
                </c:pt>
                <c:pt idx="38">
                  <c:v>28.0</c:v>
                </c:pt>
                <c:pt idx="39">
                  <c:v>29.0</c:v>
                </c:pt>
                <c:pt idx="40">
                  <c:v>30.0</c:v>
                </c:pt>
                <c:pt idx="41">
                  <c:v>31.0</c:v>
                </c:pt>
                <c:pt idx="42">
                  <c:v>32.0</c:v>
                </c:pt>
                <c:pt idx="43">
                  <c:v>33.0</c:v>
                </c:pt>
                <c:pt idx="44">
                  <c:v>34.0</c:v>
                </c:pt>
                <c:pt idx="45">
                  <c:v>35.0</c:v>
                </c:pt>
                <c:pt idx="46">
                  <c:v>36.0</c:v>
                </c:pt>
                <c:pt idx="47">
                  <c:v>37.0</c:v>
                </c:pt>
                <c:pt idx="48">
                  <c:v>38.0</c:v>
                </c:pt>
                <c:pt idx="49">
                  <c:v>39.0</c:v>
                </c:pt>
                <c:pt idx="50">
                  <c:v>40.0</c:v>
                </c:pt>
                <c:pt idx="51">
                  <c:v>41.0</c:v>
                </c:pt>
                <c:pt idx="52">
                  <c:v>42.0</c:v>
                </c:pt>
                <c:pt idx="53">
                  <c:v>43.0</c:v>
                </c:pt>
                <c:pt idx="54">
                  <c:v>44.0</c:v>
                </c:pt>
              </c:numCache>
            </c:numRef>
          </c:xVal>
          <c:yVal>
            <c:numRef>
              <c:f>'Rewrap 5'!$U$2:$U$57</c:f>
              <c:numCache>
                <c:formatCode>General</c:formatCode>
                <c:ptCount val="56"/>
                <c:pt idx="0">
                  <c:v>1.463260697779695</c:v>
                </c:pt>
                <c:pt idx="1">
                  <c:v>1.696742097611877</c:v>
                </c:pt>
                <c:pt idx="2">
                  <c:v>1.980014753853712</c:v>
                </c:pt>
                <c:pt idx="3">
                  <c:v>2.325083068988689</c:v>
                </c:pt>
                <c:pt idx="4">
                  <c:v>2.746302587468581</c:v>
                </c:pt>
                <c:pt idx="5">
                  <c:v>3.260005918721456</c:v>
                </c:pt>
                <c:pt idx="6">
                  <c:v>3.88318619288857</c:v>
                </c:pt>
                <c:pt idx="7">
                  <c:v>4.630637113923432</c:v>
                </c:pt>
                <c:pt idx="8">
                  <c:v>5.510111848975867</c:v>
                </c:pt>
                <c:pt idx="9">
                  <c:v>6.515948123816593</c:v>
                </c:pt>
                <c:pt idx="10">
                  <c:v>7.623400876242642</c:v>
                </c:pt>
                <c:pt idx="11">
                  <c:v>8.787639670429998</c:v>
                </c:pt>
                <c:pt idx="12">
                  <c:v>9.950575400811271</c:v>
                </c:pt>
                <c:pt idx="13">
                  <c:v>11.05409703130938</c:v>
                </c:pt>
                <c:pt idx="14">
                  <c:v>12.05330760441314</c:v>
                </c:pt>
                <c:pt idx="15">
                  <c:v>12.92334871580579</c:v>
                </c:pt>
                <c:pt idx="16">
                  <c:v>13.65839408120292</c:v>
                </c:pt>
                <c:pt idx="17">
                  <c:v>14.26597651560107</c:v>
                </c:pt>
                <c:pt idx="18">
                  <c:v>14.76060521479288</c:v>
                </c:pt>
                <c:pt idx="19">
                  <c:v>15.15891424962296</c:v>
                </c:pt>
                <c:pt idx="20">
                  <c:v>15.47678903916696</c:v>
                </c:pt>
                <c:pt idx="21">
                  <c:v>15.72803222936608</c:v>
                </c:pt>
                <c:pt idx="22">
                  <c:v>15.92396695716592</c:v>
                </c:pt>
                <c:pt idx="23">
                  <c:v>16.07351156368341</c:v>
                </c:pt>
                <c:pt idx="24">
                  <c:v>16.18343944998653</c:v>
                </c:pt>
                <c:pt idx="25">
                  <c:v>16.25867222392336</c:v>
                </c:pt>
                <c:pt idx="26">
                  <c:v>16.30253526916254</c:v>
                </c:pt>
                <c:pt idx="27">
                  <c:v>16.31694733803606</c:v>
                </c:pt>
                <c:pt idx="28">
                  <c:v>16.30253526916254</c:v>
                </c:pt>
                <c:pt idx="29">
                  <c:v>16.25867222392336</c:v>
                </c:pt>
                <c:pt idx="30">
                  <c:v>16.18343944998653</c:v>
                </c:pt>
                <c:pt idx="31">
                  <c:v>16.07351156368341</c:v>
                </c:pt>
                <c:pt idx="32">
                  <c:v>15.92396695716593</c:v>
                </c:pt>
                <c:pt idx="33">
                  <c:v>15.72803222936608</c:v>
                </c:pt>
                <c:pt idx="34">
                  <c:v>15.47678903916696</c:v>
                </c:pt>
                <c:pt idx="35">
                  <c:v>15.15891424962296</c:v>
                </c:pt>
                <c:pt idx="36">
                  <c:v>14.76060521479288</c:v>
                </c:pt>
                <c:pt idx="37">
                  <c:v>14.26597651560107</c:v>
                </c:pt>
                <c:pt idx="38">
                  <c:v>13.65839408120292</c:v>
                </c:pt>
                <c:pt idx="39">
                  <c:v>12.92334871580578</c:v>
                </c:pt>
                <c:pt idx="40">
                  <c:v>12.05330760441315</c:v>
                </c:pt>
                <c:pt idx="41">
                  <c:v>11.05409703130938</c:v>
                </c:pt>
                <c:pt idx="42">
                  <c:v>9.950575400811271</c:v>
                </c:pt>
                <c:pt idx="43">
                  <c:v>8.787639670429998</c:v>
                </c:pt>
                <c:pt idx="44">
                  <c:v>7.62340087624264</c:v>
                </c:pt>
                <c:pt idx="45">
                  <c:v>6.515948123816592</c:v>
                </c:pt>
                <c:pt idx="46">
                  <c:v>5.51011184897587</c:v>
                </c:pt>
                <c:pt idx="47">
                  <c:v>4.630637113923434</c:v>
                </c:pt>
                <c:pt idx="48">
                  <c:v>3.883186192888571</c:v>
                </c:pt>
                <c:pt idx="49">
                  <c:v>3.260005918721456</c:v>
                </c:pt>
                <c:pt idx="50">
                  <c:v>2.746302587468581</c:v>
                </c:pt>
                <c:pt idx="51">
                  <c:v>2.32508306898869</c:v>
                </c:pt>
                <c:pt idx="52">
                  <c:v>1.980014753853714</c:v>
                </c:pt>
                <c:pt idx="53">
                  <c:v>1.696742097611877</c:v>
                </c:pt>
                <c:pt idx="54">
                  <c:v>1.463260697779694</c:v>
                </c:pt>
                <c:pt idx="55">
                  <c:v>1.269813398659772</c:v>
                </c:pt>
              </c:numCache>
            </c:numRef>
          </c:yVal>
        </c:ser>
        <c:axId val="493680360"/>
        <c:axId val="494145944"/>
      </c:scatterChart>
      <c:valAx>
        <c:axId val="493680360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Position (cm)</a:t>
                </a:r>
              </a:p>
            </c:rich>
          </c:tx>
          <c:layout/>
        </c:title>
        <c:numFmt formatCode="General" sourceLinked="1"/>
        <c:tickLblPos val="nextTo"/>
        <c:crossAx val="494145944"/>
        <c:crosses val="autoZero"/>
        <c:crossBetween val="midCat"/>
      </c:valAx>
      <c:valAx>
        <c:axId val="494145944"/>
        <c:scaling>
          <c:orientation val="minMax"/>
        </c:scaling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Magnetic Field (G)</a:t>
                </a:r>
              </a:p>
            </c:rich>
          </c:tx>
          <c:layout/>
        </c:title>
        <c:numFmt formatCode="General" sourceLinked="1"/>
        <c:tickLblPos val="nextTo"/>
        <c:crossAx val="493680360"/>
        <c:crosses val="autoZero"/>
        <c:crossBetween val="midCat"/>
      </c:valAx>
    </c:plotArea>
    <c:legend>
      <c:legendPos val="r"/>
      <c:layout/>
    </c:legend>
    <c:plotVisOnly val="1"/>
  </c:chart>
  <c:spPr>
    <a:ln>
      <a:noFill/>
    </a:ln>
  </c:spPr>
  <c:externalData r:id="rId1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ict"/><Relationship Id="rId2" Type="http://schemas.openxmlformats.org/officeDocument/2006/relationships/image" Target="../media/image9.pict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Title Sli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Rounded Rectangle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B02A5-4FE5-49D9-9E24-09F23B90C450}" type="datetimeFigureOut">
              <a:rPr lang="en-US" smtClean="0"/>
              <a:pPr/>
              <a:t>8/1/11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91974DF9-AD47-4691-BA21-BBFCE3637A9A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7" name="Rectangle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97E4A-0CFA-FE4D-92AC-C570EF4BEA2E}" type="datetimeFigureOut">
              <a:rPr lang="en-US" smtClean="0"/>
              <a:pPr/>
              <a:t>8/1/11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11220-7AB8-F846-9BC3-516CC6AB98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97E4A-0CFA-FE4D-92AC-C570EF4BEA2E}" type="datetimeFigureOut">
              <a:rPr lang="en-US" smtClean="0"/>
              <a:pPr/>
              <a:t>8/1/11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11220-7AB8-F846-9BC3-516CC6AB98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97E4A-0CFA-FE4D-92AC-C570EF4BEA2E}" type="datetimeFigureOut">
              <a:rPr lang="en-US" smtClean="0"/>
              <a:pPr/>
              <a:t>8/1/11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11220-7AB8-F846-9BC3-516CC6AB98E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Rounded Rectangle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416CD-67A3-4CF0-A210-F6AF31AC147F}" type="datetimeFigureOut">
              <a:rPr lang="en-US" smtClean="0"/>
              <a:pPr/>
              <a:t>8/1/11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kumimoji="0" lang="en-US"/>
          </a:p>
        </p:txBody>
      </p:sp>
      <p:sp>
        <p:nvSpPr>
          <p:cNvPr id="7" name="Rectangle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96652B35-718D-4E28-AFEB-B694A3B357E8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97E4A-0CFA-FE4D-92AC-C570EF4BEA2E}" type="datetimeFigureOut">
              <a:rPr lang="en-US" smtClean="0"/>
              <a:pPr/>
              <a:t>8/1/11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11220-7AB8-F846-9BC3-516CC6AB98E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97E4A-0CFA-FE4D-92AC-C570EF4BEA2E}" type="datetimeFigureOut">
              <a:rPr lang="en-US" smtClean="0"/>
              <a:pPr/>
              <a:t>8/1/11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11220-7AB8-F846-9BC3-516CC6AB98E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97E4A-0CFA-FE4D-92AC-C570EF4BEA2E}" type="datetimeFigureOut">
              <a:rPr lang="en-US" smtClean="0"/>
              <a:pPr/>
              <a:t>8/1/11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11220-7AB8-F846-9BC3-516CC6AB98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97E4A-0CFA-FE4D-92AC-C570EF4BEA2E}" type="datetimeFigureOut">
              <a:rPr lang="en-US" smtClean="0"/>
              <a:pPr/>
              <a:t>8/1/11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11220-7AB8-F846-9BC3-516CC6AB98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97E4A-0CFA-FE4D-92AC-C570EF4BEA2E}" type="datetimeFigureOut">
              <a:rPr lang="en-US" smtClean="0"/>
              <a:pPr/>
              <a:t>8/1/11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74DF9-AD47-4691-BA21-BBFCE3637A9A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97E4A-0CFA-FE4D-92AC-C570EF4BEA2E}" type="datetimeFigureOut">
              <a:rPr lang="en-US" smtClean="0"/>
              <a:pPr/>
              <a:t>8/1/11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C4611220-7AB8-F846-9BC3-516CC6AB98E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DE497E4A-0CFA-FE4D-92AC-C570EF4BEA2E}" type="datetimeFigureOut">
              <a:rPr lang="en-US" smtClean="0"/>
              <a:pPr/>
              <a:t>8/1/11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C4611220-7AB8-F846-9BC3-516CC6AB98E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00" r:id="rId1"/>
    <p:sldLayoutId id="2147484901" r:id="rId2"/>
    <p:sldLayoutId id="2147484902" r:id="rId3"/>
    <p:sldLayoutId id="2147484903" r:id="rId4"/>
    <p:sldLayoutId id="2147484904" r:id="rId5"/>
    <p:sldLayoutId id="2147484905" r:id="rId6"/>
    <p:sldLayoutId id="2147484906" r:id="rId7"/>
    <p:sldLayoutId id="2147484907" r:id="rId8"/>
    <p:sldLayoutId id="2147484908" r:id="rId9"/>
    <p:sldLayoutId id="2147484909" r:id="rId10"/>
    <p:sldLayoutId id="2147484910" r:id="rId11"/>
  </p:sldLayoutIdLst>
  <p:transition spd="slow">
    <p:fade/>
  </p:transition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chart" Target="../charts/chart1.xml"/><Relationship Id="rId3" Type="http://schemas.openxmlformats.org/officeDocument/2006/relationships/chart" Target="../charts/char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quation1.bin"/><Relationship Id="rId4" Type="http://schemas.openxmlformats.org/officeDocument/2006/relationships/oleObject" Target="../embeddings/Microsoft_Equation2.bin"/><Relationship Id="rId5" Type="http://schemas.openxmlformats.org/officeDocument/2006/relationships/oleObject" Target="../embeddings/Microsoft_Equation3.bin"/><Relationship Id="rId6" Type="http://schemas.openxmlformats.org/officeDocument/2006/relationships/chart" Target="../charts/chart3.xml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Sarah Pfluger</a:t>
            </a:r>
          </a:p>
          <a:p>
            <a:r>
              <a:rPr lang="en-US" dirty="0" err="1" smtClean="0"/>
              <a:t>Fermilab</a:t>
            </a:r>
            <a:r>
              <a:rPr lang="en-US" dirty="0" smtClean="0"/>
              <a:t> Summer 2011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4600" y="1511300"/>
            <a:ext cx="8603456" cy="1470025"/>
          </a:xfrm>
        </p:spPr>
        <p:txBody>
          <a:bodyPr anchor="ctr">
            <a:normAutofit/>
          </a:bodyPr>
          <a:lstStyle/>
          <a:p>
            <a:r>
              <a:rPr lang="en-US" dirty="0" smtClean="0"/>
              <a:t>Suppressing the Electron Cloud</a:t>
            </a:r>
            <a:br>
              <a:rPr lang="en-US" dirty="0" smtClean="0"/>
            </a:br>
            <a:r>
              <a:rPr lang="en-US" dirty="0" smtClean="0"/>
              <a:t>Using a Solenoid</a:t>
            </a:r>
            <a:endParaRPr lang="en-US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Electron Cloud Issue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39278"/>
            <a:ext cx="8229600" cy="4572000"/>
          </a:xfrm>
        </p:spPr>
        <p:txBody>
          <a:bodyPr>
            <a:normAutofit/>
          </a:bodyPr>
          <a:lstStyle/>
          <a:p>
            <a:r>
              <a:rPr lang="en-US" dirty="0" smtClean="0"/>
              <a:t>Residual gas ionization, beam loss on pipe</a:t>
            </a:r>
          </a:p>
          <a:p>
            <a:r>
              <a:rPr lang="en-US" dirty="0" smtClean="0"/>
              <a:t>Electrons in the pipe are affected by the beam, pulsate in and out with bunches</a:t>
            </a:r>
          </a:p>
          <a:p>
            <a:r>
              <a:rPr lang="en-US" dirty="0" smtClean="0"/>
              <a:t>Crash into beam pipe, may release more electrons than incident number</a:t>
            </a:r>
          </a:p>
          <a:p>
            <a:r>
              <a:rPr lang="en-US" dirty="0" smtClean="0"/>
              <a:t>Electrons buildup into cloud, potentially interfere with beam</a:t>
            </a:r>
          </a:p>
          <a:p>
            <a:r>
              <a:rPr lang="en-US" dirty="0" smtClean="0"/>
              <a:t>Predict that the higher intensity of Project X will lead to detrimental interactions</a:t>
            </a:r>
            <a:endParaRPr lang="en-US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17652"/>
            <a:ext cx="8229600" cy="1399032"/>
          </a:xfrm>
        </p:spPr>
        <p:txBody>
          <a:bodyPr/>
          <a:lstStyle/>
          <a:p>
            <a:r>
              <a:rPr lang="en-US" dirty="0" smtClean="0"/>
              <a:t>Solenoid as a Solution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117997"/>
            <a:ext cx="8229600" cy="4572000"/>
          </a:xfrm>
        </p:spPr>
        <p:txBody>
          <a:bodyPr/>
          <a:lstStyle/>
          <a:p>
            <a:r>
              <a:rPr lang="en-US" dirty="0" smtClean="0"/>
              <a:t>The magnetic field inside of the solenoid keeps the electrons near the beam pipe and away from the beam</a:t>
            </a:r>
          </a:p>
          <a:p>
            <a:r>
              <a:rPr lang="en-US" dirty="0" smtClean="0"/>
              <a:t>Electrons bend back into the surface with less energy, reduce SEY</a:t>
            </a:r>
          </a:p>
        </p:txBody>
      </p:sp>
      <p:sp>
        <p:nvSpPr>
          <p:cNvPr id="16409" name="Oval 25"/>
          <p:cNvSpPr>
            <a:spLocks noChangeArrowheads="1"/>
          </p:cNvSpPr>
          <p:nvPr/>
        </p:nvSpPr>
        <p:spPr bwMode="auto">
          <a:xfrm>
            <a:off x="593725" y="3081854"/>
            <a:ext cx="3609975" cy="3609975"/>
          </a:xfrm>
          <a:prstGeom prst="ellips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>
            <a:outerShdw blurRad="38100" dist="25400" dir="5400000" algn="ctr" rotWithShape="0">
              <a:srgbClr val="000000">
                <a:alpha val="35001"/>
              </a:srgbClr>
            </a:outerShdw>
          </a:effectLst>
        </p:spPr>
        <p:txBody>
          <a:bodyPr vert="horz" wrap="square" lIns="91440" tIns="91440" rIns="91440" bIns="9144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6410" name="Group 26"/>
          <p:cNvGrpSpPr>
            <a:grpSpLocks/>
          </p:cNvGrpSpPr>
          <p:nvPr/>
        </p:nvGrpSpPr>
        <p:grpSpPr bwMode="auto">
          <a:xfrm>
            <a:off x="1050925" y="3767654"/>
            <a:ext cx="457200" cy="457200"/>
            <a:chOff x="2520" y="2520"/>
            <a:chExt cx="720" cy="720"/>
          </a:xfrm>
        </p:grpSpPr>
        <p:sp>
          <p:nvSpPr>
            <p:cNvPr id="16411" name="Oval 27"/>
            <p:cNvSpPr>
              <a:spLocks noChangeArrowheads="1"/>
            </p:cNvSpPr>
            <p:nvPr/>
          </p:nvSpPr>
          <p:spPr bwMode="auto">
            <a:xfrm>
              <a:off x="2520" y="2520"/>
              <a:ext cx="705" cy="705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>
              <a:outerShdw blurRad="38100" dist="25400" dir="5400000" algn="ctr" rotWithShape="0">
                <a:srgbClr val="000000">
                  <a:alpha val="35001"/>
                </a:srgbClr>
              </a:outerShdw>
            </a:effectLst>
          </p:spPr>
          <p:txBody>
            <a:bodyPr vert="horz" wrap="square" lIns="91440" tIns="91440" rIns="91440" bIns="9144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12" name="Text Box 28"/>
            <p:cNvSpPr txBox="1">
              <a:spLocks noChangeArrowheads="1"/>
            </p:cNvSpPr>
            <p:nvPr/>
          </p:nvSpPr>
          <p:spPr bwMode="auto">
            <a:xfrm>
              <a:off x="2520" y="2520"/>
              <a:ext cx="720" cy="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91440" rIns="91440" bIns="9144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ambria" charset="0"/>
                  <a:ea typeface="Times New Roman" charset="0"/>
                </a:rPr>
                <a:t>e</a:t>
              </a:r>
              <a:r>
                <a:rPr kumimoji="0" lang="en-US" sz="1600" b="0" i="0" u="none" strike="noStrike" cap="none" normalizeH="0" baseline="3000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  <a:ea typeface="Times New Roman" charset="0"/>
                </a:rPr>
                <a:t>-</a:t>
              </a:r>
            </a:p>
          </p:txBody>
        </p:sp>
      </p:grpSp>
      <p:grpSp>
        <p:nvGrpSpPr>
          <p:cNvPr id="16413" name="Group 29"/>
          <p:cNvGrpSpPr>
            <a:grpSpLocks/>
          </p:cNvGrpSpPr>
          <p:nvPr/>
        </p:nvGrpSpPr>
        <p:grpSpPr bwMode="auto">
          <a:xfrm>
            <a:off x="1990725" y="4567754"/>
            <a:ext cx="685800" cy="676275"/>
            <a:chOff x="8280" y="3600"/>
            <a:chExt cx="1080" cy="1065"/>
          </a:xfrm>
        </p:grpSpPr>
        <p:sp>
          <p:nvSpPr>
            <p:cNvPr id="16414" name="Oval 30"/>
            <p:cNvSpPr>
              <a:spLocks noChangeArrowheads="1"/>
            </p:cNvSpPr>
            <p:nvPr/>
          </p:nvSpPr>
          <p:spPr bwMode="auto">
            <a:xfrm>
              <a:off x="8280" y="3600"/>
              <a:ext cx="1065" cy="1065"/>
            </a:xfrm>
            <a:prstGeom prst="ellips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ffectLst>
              <a:outerShdw blurRad="38100" dist="25400" dir="5400000" algn="ctr" rotWithShape="0">
                <a:srgbClr val="000000">
                  <a:alpha val="35001"/>
                </a:srgbClr>
              </a:outerShdw>
            </a:effectLst>
          </p:spPr>
          <p:txBody>
            <a:bodyPr vert="horz" wrap="square" lIns="91440" tIns="91440" rIns="91440" bIns="9144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15" name="Text Box 31"/>
            <p:cNvSpPr txBox="1">
              <a:spLocks noChangeArrowheads="1"/>
            </p:cNvSpPr>
            <p:nvPr/>
          </p:nvSpPr>
          <p:spPr bwMode="auto">
            <a:xfrm>
              <a:off x="8640" y="3600"/>
              <a:ext cx="720" cy="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91440" rIns="91440" bIns="9144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ambria" charset="0"/>
                  <a:ea typeface="Times New Roman" charset="0"/>
                </a:rPr>
                <a:t>p</a:t>
              </a:r>
              <a:r>
                <a:rPr kumimoji="0" lang="en-US" sz="1800" b="0" i="0" u="none" strike="noStrike" cap="none" normalizeH="0" baseline="30000">
                  <a:ln>
                    <a:noFill/>
                  </a:ln>
                  <a:solidFill>
                    <a:schemeClr val="tx1"/>
                  </a:solidFill>
                  <a:effectLst/>
                  <a:latin typeface="Cambria" charset="0"/>
                  <a:ea typeface="Times New Roman" charset="0"/>
                </a:rPr>
                <a:t>+</a:t>
              </a:r>
            </a:p>
          </p:txBody>
        </p:sp>
      </p:grpSp>
      <p:sp>
        <p:nvSpPr>
          <p:cNvPr id="16416" name="Line 32"/>
          <p:cNvSpPr>
            <a:spLocks noChangeShapeType="1"/>
          </p:cNvSpPr>
          <p:nvPr/>
        </p:nvSpPr>
        <p:spPr bwMode="auto">
          <a:xfrm>
            <a:off x="1508125" y="4224854"/>
            <a:ext cx="546100" cy="381000"/>
          </a:xfrm>
          <a:prstGeom prst="line">
            <a:avLst/>
          </a:prstGeom>
          <a:noFill/>
          <a:ln w="44450">
            <a:solidFill>
              <a:srgbClr val="000000"/>
            </a:solidFill>
            <a:round/>
            <a:headEnd/>
            <a:tailEnd type="triangle" w="med" len="med"/>
          </a:ln>
          <a:effectLst>
            <a:outerShdw blurRad="38100" dist="25400" dir="5400000" algn="ctr" rotWithShape="0">
              <a:srgbClr val="000000">
                <a:alpha val="35001"/>
              </a:srgbClr>
            </a:outerShdw>
          </a:effectLst>
        </p:spPr>
        <p:txBody>
          <a:bodyPr vert="horz" wrap="square" lIns="91440" tIns="91440" rIns="91440" bIns="9144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6417" name="Group 33"/>
          <p:cNvGrpSpPr>
            <a:grpSpLocks/>
          </p:cNvGrpSpPr>
          <p:nvPr/>
        </p:nvGrpSpPr>
        <p:grpSpPr bwMode="auto">
          <a:xfrm>
            <a:off x="2714625" y="4961454"/>
            <a:ext cx="457200" cy="457200"/>
            <a:chOff x="5400" y="4680"/>
            <a:chExt cx="720" cy="720"/>
          </a:xfrm>
        </p:grpSpPr>
        <p:sp>
          <p:nvSpPr>
            <p:cNvPr id="16418" name="Text Box 34"/>
            <p:cNvSpPr txBox="1">
              <a:spLocks noChangeArrowheads="1"/>
            </p:cNvSpPr>
            <p:nvPr/>
          </p:nvSpPr>
          <p:spPr bwMode="auto">
            <a:xfrm>
              <a:off x="5400" y="4680"/>
              <a:ext cx="720" cy="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91440" rIns="91440" bIns="9144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ambria" charset="0"/>
                  <a:ea typeface="Times New Roman" charset="0"/>
                </a:rPr>
                <a:t>e</a:t>
              </a:r>
              <a:r>
                <a:rPr kumimoji="0" lang="en-US" sz="1600" b="0" i="0" u="none" strike="noStrike" cap="none" normalizeH="0" baseline="3000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  <a:ea typeface="Times New Roman" charset="0"/>
                </a:rPr>
                <a:t>-</a:t>
              </a:r>
            </a:p>
          </p:txBody>
        </p:sp>
        <p:sp>
          <p:nvSpPr>
            <p:cNvPr id="16419" name="Oval 35"/>
            <p:cNvSpPr>
              <a:spLocks noChangeArrowheads="1"/>
            </p:cNvSpPr>
            <p:nvPr/>
          </p:nvSpPr>
          <p:spPr bwMode="auto">
            <a:xfrm>
              <a:off x="5400" y="4680"/>
              <a:ext cx="705" cy="705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  <a:effectLst>
              <a:outerShdw blurRad="38100" dist="25400" dir="5400000" algn="ctr" rotWithShape="0">
                <a:srgbClr val="000000">
                  <a:alpha val="35001"/>
                </a:srgbClr>
              </a:outerShdw>
            </a:effectLst>
          </p:spPr>
          <p:txBody>
            <a:bodyPr vert="horz" wrap="square" lIns="91440" tIns="91440" rIns="91440" bIns="9144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6420" name="Line 36"/>
          <p:cNvSpPr>
            <a:spLocks noChangeShapeType="1"/>
          </p:cNvSpPr>
          <p:nvPr/>
        </p:nvSpPr>
        <p:spPr bwMode="auto">
          <a:xfrm>
            <a:off x="3146425" y="5380554"/>
            <a:ext cx="609600" cy="660400"/>
          </a:xfrm>
          <a:prstGeom prst="line">
            <a:avLst/>
          </a:prstGeom>
          <a:noFill/>
          <a:ln w="44450">
            <a:solidFill>
              <a:srgbClr val="000000"/>
            </a:solidFill>
            <a:round/>
            <a:headEnd/>
            <a:tailEnd type="triangle" w="med" len="med"/>
          </a:ln>
          <a:effectLst>
            <a:outerShdw blurRad="38100" dist="25400" dir="5400000" algn="ctr" rotWithShape="0">
              <a:srgbClr val="000000">
                <a:alpha val="35001"/>
              </a:srgbClr>
            </a:outerShdw>
          </a:effectLst>
        </p:spPr>
        <p:txBody>
          <a:bodyPr vert="horz" wrap="square" lIns="91440" tIns="91440" rIns="91440" bIns="9144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21" name="Line 37"/>
          <p:cNvSpPr>
            <a:spLocks noChangeShapeType="1"/>
          </p:cNvSpPr>
          <p:nvPr/>
        </p:nvSpPr>
        <p:spPr bwMode="auto">
          <a:xfrm flipH="1" flipV="1">
            <a:off x="2422525" y="5799654"/>
            <a:ext cx="1320800" cy="266700"/>
          </a:xfrm>
          <a:prstGeom prst="line">
            <a:avLst/>
          </a:prstGeom>
          <a:noFill/>
          <a:ln w="44450">
            <a:solidFill>
              <a:srgbClr val="000000"/>
            </a:solidFill>
            <a:round/>
            <a:headEnd/>
            <a:tailEnd type="triangle" w="med" len="med"/>
          </a:ln>
          <a:effectLst>
            <a:outerShdw blurRad="38100" dist="25400" dir="5400000" algn="ctr" rotWithShape="0">
              <a:srgbClr val="000000">
                <a:alpha val="35001"/>
              </a:srgbClr>
            </a:outerShdw>
          </a:effectLst>
        </p:spPr>
        <p:txBody>
          <a:bodyPr vert="horz" wrap="square" lIns="91440" tIns="91440" rIns="91440" bIns="9144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22" name="Line 38"/>
          <p:cNvSpPr>
            <a:spLocks noChangeShapeType="1"/>
          </p:cNvSpPr>
          <p:nvPr/>
        </p:nvSpPr>
        <p:spPr bwMode="auto">
          <a:xfrm flipH="1">
            <a:off x="2600325" y="6091754"/>
            <a:ext cx="1054100" cy="241300"/>
          </a:xfrm>
          <a:prstGeom prst="line">
            <a:avLst/>
          </a:prstGeom>
          <a:noFill/>
          <a:ln w="44450">
            <a:solidFill>
              <a:srgbClr val="000000"/>
            </a:solidFill>
            <a:round/>
            <a:headEnd/>
            <a:tailEnd type="triangle" w="med" len="med"/>
          </a:ln>
          <a:effectLst>
            <a:outerShdw blurRad="38100" dist="25400" dir="5400000" algn="ctr" rotWithShape="0">
              <a:srgbClr val="000000">
                <a:alpha val="35001"/>
              </a:srgbClr>
            </a:outerShdw>
          </a:effectLst>
        </p:spPr>
        <p:txBody>
          <a:bodyPr vert="horz" wrap="square" lIns="91440" tIns="91440" rIns="91440" bIns="9144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23" name="Line 39"/>
          <p:cNvSpPr>
            <a:spLocks noChangeShapeType="1"/>
          </p:cNvSpPr>
          <p:nvPr/>
        </p:nvSpPr>
        <p:spPr bwMode="auto">
          <a:xfrm flipH="1" flipV="1">
            <a:off x="2397125" y="6079054"/>
            <a:ext cx="1295400" cy="12700"/>
          </a:xfrm>
          <a:prstGeom prst="line">
            <a:avLst/>
          </a:prstGeom>
          <a:noFill/>
          <a:ln w="44450">
            <a:solidFill>
              <a:srgbClr val="000000"/>
            </a:solidFill>
            <a:round/>
            <a:headEnd/>
            <a:tailEnd type="triangle" w="med" len="med"/>
          </a:ln>
          <a:effectLst>
            <a:outerShdw blurRad="38100" dist="25400" dir="5400000" algn="ctr" rotWithShape="0">
              <a:srgbClr val="000000">
                <a:alpha val="35001"/>
              </a:srgbClr>
            </a:outerShdw>
          </a:effectLst>
        </p:spPr>
        <p:txBody>
          <a:bodyPr vert="horz" wrap="square" lIns="91440" tIns="91440" rIns="91440" bIns="9144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6424" name="Group 40"/>
          <p:cNvGrpSpPr>
            <a:grpSpLocks/>
          </p:cNvGrpSpPr>
          <p:nvPr/>
        </p:nvGrpSpPr>
        <p:grpSpPr bwMode="auto">
          <a:xfrm>
            <a:off x="2155825" y="5355154"/>
            <a:ext cx="457200" cy="457200"/>
            <a:chOff x="4320" y="5400"/>
            <a:chExt cx="720" cy="720"/>
          </a:xfrm>
        </p:grpSpPr>
        <p:sp>
          <p:nvSpPr>
            <p:cNvPr id="16425" name="Text Box 41"/>
            <p:cNvSpPr txBox="1">
              <a:spLocks noChangeArrowheads="1"/>
            </p:cNvSpPr>
            <p:nvPr/>
          </p:nvSpPr>
          <p:spPr bwMode="auto">
            <a:xfrm>
              <a:off x="4320" y="5400"/>
              <a:ext cx="720" cy="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91440" rIns="91440" bIns="9144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ambria" charset="0"/>
                  <a:ea typeface="Times New Roman" charset="0"/>
                </a:rPr>
                <a:t>e</a:t>
              </a:r>
              <a:r>
                <a:rPr kumimoji="0" lang="en-US" sz="1600" b="0" i="0" u="none" strike="noStrike" cap="none" normalizeH="0" baseline="3000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  <a:ea typeface="Times New Roman" charset="0"/>
                </a:rPr>
                <a:t>-</a:t>
              </a:r>
            </a:p>
          </p:txBody>
        </p:sp>
        <p:sp>
          <p:nvSpPr>
            <p:cNvPr id="16426" name="Oval 42"/>
            <p:cNvSpPr>
              <a:spLocks noChangeArrowheads="1"/>
            </p:cNvSpPr>
            <p:nvPr/>
          </p:nvSpPr>
          <p:spPr bwMode="auto">
            <a:xfrm>
              <a:off x="4320" y="5400"/>
              <a:ext cx="705" cy="705"/>
            </a:xfrm>
            <a:prstGeom prst="ellips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ffectLst>
              <a:outerShdw blurRad="38100" dist="25400" dir="5400000" algn="ctr" rotWithShape="0">
                <a:srgbClr val="000000">
                  <a:alpha val="35001"/>
                </a:srgbClr>
              </a:outerShdw>
            </a:effectLst>
          </p:spPr>
          <p:txBody>
            <a:bodyPr vert="horz" wrap="square" lIns="91440" tIns="91440" rIns="91440" bIns="9144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6427" name="Group 43"/>
          <p:cNvGrpSpPr>
            <a:grpSpLocks/>
          </p:cNvGrpSpPr>
          <p:nvPr/>
        </p:nvGrpSpPr>
        <p:grpSpPr bwMode="auto">
          <a:xfrm>
            <a:off x="1952625" y="5812354"/>
            <a:ext cx="457200" cy="457200"/>
            <a:chOff x="4320" y="5400"/>
            <a:chExt cx="720" cy="720"/>
          </a:xfrm>
        </p:grpSpPr>
        <p:sp>
          <p:nvSpPr>
            <p:cNvPr id="16428" name="Text Box 44"/>
            <p:cNvSpPr txBox="1">
              <a:spLocks noChangeArrowheads="1"/>
            </p:cNvSpPr>
            <p:nvPr/>
          </p:nvSpPr>
          <p:spPr bwMode="auto">
            <a:xfrm>
              <a:off x="4320" y="5400"/>
              <a:ext cx="720" cy="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91440" rIns="91440" bIns="9144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ambria" charset="0"/>
                  <a:ea typeface="Times New Roman" charset="0"/>
                </a:rPr>
                <a:t>e</a:t>
              </a:r>
              <a:r>
                <a:rPr kumimoji="0" lang="en-US" sz="1600" b="0" i="0" u="none" strike="noStrike" cap="none" normalizeH="0" baseline="3000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  <a:ea typeface="Times New Roman" charset="0"/>
                </a:rPr>
                <a:t>-</a:t>
              </a:r>
            </a:p>
          </p:txBody>
        </p:sp>
        <p:sp>
          <p:nvSpPr>
            <p:cNvPr id="16429" name="Oval 45"/>
            <p:cNvSpPr>
              <a:spLocks noChangeArrowheads="1"/>
            </p:cNvSpPr>
            <p:nvPr/>
          </p:nvSpPr>
          <p:spPr bwMode="auto">
            <a:xfrm>
              <a:off x="4320" y="5400"/>
              <a:ext cx="705" cy="705"/>
            </a:xfrm>
            <a:prstGeom prst="ellips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ffectLst>
              <a:outerShdw blurRad="38100" dist="25400" dir="5400000" algn="ctr" rotWithShape="0">
                <a:srgbClr val="000000">
                  <a:alpha val="35001"/>
                </a:srgbClr>
              </a:outerShdw>
            </a:effectLst>
          </p:spPr>
          <p:txBody>
            <a:bodyPr vert="horz" wrap="square" lIns="91440" tIns="91440" rIns="91440" bIns="9144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6430" name="Group 46"/>
          <p:cNvGrpSpPr>
            <a:grpSpLocks/>
          </p:cNvGrpSpPr>
          <p:nvPr/>
        </p:nvGrpSpPr>
        <p:grpSpPr bwMode="auto">
          <a:xfrm>
            <a:off x="2143125" y="6193354"/>
            <a:ext cx="457200" cy="457200"/>
            <a:chOff x="4320" y="5400"/>
            <a:chExt cx="720" cy="720"/>
          </a:xfrm>
        </p:grpSpPr>
        <p:sp>
          <p:nvSpPr>
            <p:cNvPr id="16431" name="Text Box 47"/>
            <p:cNvSpPr txBox="1">
              <a:spLocks noChangeArrowheads="1"/>
            </p:cNvSpPr>
            <p:nvPr/>
          </p:nvSpPr>
          <p:spPr bwMode="auto">
            <a:xfrm>
              <a:off x="4320" y="5400"/>
              <a:ext cx="720" cy="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91440" rIns="91440" bIns="9144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ambria" charset="0"/>
                  <a:ea typeface="Times New Roman" charset="0"/>
                </a:rPr>
                <a:t>e</a:t>
              </a:r>
              <a:r>
                <a:rPr kumimoji="0" lang="en-US" sz="1600" b="0" i="0" u="none" strike="noStrike" cap="none" normalizeH="0" baseline="3000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  <a:ea typeface="Times New Roman" charset="0"/>
                </a:rPr>
                <a:t>-</a:t>
              </a:r>
            </a:p>
          </p:txBody>
        </p:sp>
        <p:sp>
          <p:nvSpPr>
            <p:cNvPr id="16432" name="Oval 48"/>
            <p:cNvSpPr>
              <a:spLocks noChangeArrowheads="1"/>
            </p:cNvSpPr>
            <p:nvPr/>
          </p:nvSpPr>
          <p:spPr bwMode="auto">
            <a:xfrm>
              <a:off x="4320" y="5400"/>
              <a:ext cx="705" cy="705"/>
            </a:xfrm>
            <a:prstGeom prst="ellips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ffectLst>
              <a:outerShdw blurRad="38100" dist="25400" dir="5400000" algn="ctr" rotWithShape="0">
                <a:srgbClr val="000000">
                  <a:alpha val="35001"/>
                </a:srgbClr>
              </a:outerShdw>
            </a:effectLst>
          </p:spPr>
          <p:txBody>
            <a:bodyPr vert="horz" wrap="square" lIns="91440" tIns="91440" rIns="91440" bIns="9144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6433" name="Oval 49"/>
          <p:cNvSpPr>
            <a:spLocks noChangeArrowheads="1"/>
          </p:cNvSpPr>
          <p:nvPr/>
        </p:nvSpPr>
        <p:spPr bwMode="auto">
          <a:xfrm>
            <a:off x="4572000" y="3063260"/>
            <a:ext cx="3609975" cy="3609975"/>
          </a:xfrm>
          <a:prstGeom prst="ellips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>
            <a:outerShdw blurRad="38100" dist="25400" dir="5400000" algn="ctr" rotWithShape="0">
              <a:srgbClr val="000000">
                <a:alpha val="35001"/>
              </a:srgbClr>
            </a:outerShdw>
          </a:effectLst>
        </p:spPr>
        <p:txBody>
          <a:bodyPr vert="horz" wrap="square" lIns="91440" tIns="91440" rIns="91440" bIns="9144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6434" name="Group 50"/>
          <p:cNvGrpSpPr>
            <a:grpSpLocks/>
          </p:cNvGrpSpPr>
          <p:nvPr/>
        </p:nvGrpSpPr>
        <p:grpSpPr bwMode="auto">
          <a:xfrm>
            <a:off x="5969000" y="4549160"/>
            <a:ext cx="685800" cy="676275"/>
            <a:chOff x="8280" y="3600"/>
            <a:chExt cx="1080" cy="1065"/>
          </a:xfrm>
        </p:grpSpPr>
        <p:sp>
          <p:nvSpPr>
            <p:cNvPr id="16435" name="Oval 51"/>
            <p:cNvSpPr>
              <a:spLocks noChangeArrowheads="1"/>
            </p:cNvSpPr>
            <p:nvPr/>
          </p:nvSpPr>
          <p:spPr bwMode="auto">
            <a:xfrm>
              <a:off x="8280" y="3600"/>
              <a:ext cx="1065" cy="1065"/>
            </a:xfrm>
            <a:prstGeom prst="ellips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ffectLst>
              <a:outerShdw blurRad="38100" dist="25400" dir="5400000" algn="ctr" rotWithShape="0">
                <a:srgbClr val="000000">
                  <a:alpha val="35001"/>
                </a:srgbClr>
              </a:outerShdw>
            </a:effectLst>
          </p:spPr>
          <p:txBody>
            <a:bodyPr vert="horz" wrap="square" lIns="91440" tIns="91440" rIns="91440" bIns="9144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36" name="Text Box 52"/>
            <p:cNvSpPr txBox="1">
              <a:spLocks noChangeArrowheads="1"/>
            </p:cNvSpPr>
            <p:nvPr/>
          </p:nvSpPr>
          <p:spPr bwMode="auto">
            <a:xfrm>
              <a:off x="8640" y="3600"/>
              <a:ext cx="720" cy="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91440" rIns="91440" bIns="9144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ambria" charset="0"/>
                  <a:ea typeface="Times New Roman" charset="0"/>
                </a:rPr>
                <a:t>p</a:t>
              </a:r>
              <a:r>
                <a:rPr kumimoji="0" lang="en-US" sz="1800" b="0" i="0" u="none" strike="noStrike" cap="none" normalizeH="0" baseline="30000">
                  <a:ln>
                    <a:noFill/>
                  </a:ln>
                  <a:solidFill>
                    <a:schemeClr val="tx1"/>
                  </a:solidFill>
                  <a:effectLst/>
                  <a:latin typeface="Cambria" charset="0"/>
                  <a:ea typeface="Times New Roman" charset="0"/>
                </a:rPr>
                <a:t>+</a:t>
              </a:r>
            </a:p>
          </p:txBody>
        </p:sp>
      </p:grpSp>
      <p:sp>
        <p:nvSpPr>
          <p:cNvPr id="16437" name="Oval 53"/>
          <p:cNvSpPr>
            <a:spLocks noChangeArrowheads="1"/>
          </p:cNvSpPr>
          <p:nvPr/>
        </p:nvSpPr>
        <p:spPr bwMode="auto">
          <a:xfrm>
            <a:off x="6248400" y="3596660"/>
            <a:ext cx="203200" cy="203200"/>
          </a:xfrm>
          <a:prstGeom prst="ellipse">
            <a:avLst/>
          </a:prstGeom>
          <a:solidFill>
            <a:srgbClr val="000000"/>
          </a:solidFill>
          <a:ln w="19050">
            <a:solidFill>
              <a:srgbClr val="000000"/>
            </a:solidFill>
            <a:round/>
            <a:headEnd/>
            <a:tailEnd/>
          </a:ln>
          <a:effectLst>
            <a:outerShdw blurRad="38100" dist="25400" dir="5400000" algn="ctr" rotWithShape="0">
              <a:srgbClr val="000000">
                <a:alpha val="35001"/>
              </a:srgbClr>
            </a:outerShdw>
          </a:effectLst>
        </p:spPr>
        <p:txBody>
          <a:bodyPr vert="horz" wrap="square" lIns="91440" tIns="91440" rIns="91440" bIns="9144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38" name="Text Box 54"/>
          <p:cNvSpPr txBox="1">
            <a:spLocks noChangeArrowheads="1"/>
          </p:cNvSpPr>
          <p:nvPr/>
        </p:nvSpPr>
        <p:spPr bwMode="auto">
          <a:xfrm>
            <a:off x="6388100" y="3444260"/>
            <a:ext cx="45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91440" rIns="91440" bIns="9144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mbria" charset="0"/>
                <a:ea typeface="Times New Roman" charset="0"/>
              </a:rPr>
              <a:t>B</a:t>
            </a:r>
          </a:p>
        </p:txBody>
      </p:sp>
      <p:sp>
        <p:nvSpPr>
          <p:cNvPr id="16439" name="Arc 55"/>
          <p:cNvSpPr>
            <a:spLocks/>
          </p:cNvSpPr>
          <p:nvPr/>
        </p:nvSpPr>
        <p:spPr bwMode="auto">
          <a:xfrm>
            <a:off x="6426200" y="2745760"/>
            <a:ext cx="1993900" cy="1993900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0" y="-1"/>
                </a:moveTo>
                <a:cubicBezTo>
                  <a:pt x="11929" y="-1"/>
                  <a:pt x="21600" y="9670"/>
                  <a:pt x="21600" y="21600"/>
                </a:cubicBezTo>
              </a:path>
              <a:path w="21600" h="21600" stroke="0" extrusionOk="0">
                <a:moveTo>
                  <a:pt x="0" y="-1"/>
                </a:moveTo>
                <a:cubicBezTo>
                  <a:pt x="11929" y="-1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44450">
            <a:solidFill>
              <a:srgbClr val="000000"/>
            </a:solidFill>
            <a:round/>
            <a:headEnd type="triangle" w="med" len="med"/>
            <a:tailEnd/>
          </a:ln>
          <a:effectLst>
            <a:outerShdw blurRad="38100" dist="25400" dir="5400000" algn="ctr" rotWithShape="0">
              <a:srgbClr val="000000">
                <a:alpha val="35001"/>
              </a:srgbClr>
            </a:outerShdw>
          </a:effectLst>
        </p:spPr>
        <p:txBody>
          <a:bodyPr vert="horz" wrap="square" lIns="91440" tIns="91440" rIns="91440" bIns="9144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40" name="Text Box 56"/>
          <p:cNvSpPr txBox="1">
            <a:spLocks noChangeArrowheads="1"/>
          </p:cNvSpPr>
          <p:nvPr/>
        </p:nvSpPr>
        <p:spPr bwMode="auto">
          <a:xfrm>
            <a:off x="7442200" y="2606060"/>
            <a:ext cx="330200" cy="54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91440" rIns="91440" bIns="9144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mbria" charset="0"/>
                <a:ea typeface="Times New Roman" charset="0"/>
              </a:rPr>
              <a:t>I</a:t>
            </a:r>
          </a:p>
        </p:txBody>
      </p:sp>
      <p:grpSp>
        <p:nvGrpSpPr>
          <p:cNvPr id="16441" name="Group 57"/>
          <p:cNvGrpSpPr>
            <a:grpSpLocks/>
          </p:cNvGrpSpPr>
          <p:nvPr/>
        </p:nvGrpSpPr>
        <p:grpSpPr bwMode="auto">
          <a:xfrm>
            <a:off x="5029200" y="3749060"/>
            <a:ext cx="457200" cy="457200"/>
            <a:chOff x="2520" y="2520"/>
            <a:chExt cx="720" cy="720"/>
          </a:xfrm>
        </p:grpSpPr>
        <p:sp>
          <p:nvSpPr>
            <p:cNvPr id="16442" name="Oval 58"/>
            <p:cNvSpPr>
              <a:spLocks noChangeArrowheads="1"/>
            </p:cNvSpPr>
            <p:nvPr/>
          </p:nvSpPr>
          <p:spPr bwMode="auto">
            <a:xfrm>
              <a:off x="2520" y="2520"/>
              <a:ext cx="705" cy="705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>
              <a:outerShdw blurRad="38100" dist="25400" dir="5400000" algn="ctr" rotWithShape="0">
                <a:srgbClr val="000000">
                  <a:alpha val="35001"/>
                </a:srgbClr>
              </a:outerShdw>
            </a:effectLst>
          </p:spPr>
          <p:txBody>
            <a:bodyPr vert="horz" wrap="square" lIns="91440" tIns="91440" rIns="91440" bIns="9144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43" name="Text Box 59"/>
            <p:cNvSpPr txBox="1">
              <a:spLocks noChangeArrowheads="1"/>
            </p:cNvSpPr>
            <p:nvPr/>
          </p:nvSpPr>
          <p:spPr bwMode="auto">
            <a:xfrm>
              <a:off x="2520" y="2520"/>
              <a:ext cx="720" cy="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91440" rIns="91440" bIns="9144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ambria" charset="0"/>
                  <a:ea typeface="Times New Roman" charset="0"/>
                </a:rPr>
                <a:t>e</a:t>
              </a:r>
              <a:r>
                <a:rPr kumimoji="0" lang="en-US" sz="1600" b="0" i="0" u="none" strike="noStrike" cap="none" normalizeH="0" baseline="3000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  <a:ea typeface="Times New Roman" charset="0"/>
                </a:rPr>
                <a:t>-</a:t>
              </a:r>
            </a:p>
          </p:txBody>
        </p:sp>
      </p:grpSp>
      <p:sp>
        <p:nvSpPr>
          <p:cNvPr id="16444" name="Arc 60"/>
          <p:cNvSpPr>
            <a:spLocks/>
          </p:cNvSpPr>
          <p:nvPr/>
        </p:nvSpPr>
        <p:spPr bwMode="auto">
          <a:xfrm>
            <a:off x="4859338" y="4141173"/>
            <a:ext cx="617537" cy="541337"/>
          </a:xfrm>
          <a:custGeom>
            <a:avLst/>
            <a:gdLst>
              <a:gd name="G0" fmla="+- 20084 0 0"/>
              <a:gd name="G1" fmla="+- 14921 0 0"/>
              <a:gd name="G2" fmla="+- 21600 0 0"/>
              <a:gd name="T0" fmla="*/ 35701 w 41684"/>
              <a:gd name="T1" fmla="*/ 0 h 36521"/>
              <a:gd name="T2" fmla="*/ 0 w 41684"/>
              <a:gd name="T3" fmla="*/ 22868 h 36521"/>
              <a:gd name="T4" fmla="*/ 20084 w 41684"/>
              <a:gd name="T5" fmla="*/ 14921 h 365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1684" h="36521" fill="none" extrusionOk="0">
                <a:moveTo>
                  <a:pt x="35701" y="-1"/>
                </a:moveTo>
                <a:cubicBezTo>
                  <a:pt x="39541" y="4018"/>
                  <a:pt x="41684" y="9362"/>
                  <a:pt x="41684" y="14921"/>
                </a:cubicBezTo>
                <a:cubicBezTo>
                  <a:pt x="41684" y="26850"/>
                  <a:pt x="32013" y="36521"/>
                  <a:pt x="20084" y="36521"/>
                </a:cubicBezTo>
                <a:cubicBezTo>
                  <a:pt x="11222" y="36520"/>
                  <a:pt x="3259" y="31108"/>
                  <a:pt x="-1" y="22868"/>
                </a:cubicBezTo>
              </a:path>
              <a:path w="41684" h="36521" stroke="0" extrusionOk="0">
                <a:moveTo>
                  <a:pt x="35701" y="-1"/>
                </a:moveTo>
                <a:cubicBezTo>
                  <a:pt x="39541" y="4018"/>
                  <a:pt x="41684" y="9362"/>
                  <a:pt x="41684" y="14921"/>
                </a:cubicBezTo>
                <a:cubicBezTo>
                  <a:pt x="41684" y="26850"/>
                  <a:pt x="32013" y="36521"/>
                  <a:pt x="20084" y="36521"/>
                </a:cubicBezTo>
                <a:cubicBezTo>
                  <a:pt x="11222" y="36520"/>
                  <a:pt x="3259" y="31108"/>
                  <a:pt x="-1" y="22868"/>
                </a:cubicBezTo>
                <a:lnTo>
                  <a:pt x="20084" y="14921"/>
                </a:lnTo>
                <a:close/>
              </a:path>
            </a:pathLst>
          </a:custGeom>
          <a:noFill/>
          <a:ln w="44450">
            <a:solidFill>
              <a:srgbClr val="000000"/>
            </a:solidFill>
            <a:round/>
            <a:headEnd/>
            <a:tailEnd type="triangle" w="med" len="med"/>
          </a:ln>
          <a:effectLst>
            <a:outerShdw blurRad="38100" dist="25400" dir="5400000" algn="ctr" rotWithShape="0">
              <a:srgbClr val="000000">
                <a:alpha val="35001"/>
              </a:srgbClr>
            </a:outerShdw>
          </a:effectLst>
        </p:spPr>
        <p:txBody>
          <a:bodyPr vert="horz" wrap="square" lIns="91440" tIns="91440" rIns="91440" bIns="9144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Progress </a:t>
            </a:r>
            <a:r>
              <a:rPr lang="en-US" dirty="0" smtClean="0"/>
              <a:t>and Goals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 have created 2 prototypes of the solenoid in the lab and taken some magnetic field </a:t>
            </a:r>
            <a:r>
              <a:rPr lang="en-US" dirty="0" smtClean="0"/>
              <a:t>measurements</a:t>
            </a:r>
          </a:p>
          <a:p>
            <a:pPr lvl="1"/>
            <a:r>
              <a:rPr lang="en-US" dirty="0" smtClean="0"/>
              <a:t>#1: 92 turns, 30.4 cm long</a:t>
            </a:r>
          </a:p>
          <a:p>
            <a:pPr lvl="1"/>
            <a:r>
              <a:rPr lang="en-US" dirty="0" smtClean="0"/>
              <a:t>Solenoid start at 10 cm, port 15-20 cm, solenoid end at 41.5cm</a:t>
            </a:r>
          </a:p>
          <a:p>
            <a:pPr lvl="1"/>
            <a:r>
              <a:rPr lang="en-US" dirty="0" smtClean="0"/>
              <a:t>#2: 92 turns, 32 cm long</a:t>
            </a:r>
          </a:p>
          <a:p>
            <a:pPr lvl="1"/>
            <a:r>
              <a:rPr lang="en-US" dirty="0" smtClean="0"/>
              <a:t>Solenoid start at 1 cm, port 14.5-19 cm, solenoid end at 33 cm</a:t>
            </a:r>
            <a:endParaRPr lang="en-US" dirty="0" smtClean="0"/>
          </a:p>
          <a:p>
            <a:r>
              <a:rPr lang="en-US" dirty="0" smtClean="0"/>
              <a:t>A small group from the larger electron cloud group will install a solenoid into the beam line and collect </a:t>
            </a:r>
            <a:r>
              <a:rPr lang="en-US" dirty="0" smtClean="0"/>
              <a:t>data</a:t>
            </a:r>
          </a:p>
          <a:p>
            <a:pPr lvl="1"/>
            <a:r>
              <a:rPr lang="en-US" dirty="0" smtClean="0"/>
              <a:t>Measure current, energy</a:t>
            </a:r>
          </a:p>
          <a:p>
            <a:pPr lvl="1"/>
            <a:r>
              <a:rPr lang="en-US" dirty="0" smtClean="0"/>
              <a:t>Look for </a:t>
            </a:r>
            <a:r>
              <a:rPr lang="en-US" dirty="0" err="1" smtClean="0"/>
              <a:t>e</a:t>
            </a:r>
            <a:r>
              <a:rPr lang="en-US" baseline="30000" dirty="0" smtClean="0"/>
              <a:t>-</a:t>
            </a:r>
            <a:r>
              <a:rPr lang="en-US" dirty="0" smtClean="0"/>
              <a:t> cloud</a:t>
            </a:r>
            <a:endParaRPr lang="en-US" dirty="0" smtClean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/>
          </p:cNvPicPr>
          <p:nvPr>
            <p:ph sz="quarter" idx="4294967295"/>
          </p:nvPr>
        </p:nvPicPr>
        <p:blipFill>
          <a:blip r:embed="rId2"/>
          <a:srcRect t="-31287" b="-31287"/>
          <a:stretch>
            <a:fillRect/>
          </a:stretch>
        </p:blipFill>
        <p:spPr bwMode="auto">
          <a:xfrm>
            <a:off x="822325" y="2860675"/>
            <a:ext cx="3749675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Content Placeholder 5"/>
          <p:cNvPicPr>
            <a:picLocks noGrp="1"/>
          </p:cNvPicPr>
          <p:nvPr>
            <p:ph sz="quarter" idx="4294967295"/>
          </p:nvPr>
        </p:nvPicPr>
        <p:blipFill>
          <a:blip r:embed="rId3"/>
          <a:srcRect t="-24712" b="-24712"/>
          <a:stretch>
            <a:fillRect/>
          </a:stretch>
        </p:blipFill>
        <p:spPr bwMode="auto">
          <a:xfrm>
            <a:off x="4867307" y="-342900"/>
            <a:ext cx="4038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55507" y="3789604"/>
            <a:ext cx="3403600" cy="255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Content Placeholder 6"/>
          <p:cNvPicPr>
            <a:picLocks/>
          </p:cNvPicPr>
          <p:nvPr/>
        </p:nvPicPr>
        <p:blipFill>
          <a:blip r:embed="rId5"/>
          <a:srcRect t="-24712" b="-24712"/>
          <a:stretch>
            <a:fillRect/>
          </a:stretch>
        </p:blipFill>
        <p:spPr bwMode="auto">
          <a:xfrm>
            <a:off x="533400" y="-342900"/>
            <a:ext cx="4038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0" y="1416881"/>
            <a:ext cx="4330700" cy="324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4083" y="1123950"/>
            <a:ext cx="3457575" cy="461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-405743"/>
            <a:ext cx="7772400" cy="1143000"/>
          </a:xfrm>
        </p:spPr>
        <p:txBody>
          <a:bodyPr/>
          <a:lstStyle/>
          <a:p>
            <a:r>
              <a:rPr lang="en-US" dirty="0" smtClean="0"/>
              <a:t>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1371600" y="1447800"/>
            <a:ext cx="7772400" cy="4572000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     </a:t>
            </a:r>
          </a:p>
          <a:p>
            <a:pPr>
              <a:buNone/>
            </a:pPr>
            <a:endParaRPr lang="en-US" dirty="0"/>
          </a:p>
        </p:txBody>
      </p:sp>
      <p:graphicFrame>
        <p:nvGraphicFramePr>
          <p:cNvPr id="4" name="Chart 3"/>
          <p:cNvGraphicFramePr>
            <a:graphicFrameLocks/>
          </p:cNvGraphicFramePr>
          <p:nvPr/>
        </p:nvGraphicFramePr>
        <p:xfrm>
          <a:off x="304800" y="737257"/>
          <a:ext cx="4572000" cy="29802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Chart 7"/>
          <p:cNvGraphicFramePr/>
          <p:nvPr/>
        </p:nvGraphicFramePr>
        <p:xfrm>
          <a:off x="3481508" y="3832542"/>
          <a:ext cx="53848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Theoretical Comparison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I used 2 methods for the theory (on axis)</a:t>
            </a:r>
          </a:p>
          <a:p>
            <a:pPr lvl="1"/>
            <a:r>
              <a:rPr lang="en-US" dirty="0" smtClean="0"/>
              <a:t>Piecewise from each coil in Excel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Integral</a:t>
            </a:r>
          </a:p>
          <a:p>
            <a:pPr lvl="1">
              <a:buNone/>
            </a:pPr>
            <a:endParaRPr lang="en-US" dirty="0" smtClean="0"/>
          </a:p>
          <a:p>
            <a:pPr lvl="1"/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ChangeAspect="1"/>
          </p:cNvGraphicFramePr>
          <p:nvPr>
            <p:ph sz="quarter" idx="2"/>
          </p:nvPr>
        </p:nvGraphicFramePr>
        <p:xfrm>
          <a:off x="1020763" y="3019425"/>
          <a:ext cx="3267075" cy="1055688"/>
        </p:xfrm>
        <a:graphic>
          <a:graphicData uri="http://schemas.openxmlformats.org/presentationml/2006/ole">
            <p:oleObj spid="_x0000_s159746" name="Equation" r:id="rId3" imgW="1257300" imgH="406400" progId="Equation.3">
              <p:embed/>
            </p:oleObj>
          </a:graphicData>
        </a:graphic>
      </p:graphicFrame>
      <p:graphicFrame>
        <p:nvGraphicFramePr>
          <p:cNvPr id="6" name="Object 5"/>
          <p:cNvGraphicFramePr>
            <a:graphicFrameLocks/>
          </p:cNvGraphicFramePr>
          <p:nvPr/>
        </p:nvGraphicFramePr>
        <p:xfrm>
          <a:off x="1143000" y="1397000"/>
          <a:ext cx="6858000" cy="4064000"/>
        </p:xfrm>
        <a:graphic>
          <a:graphicData uri="http://schemas.openxmlformats.org/presentationml/2006/ole">
            <p:oleObj spid="_x0000_s159747" name="Equation" r:id="rId4" imgW="0" imgH="0" progId="Equation.3">
              <p:embed/>
            </p:oleObj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472690" y="4940299"/>
          <a:ext cx="4212686" cy="1079501"/>
        </p:xfrm>
        <a:graphic>
          <a:graphicData uri="http://schemas.openxmlformats.org/presentationml/2006/ole">
            <p:oleObj spid="_x0000_s159748" name="Equation" r:id="rId5" imgW="2032000" imgH="520700" progId="Equation.3">
              <p:embed/>
            </p:oleObj>
          </a:graphicData>
        </a:graphic>
      </p:graphicFrame>
      <p:graphicFrame>
        <p:nvGraphicFramePr>
          <p:cNvPr id="9" name="Chart 8"/>
          <p:cNvGraphicFramePr>
            <a:graphicFrameLocks noChangeAspect="1"/>
          </p:cNvGraphicFramePr>
          <p:nvPr/>
        </p:nvGraphicFramePr>
        <p:xfrm>
          <a:off x="4548864" y="1880355"/>
          <a:ext cx="4572000" cy="28633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quity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quity">
      <a:majorFont>
        <a:latin typeface="Franklin Gothic Book"/>
        <a:ea typeface=""/>
        <a:cs typeface=""/>
        <a:font script="Grek" typeface="Calibri"/>
        <a:font script="Cyrl" typeface="Calibri"/>
        <a:font script="Jpan" typeface="ＭＳ ゴシック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ヒラギノ明朝 Pro W3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Equity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Equity.thmx</Template>
  <TotalTime>697</TotalTime>
  <Words>308</Words>
  <Application>Microsoft Macintosh PowerPoint</Application>
  <PresentationFormat>On-screen Show (4:3)</PresentationFormat>
  <Paragraphs>49</Paragraphs>
  <Slides>8</Slides>
  <Notes>0</Notes>
  <HiddenSlides>0</HiddenSlides>
  <MMClips>0</MMClips>
  <ScaleCrop>false</ScaleCrop>
  <HeadingPairs>
    <vt:vector size="6" baseType="variant">
      <vt:variant>
        <vt:lpstr>Design Template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0" baseType="lpstr">
      <vt:lpstr>Equity</vt:lpstr>
      <vt:lpstr>Microsoft Equation</vt:lpstr>
      <vt:lpstr>Suppressing the Electron Cloud Using a Solenoid</vt:lpstr>
      <vt:lpstr>Electron Cloud Issue</vt:lpstr>
      <vt:lpstr>Solenoid as a Solution</vt:lpstr>
      <vt:lpstr>Progress and Goals</vt:lpstr>
      <vt:lpstr>Slide 5</vt:lpstr>
      <vt:lpstr>Slide 6</vt:lpstr>
      <vt:lpstr>Data</vt:lpstr>
      <vt:lpstr>Theoretical Comparison</vt:lpstr>
    </vt:vector>
  </TitlesOfParts>
  <Company>Illinois State University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Suppressing the Electron Cloud Using a Solenoid</dc:title>
  <dc:creator>Sarah Pfluger</dc:creator>
  <cp:lastModifiedBy>Sarah Pfluger</cp:lastModifiedBy>
  <cp:revision>20</cp:revision>
  <dcterms:created xsi:type="dcterms:W3CDTF">2011-08-01T15:00:57Z</dcterms:created>
  <dcterms:modified xsi:type="dcterms:W3CDTF">2011-08-01T20:08:49Z</dcterms:modified>
</cp:coreProperties>
</file>