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Lst>
  <p:notesMasterIdLst>
    <p:notesMasterId r:id="rId14"/>
  </p:notesMasterIdLst>
  <p:handoutMasterIdLst>
    <p:handoutMasterId r:id="rId15"/>
  </p:handoutMasterIdLst>
  <p:sldIdLst>
    <p:sldId id="294" r:id="rId5"/>
    <p:sldId id="596" r:id="rId6"/>
    <p:sldId id="275" r:id="rId7"/>
    <p:sldId id="299" r:id="rId8"/>
    <p:sldId id="300" r:id="rId9"/>
    <p:sldId id="298" r:id="rId10"/>
    <p:sldId id="597" r:id="rId11"/>
    <p:sldId id="598" r:id="rId12"/>
    <p:sldId id="301" r:id="rId13"/>
  </p:sldIdLst>
  <p:sldSz cx="9144000" cy="5143500" type="screen16x9"/>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3107">
          <p15:clr>
            <a:srgbClr val="A4A3A4"/>
          </p15:clr>
        </p15:guide>
        <p15:guide id="2" orient="horz" pos="1274">
          <p15:clr>
            <a:srgbClr val="A4A3A4"/>
          </p15:clr>
        </p15:guide>
        <p15:guide id="3" orient="horz" pos="114">
          <p15:clr>
            <a:srgbClr val="A4A3A4"/>
          </p15:clr>
        </p15:guide>
        <p15:guide id="4" orient="horz" pos="2093">
          <p15:clr>
            <a:srgbClr val="A4A3A4"/>
          </p15:clr>
        </p15:guide>
        <p15:guide id="5" orient="horz" pos="453">
          <p15:clr>
            <a:srgbClr val="A4A3A4"/>
          </p15:clr>
        </p15:guide>
        <p15:guide id="6" orient="horz" pos="3001">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50504E"/>
    <a:srgbClr val="4E4E4E"/>
    <a:srgbClr val="404040"/>
    <a:srgbClr val="004C97"/>
    <a:srgbClr val="63666A"/>
    <a:srgbClr val="99D6EA"/>
    <a:srgbClr val="505050"/>
    <a:srgbClr val="A7A8AA"/>
    <a:srgbClr val="003087"/>
    <a:srgbClr val="0F2D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2BB131-5600-4C1B-81CE-0061048C2BBC}" v="43" dt="2020-12-03T18:05:18.74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91" autoAdjust="0"/>
    <p:restoredTop sz="94682"/>
  </p:normalViewPr>
  <p:slideViewPr>
    <p:cSldViewPr snapToGrid="0" snapToObjects="1" showGuides="1">
      <p:cViewPr varScale="1">
        <p:scale>
          <a:sx n="80" d="100"/>
          <a:sy n="80" d="100"/>
        </p:scale>
        <p:origin x="108" y="1176"/>
      </p:cViewPr>
      <p:guideLst>
        <p:guide orient="horz" pos="3107"/>
        <p:guide orient="horz" pos="1274"/>
        <p:guide orient="horz" pos="114"/>
        <p:guide orient="horz" pos="2093"/>
        <p:guide orient="horz" pos="453"/>
        <p:guide orient="horz" pos="3001"/>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C Kuharik" userId="e31a3ee5-9e74-4dc4-a24b-91975636a6c9" providerId="ADAL" clId="{462BB131-5600-4C1B-81CE-0061048C2BBC}"/>
    <pc:docChg chg="undo custSel addSld delSld modSld sldOrd">
      <pc:chgData name="John C Kuharik" userId="e31a3ee5-9e74-4dc4-a24b-91975636a6c9" providerId="ADAL" clId="{462BB131-5600-4C1B-81CE-0061048C2BBC}" dt="2020-12-03T18:06:53.462" v="1776" actId="20577"/>
      <pc:docMkLst>
        <pc:docMk/>
      </pc:docMkLst>
      <pc:sldChg chg="addSp delSp modSp">
        <pc:chgData name="John C Kuharik" userId="e31a3ee5-9e74-4dc4-a24b-91975636a6c9" providerId="ADAL" clId="{462BB131-5600-4C1B-81CE-0061048C2BBC}" dt="2020-12-03T18:05:18.729" v="1775" actId="1076"/>
        <pc:sldMkLst>
          <pc:docMk/>
          <pc:sldMk cId="3784689877" sldId="275"/>
        </pc:sldMkLst>
        <pc:picChg chg="del">
          <ac:chgData name="John C Kuharik" userId="e31a3ee5-9e74-4dc4-a24b-91975636a6c9" providerId="ADAL" clId="{462BB131-5600-4C1B-81CE-0061048C2BBC}" dt="2020-12-02T23:16:12.858" v="1062" actId="478"/>
          <ac:picMkLst>
            <pc:docMk/>
            <pc:sldMk cId="3784689877" sldId="275"/>
            <ac:picMk id="1026" creationId="{E29D0428-1142-7740-A16B-BBF1247628A9}"/>
          </ac:picMkLst>
        </pc:picChg>
        <pc:picChg chg="del">
          <ac:chgData name="John C Kuharik" userId="e31a3ee5-9e74-4dc4-a24b-91975636a6c9" providerId="ADAL" clId="{462BB131-5600-4C1B-81CE-0061048C2BBC}" dt="2020-12-02T23:16:22.786" v="1067" actId="478"/>
          <ac:picMkLst>
            <pc:docMk/>
            <pc:sldMk cId="3784689877" sldId="275"/>
            <ac:picMk id="1028" creationId="{71CB0D49-4E39-C947-8A0F-66FE6CC58589}"/>
          </ac:picMkLst>
        </pc:picChg>
        <pc:picChg chg="add mod">
          <ac:chgData name="John C Kuharik" userId="e31a3ee5-9e74-4dc4-a24b-91975636a6c9" providerId="ADAL" clId="{462BB131-5600-4C1B-81CE-0061048C2BBC}" dt="2020-12-02T23:16:21.287" v="1066" actId="14100"/>
          <ac:picMkLst>
            <pc:docMk/>
            <pc:sldMk cId="3784689877" sldId="275"/>
            <ac:picMk id="3074" creationId="{BDFA6B1E-E5FA-4311-9ECA-9A8CEB542710}"/>
          </ac:picMkLst>
        </pc:picChg>
        <pc:picChg chg="add del mod">
          <ac:chgData name="John C Kuharik" userId="e31a3ee5-9e74-4dc4-a24b-91975636a6c9" providerId="ADAL" clId="{462BB131-5600-4C1B-81CE-0061048C2BBC}" dt="2020-12-03T18:05:07.557" v="1772" actId="478"/>
          <ac:picMkLst>
            <pc:docMk/>
            <pc:sldMk cId="3784689877" sldId="275"/>
            <ac:picMk id="3076" creationId="{22C69E90-9D8D-4C5B-A071-0218A74036A5}"/>
          </ac:picMkLst>
        </pc:picChg>
        <pc:picChg chg="add mod">
          <ac:chgData name="John C Kuharik" userId="e31a3ee5-9e74-4dc4-a24b-91975636a6c9" providerId="ADAL" clId="{462BB131-5600-4C1B-81CE-0061048C2BBC}" dt="2020-12-03T18:05:18.729" v="1775" actId="1076"/>
          <ac:picMkLst>
            <pc:docMk/>
            <pc:sldMk cId="3784689877" sldId="275"/>
            <ac:picMk id="3078" creationId="{F62F8FF0-60C1-41B8-8B09-F2DCCCFA4827}"/>
          </ac:picMkLst>
        </pc:picChg>
      </pc:sldChg>
      <pc:sldChg chg="modSp">
        <pc:chgData name="John C Kuharik" userId="e31a3ee5-9e74-4dc4-a24b-91975636a6c9" providerId="ADAL" clId="{462BB131-5600-4C1B-81CE-0061048C2BBC}" dt="2020-12-02T21:16:21.080" v="9" actId="20577"/>
        <pc:sldMkLst>
          <pc:docMk/>
          <pc:sldMk cId="1989597527" sldId="294"/>
        </pc:sldMkLst>
        <pc:spChg chg="mod">
          <ac:chgData name="John C Kuharik" userId="e31a3ee5-9e74-4dc4-a24b-91975636a6c9" providerId="ADAL" clId="{462BB131-5600-4C1B-81CE-0061048C2BBC}" dt="2020-12-02T21:16:21.080" v="9" actId="20577"/>
          <ac:spMkLst>
            <pc:docMk/>
            <pc:sldMk cId="1989597527" sldId="294"/>
            <ac:spMk id="4" creationId="{00000000-0000-0000-0000-000000000000}"/>
          </ac:spMkLst>
        </pc:spChg>
      </pc:sldChg>
      <pc:sldChg chg="delSp modSp">
        <pc:chgData name="John C Kuharik" userId="e31a3ee5-9e74-4dc4-a24b-91975636a6c9" providerId="ADAL" clId="{462BB131-5600-4C1B-81CE-0061048C2BBC}" dt="2020-12-03T15:56:20.859" v="1712" actId="20577"/>
        <pc:sldMkLst>
          <pc:docMk/>
          <pc:sldMk cId="3237763003" sldId="298"/>
        </pc:sldMkLst>
        <pc:spChg chg="mod">
          <ac:chgData name="John C Kuharik" userId="e31a3ee5-9e74-4dc4-a24b-91975636a6c9" providerId="ADAL" clId="{462BB131-5600-4C1B-81CE-0061048C2BBC}" dt="2020-12-03T15:56:20.859" v="1712" actId="20577"/>
          <ac:spMkLst>
            <pc:docMk/>
            <pc:sldMk cId="3237763003" sldId="298"/>
            <ac:spMk id="6" creationId="{859D90A6-4CDD-4046-84D9-E7A82F186B13}"/>
          </ac:spMkLst>
        </pc:spChg>
        <pc:spChg chg="mod">
          <ac:chgData name="John C Kuharik" userId="e31a3ee5-9e74-4dc4-a24b-91975636a6c9" providerId="ADAL" clId="{462BB131-5600-4C1B-81CE-0061048C2BBC}" dt="2020-12-02T22:24:47.549" v="1035" actId="6549"/>
          <ac:spMkLst>
            <pc:docMk/>
            <pc:sldMk cId="3237763003" sldId="298"/>
            <ac:spMk id="7" creationId="{00000000-0000-0000-0000-000000000000}"/>
          </ac:spMkLst>
        </pc:spChg>
        <pc:spChg chg="del">
          <ac:chgData name="John C Kuharik" userId="e31a3ee5-9e74-4dc4-a24b-91975636a6c9" providerId="ADAL" clId="{462BB131-5600-4C1B-81CE-0061048C2BBC}" dt="2020-12-02T21:40:16.448" v="141" actId="478"/>
          <ac:spMkLst>
            <pc:docMk/>
            <pc:sldMk cId="3237763003" sldId="298"/>
            <ac:spMk id="8" creationId="{5B241E0A-5508-E440-8BBA-E32C32076DB4}"/>
          </ac:spMkLst>
        </pc:spChg>
      </pc:sldChg>
      <pc:sldChg chg="addSp delSp modSp">
        <pc:chgData name="John C Kuharik" userId="e31a3ee5-9e74-4dc4-a24b-91975636a6c9" providerId="ADAL" clId="{462BB131-5600-4C1B-81CE-0061048C2BBC}" dt="2020-12-02T23:15:38.615" v="1061" actId="1076"/>
        <pc:sldMkLst>
          <pc:docMk/>
          <pc:sldMk cId="3083899417" sldId="299"/>
        </pc:sldMkLst>
        <pc:picChg chg="add mod">
          <ac:chgData name="John C Kuharik" userId="e31a3ee5-9e74-4dc4-a24b-91975636a6c9" providerId="ADAL" clId="{462BB131-5600-4C1B-81CE-0061048C2BBC}" dt="2020-12-02T23:15:15.535" v="1057" actId="14100"/>
          <ac:picMkLst>
            <pc:docMk/>
            <pc:sldMk cId="3083899417" sldId="299"/>
            <ac:picMk id="2050" creationId="{691B9E5A-12A6-492C-A28D-3CF25D4AF88A}"/>
          </ac:picMkLst>
        </pc:picChg>
        <pc:picChg chg="add mod">
          <ac:chgData name="John C Kuharik" userId="e31a3ee5-9e74-4dc4-a24b-91975636a6c9" providerId="ADAL" clId="{462BB131-5600-4C1B-81CE-0061048C2BBC}" dt="2020-12-02T23:15:38.615" v="1061" actId="1076"/>
          <ac:picMkLst>
            <pc:docMk/>
            <pc:sldMk cId="3083899417" sldId="299"/>
            <ac:picMk id="2052" creationId="{9E290EFA-88EC-426A-B6AE-D1AC8EF980BA}"/>
          </ac:picMkLst>
        </pc:picChg>
        <pc:picChg chg="del">
          <ac:chgData name="John C Kuharik" userId="e31a3ee5-9e74-4dc4-a24b-91975636a6c9" providerId="ADAL" clId="{462BB131-5600-4C1B-81CE-0061048C2BBC}" dt="2020-12-02T23:14:59.035" v="1053" actId="478"/>
          <ac:picMkLst>
            <pc:docMk/>
            <pc:sldMk cId="3083899417" sldId="299"/>
            <ac:picMk id="3074" creationId="{57343F27-676F-BB4A-AC38-D30C2B7356E3}"/>
          </ac:picMkLst>
        </pc:picChg>
        <pc:picChg chg="del">
          <ac:chgData name="John C Kuharik" userId="e31a3ee5-9e74-4dc4-a24b-91975636a6c9" providerId="ADAL" clId="{462BB131-5600-4C1B-81CE-0061048C2BBC}" dt="2020-12-02T23:15:17.510" v="1058" actId="478"/>
          <ac:picMkLst>
            <pc:docMk/>
            <pc:sldMk cId="3083899417" sldId="299"/>
            <ac:picMk id="3076" creationId="{6C585A49-2A84-0943-815C-D9E9218AB5A4}"/>
          </ac:picMkLst>
        </pc:picChg>
      </pc:sldChg>
      <pc:sldChg chg="addSp delSp modSp">
        <pc:chgData name="John C Kuharik" userId="e31a3ee5-9e74-4dc4-a24b-91975636a6c9" providerId="ADAL" clId="{462BB131-5600-4C1B-81CE-0061048C2BBC}" dt="2020-12-02T23:14:14.663" v="1052" actId="1076"/>
        <pc:sldMkLst>
          <pc:docMk/>
          <pc:sldMk cId="2442236984" sldId="300"/>
        </pc:sldMkLst>
        <pc:picChg chg="add del">
          <ac:chgData name="John C Kuharik" userId="e31a3ee5-9e74-4dc4-a24b-91975636a6c9" providerId="ADAL" clId="{462BB131-5600-4C1B-81CE-0061048C2BBC}" dt="2020-12-02T23:13:37.050" v="1044" actId="478"/>
          <ac:picMkLst>
            <pc:docMk/>
            <pc:sldMk cId="2442236984" sldId="300"/>
            <ac:picMk id="1026" creationId="{B795334F-2AE6-4173-B90E-28BB43A6C606}"/>
          </ac:picMkLst>
        </pc:picChg>
        <pc:picChg chg="add mod">
          <ac:chgData name="John C Kuharik" userId="e31a3ee5-9e74-4dc4-a24b-91975636a6c9" providerId="ADAL" clId="{462BB131-5600-4C1B-81CE-0061048C2BBC}" dt="2020-12-02T23:13:47.535" v="1048" actId="14100"/>
          <ac:picMkLst>
            <pc:docMk/>
            <pc:sldMk cId="2442236984" sldId="300"/>
            <ac:picMk id="1028" creationId="{B48F03AC-4168-46FA-9D17-038EF3C29835}"/>
          </ac:picMkLst>
        </pc:picChg>
        <pc:picChg chg="add mod">
          <ac:chgData name="John C Kuharik" userId="e31a3ee5-9e74-4dc4-a24b-91975636a6c9" providerId="ADAL" clId="{462BB131-5600-4C1B-81CE-0061048C2BBC}" dt="2020-12-02T23:14:14.663" v="1052" actId="1076"/>
          <ac:picMkLst>
            <pc:docMk/>
            <pc:sldMk cId="2442236984" sldId="300"/>
            <ac:picMk id="1030" creationId="{633C138C-3EEA-418D-B960-D8FA93B91E8E}"/>
          </ac:picMkLst>
        </pc:picChg>
        <pc:picChg chg="del">
          <ac:chgData name="John C Kuharik" userId="e31a3ee5-9e74-4dc4-a24b-91975636a6c9" providerId="ADAL" clId="{462BB131-5600-4C1B-81CE-0061048C2BBC}" dt="2020-12-02T23:14:05.986" v="1049" actId="478"/>
          <ac:picMkLst>
            <pc:docMk/>
            <pc:sldMk cId="2442236984" sldId="300"/>
            <ac:picMk id="4098" creationId="{31CE9B1E-989D-C64F-A900-F06A8CB3231A}"/>
          </ac:picMkLst>
        </pc:picChg>
        <pc:picChg chg="del">
          <ac:chgData name="John C Kuharik" userId="e31a3ee5-9e74-4dc4-a24b-91975636a6c9" providerId="ADAL" clId="{462BB131-5600-4C1B-81CE-0061048C2BBC}" dt="2020-12-02T23:13:37.050" v="1044" actId="478"/>
          <ac:picMkLst>
            <pc:docMk/>
            <pc:sldMk cId="2442236984" sldId="300"/>
            <ac:picMk id="4100" creationId="{F52833C3-F488-0C4F-92F9-D5A5698DC1A6}"/>
          </ac:picMkLst>
        </pc:picChg>
      </pc:sldChg>
      <pc:sldChg chg="addSp delSp modSp ord">
        <pc:chgData name="John C Kuharik" userId="e31a3ee5-9e74-4dc4-a24b-91975636a6c9" providerId="ADAL" clId="{462BB131-5600-4C1B-81CE-0061048C2BBC}" dt="2020-12-03T15:03:17.045" v="1666" actId="20577"/>
        <pc:sldMkLst>
          <pc:docMk/>
          <pc:sldMk cId="1283888680" sldId="301"/>
        </pc:sldMkLst>
        <pc:spChg chg="del mod">
          <ac:chgData name="John C Kuharik" userId="e31a3ee5-9e74-4dc4-a24b-91975636a6c9" providerId="ADAL" clId="{462BB131-5600-4C1B-81CE-0061048C2BBC}" dt="2020-12-03T15:01:42.524" v="1591" actId="478"/>
          <ac:spMkLst>
            <pc:docMk/>
            <pc:sldMk cId="1283888680" sldId="301"/>
            <ac:spMk id="6" creationId="{859D90A6-4CDD-4046-84D9-E7A82F186B13}"/>
          </ac:spMkLst>
        </pc:spChg>
        <pc:spChg chg="mod">
          <ac:chgData name="John C Kuharik" userId="e31a3ee5-9e74-4dc4-a24b-91975636a6c9" providerId="ADAL" clId="{462BB131-5600-4C1B-81CE-0061048C2BBC}" dt="2020-12-03T14:31:46.882" v="1119" actId="20577"/>
          <ac:spMkLst>
            <pc:docMk/>
            <pc:sldMk cId="1283888680" sldId="301"/>
            <ac:spMk id="7" creationId="{00000000-0000-0000-0000-000000000000}"/>
          </ac:spMkLst>
        </pc:spChg>
        <pc:spChg chg="del">
          <ac:chgData name="John C Kuharik" userId="e31a3ee5-9e74-4dc4-a24b-91975636a6c9" providerId="ADAL" clId="{462BB131-5600-4C1B-81CE-0061048C2BBC}" dt="2020-12-03T15:00:56.289" v="1586" actId="478"/>
          <ac:spMkLst>
            <pc:docMk/>
            <pc:sldMk cId="1283888680" sldId="301"/>
            <ac:spMk id="8" creationId="{5B241E0A-5508-E440-8BBA-E32C32076DB4}"/>
          </ac:spMkLst>
        </pc:spChg>
        <pc:spChg chg="add mod">
          <ac:chgData name="John C Kuharik" userId="e31a3ee5-9e74-4dc4-a24b-91975636a6c9" providerId="ADAL" clId="{462BB131-5600-4C1B-81CE-0061048C2BBC}" dt="2020-12-03T15:03:17.045" v="1666" actId="20577"/>
          <ac:spMkLst>
            <pc:docMk/>
            <pc:sldMk cId="1283888680" sldId="301"/>
            <ac:spMk id="9" creationId="{FCE559D8-EE96-4D56-8818-95ACCEA32ED8}"/>
          </ac:spMkLst>
        </pc:spChg>
        <pc:spChg chg="add del mod">
          <ac:chgData name="John C Kuharik" userId="e31a3ee5-9e74-4dc4-a24b-91975636a6c9" providerId="ADAL" clId="{462BB131-5600-4C1B-81CE-0061048C2BBC}" dt="2020-12-03T15:01:48.999" v="1592" actId="478"/>
          <ac:spMkLst>
            <pc:docMk/>
            <pc:sldMk cId="1283888680" sldId="301"/>
            <ac:spMk id="10" creationId="{371FC03D-59DD-490F-A6F3-3C644E4564BD}"/>
          </ac:spMkLst>
        </pc:spChg>
      </pc:sldChg>
      <pc:sldChg chg="add del">
        <pc:chgData name="John C Kuharik" userId="e31a3ee5-9e74-4dc4-a24b-91975636a6c9" providerId="ADAL" clId="{462BB131-5600-4C1B-81CE-0061048C2BBC}" dt="2020-12-03T14:56:42.809" v="1455" actId="2696"/>
        <pc:sldMkLst>
          <pc:docMk/>
          <pc:sldMk cId="1427652326" sldId="591"/>
        </pc:sldMkLst>
      </pc:sldChg>
      <pc:sldChg chg="modSp add ord">
        <pc:chgData name="John C Kuharik" userId="e31a3ee5-9e74-4dc4-a24b-91975636a6c9" providerId="ADAL" clId="{462BB131-5600-4C1B-81CE-0061048C2BBC}" dt="2020-12-03T18:06:53.462" v="1776" actId="20577"/>
        <pc:sldMkLst>
          <pc:docMk/>
          <pc:sldMk cId="3351987088" sldId="596"/>
        </pc:sldMkLst>
        <pc:spChg chg="mod">
          <ac:chgData name="John C Kuharik" userId="e31a3ee5-9e74-4dc4-a24b-91975636a6c9" providerId="ADAL" clId="{462BB131-5600-4C1B-81CE-0061048C2BBC}" dt="2020-12-03T14:35:03.606" v="1160" actId="20577"/>
          <ac:spMkLst>
            <pc:docMk/>
            <pc:sldMk cId="3351987088" sldId="596"/>
            <ac:spMk id="2" creationId="{8F014650-3830-4647-BBA5-73A416CE7157}"/>
          </ac:spMkLst>
        </pc:spChg>
        <pc:spChg chg="mod">
          <ac:chgData name="John C Kuharik" userId="e31a3ee5-9e74-4dc4-a24b-91975636a6c9" providerId="ADAL" clId="{462BB131-5600-4C1B-81CE-0061048C2BBC}" dt="2020-12-03T18:06:53.462" v="1776" actId="20577"/>
          <ac:spMkLst>
            <pc:docMk/>
            <pc:sldMk cId="3351987088" sldId="596"/>
            <ac:spMk id="3" creationId="{99088D84-8A51-4BBB-A91B-19A1BFC409D7}"/>
          </ac:spMkLst>
        </pc:spChg>
      </pc:sldChg>
      <pc:sldChg chg="delSp modSp add ord">
        <pc:chgData name="John C Kuharik" userId="e31a3ee5-9e74-4dc4-a24b-91975636a6c9" providerId="ADAL" clId="{462BB131-5600-4C1B-81CE-0061048C2BBC}" dt="2020-12-03T18:03:42.458" v="1771" actId="20577"/>
        <pc:sldMkLst>
          <pc:docMk/>
          <pc:sldMk cId="208366458" sldId="597"/>
        </pc:sldMkLst>
        <pc:spChg chg="mod">
          <ac:chgData name="John C Kuharik" userId="e31a3ee5-9e74-4dc4-a24b-91975636a6c9" providerId="ADAL" clId="{462BB131-5600-4C1B-81CE-0061048C2BBC}" dt="2020-12-03T18:03:42.458" v="1771" actId="20577"/>
          <ac:spMkLst>
            <pc:docMk/>
            <pc:sldMk cId="208366458" sldId="597"/>
            <ac:spMk id="6" creationId="{859D90A6-4CDD-4046-84D9-E7A82F186B13}"/>
          </ac:spMkLst>
        </pc:spChg>
        <pc:spChg chg="mod">
          <ac:chgData name="John C Kuharik" userId="e31a3ee5-9e74-4dc4-a24b-91975636a6c9" providerId="ADAL" clId="{462BB131-5600-4C1B-81CE-0061048C2BBC}" dt="2020-12-03T14:45:07.050" v="1382" actId="20577"/>
          <ac:spMkLst>
            <pc:docMk/>
            <pc:sldMk cId="208366458" sldId="597"/>
            <ac:spMk id="7" creationId="{00000000-0000-0000-0000-000000000000}"/>
          </ac:spMkLst>
        </pc:spChg>
        <pc:spChg chg="del mod">
          <ac:chgData name="John C Kuharik" userId="e31a3ee5-9e74-4dc4-a24b-91975636a6c9" providerId="ADAL" clId="{462BB131-5600-4C1B-81CE-0061048C2BBC}" dt="2020-12-03T14:43:12.838" v="1363" actId="478"/>
          <ac:spMkLst>
            <pc:docMk/>
            <pc:sldMk cId="208366458" sldId="597"/>
            <ac:spMk id="8" creationId="{5B241E0A-5508-E440-8BBA-E32C32076DB4}"/>
          </ac:spMkLst>
        </pc:spChg>
      </pc:sldChg>
      <pc:sldChg chg="add del">
        <pc:chgData name="John C Kuharik" userId="e31a3ee5-9e74-4dc4-a24b-91975636a6c9" providerId="ADAL" clId="{462BB131-5600-4C1B-81CE-0061048C2BBC}" dt="2020-12-03T14:46:29.804" v="1394" actId="2696"/>
        <pc:sldMkLst>
          <pc:docMk/>
          <pc:sldMk cId="168013621" sldId="598"/>
        </pc:sldMkLst>
      </pc:sldChg>
      <pc:sldChg chg="modSp add">
        <pc:chgData name="John C Kuharik" userId="e31a3ee5-9e74-4dc4-a24b-91975636a6c9" providerId="ADAL" clId="{462BB131-5600-4C1B-81CE-0061048C2BBC}" dt="2020-12-03T14:58:43.086" v="1529" actId="14100"/>
        <pc:sldMkLst>
          <pc:docMk/>
          <pc:sldMk cId="3763410455" sldId="598"/>
        </pc:sldMkLst>
        <pc:spChg chg="mod">
          <ac:chgData name="John C Kuharik" userId="e31a3ee5-9e74-4dc4-a24b-91975636a6c9" providerId="ADAL" clId="{462BB131-5600-4C1B-81CE-0061048C2BBC}" dt="2020-12-03T14:56:53.195" v="1479" actId="20577"/>
          <ac:spMkLst>
            <pc:docMk/>
            <pc:sldMk cId="3763410455" sldId="598"/>
            <ac:spMk id="3" creationId="{8B467EE5-6CF9-43BA-977F-843C8E6569B6}"/>
          </ac:spMkLst>
        </pc:spChg>
        <pc:spChg chg="mod">
          <ac:chgData name="John C Kuharik" userId="e31a3ee5-9e74-4dc4-a24b-91975636a6c9" providerId="ADAL" clId="{462BB131-5600-4C1B-81CE-0061048C2BBC}" dt="2020-12-03T14:56:24.527" v="1454" actId="1076"/>
          <ac:spMkLst>
            <pc:docMk/>
            <pc:sldMk cId="3763410455" sldId="598"/>
            <ac:spMk id="22" creationId="{7800A62C-04BC-4F3D-9903-1CFD83CAA37D}"/>
          </ac:spMkLst>
        </pc:spChg>
        <pc:spChg chg="mod">
          <ac:chgData name="John C Kuharik" userId="e31a3ee5-9e74-4dc4-a24b-91975636a6c9" providerId="ADAL" clId="{462BB131-5600-4C1B-81CE-0061048C2BBC}" dt="2020-12-03T14:48:35.888" v="1426" actId="1076"/>
          <ac:spMkLst>
            <pc:docMk/>
            <pc:sldMk cId="3763410455" sldId="598"/>
            <ac:spMk id="27" creationId="{37BAB16E-3E95-44E0-B4CA-BED2B99B75FD}"/>
          </ac:spMkLst>
        </pc:spChg>
        <pc:spChg chg="mod">
          <ac:chgData name="John C Kuharik" userId="e31a3ee5-9e74-4dc4-a24b-91975636a6c9" providerId="ADAL" clId="{462BB131-5600-4C1B-81CE-0061048C2BBC}" dt="2020-12-03T14:49:09.783" v="1430" actId="1076"/>
          <ac:spMkLst>
            <pc:docMk/>
            <pc:sldMk cId="3763410455" sldId="598"/>
            <ac:spMk id="34" creationId="{62906F53-82E1-4B51-B5A5-0DC4F9E9126B}"/>
          </ac:spMkLst>
        </pc:spChg>
        <pc:spChg chg="mod">
          <ac:chgData name="John C Kuharik" userId="e31a3ee5-9e74-4dc4-a24b-91975636a6c9" providerId="ADAL" clId="{462BB131-5600-4C1B-81CE-0061048C2BBC}" dt="2020-12-03T14:49:20.949" v="1433" actId="20577"/>
          <ac:spMkLst>
            <pc:docMk/>
            <pc:sldMk cId="3763410455" sldId="598"/>
            <ac:spMk id="52" creationId="{06BD32AA-CC27-4495-B5CF-7A570F6639F2}"/>
          </ac:spMkLst>
        </pc:spChg>
        <pc:grpChg chg="mod">
          <ac:chgData name="John C Kuharik" userId="e31a3ee5-9e74-4dc4-a24b-91975636a6c9" providerId="ADAL" clId="{462BB131-5600-4C1B-81CE-0061048C2BBC}" dt="2020-12-03T14:48:51.830" v="1428" actId="1076"/>
          <ac:grpSpMkLst>
            <pc:docMk/>
            <pc:sldMk cId="3763410455" sldId="598"/>
            <ac:grpSpMk id="18" creationId="{0A29E6FD-D2F4-4A91-9198-FECE1FAE593D}"/>
          </ac:grpSpMkLst>
        </pc:grpChg>
        <pc:grpChg chg="mod">
          <ac:chgData name="John C Kuharik" userId="e31a3ee5-9e74-4dc4-a24b-91975636a6c9" providerId="ADAL" clId="{462BB131-5600-4C1B-81CE-0061048C2BBC}" dt="2020-12-03T14:47:22.418" v="1422" actId="1076"/>
          <ac:grpSpMkLst>
            <pc:docMk/>
            <pc:sldMk cId="3763410455" sldId="598"/>
            <ac:grpSpMk id="48" creationId="{7FEFBF74-A48F-499A-83CD-57C9B0A1BDD1}"/>
          </ac:grpSpMkLst>
        </pc:grpChg>
        <pc:picChg chg="mod">
          <ac:chgData name="John C Kuharik" userId="e31a3ee5-9e74-4dc4-a24b-91975636a6c9" providerId="ADAL" clId="{462BB131-5600-4C1B-81CE-0061048C2BBC}" dt="2020-12-03T14:47:22.418" v="1422" actId="1076"/>
          <ac:picMkLst>
            <pc:docMk/>
            <pc:sldMk cId="3763410455" sldId="598"/>
            <ac:picMk id="26" creationId="{1EF3A59F-1986-4A41-B7B5-03B6ADCCF454}"/>
          </ac:picMkLst>
        </pc:picChg>
        <pc:cxnChg chg="mod">
          <ac:chgData name="John C Kuharik" userId="e31a3ee5-9e74-4dc4-a24b-91975636a6c9" providerId="ADAL" clId="{462BB131-5600-4C1B-81CE-0061048C2BBC}" dt="2020-12-03T14:58:43.086" v="1529" actId="14100"/>
          <ac:cxnSpMkLst>
            <pc:docMk/>
            <pc:sldMk cId="3763410455" sldId="598"/>
            <ac:cxnSpMk id="23" creationId="{58588509-3866-4541-9AE0-01C4C545E51B}"/>
          </ac:cxnSpMkLst>
        </pc:cxnChg>
        <pc:cxnChg chg="mod">
          <ac:chgData name="John C Kuharik" userId="e31a3ee5-9e74-4dc4-a24b-91975636a6c9" providerId="ADAL" clId="{462BB131-5600-4C1B-81CE-0061048C2BBC}" dt="2020-12-03T14:55:21.983" v="1444" actId="14100"/>
          <ac:cxnSpMkLst>
            <pc:docMk/>
            <pc:sldMk cId="3763410455" sldId="598"/>
            <ac:cxnSpMk id="28" creationId="{BE00937A-3CF8-47CF-9D64-DFA3D7BB6B76}"/>
          </ac:cxnSpMkLst>
        </pc:cxnChg>
        <pc:cxnChg chg="mod">
          <ac:chgData name="John C Kuharik" userId="e31a3ee5-9e74-4dc4-a24b-91975636a6c9" providerId="ADAL" clId="{462BB131-5600-4C1B-81CE-0061048C2BBC}" dt="2020-12-03T14:58:31.222" v="1528" actId="14100"/>
          <ac:cxnSpMkLst>
            <pc:docMk/>
            <pc:sldMk cId="3763410455" sldId="598"/>
            <ac:cxnSpMk id="30" creationId="{94A7363F-CAB0-4BF7-814B-B4DEC22B23E9}"/>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12/2/2020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12/2/2020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9524" b="29524"/>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3" y="728664"/>
            <a:ext cx="8672513" cy="3794522"/>
          </a:xfrm>
          <a:prstGeom prst="rect">
            <a:avLst/>
          </a:prstGeom>
        </p:spPr>
        <p:txBody>
          <a:bodyPr lIns="0" tIns="0" rIns="0" bIns="0"/>
          <a:lstStyle>
            <a:lvl1pPr marL="230188" indent="-230188">
              <a:defRPr sz="1800">
                <a:solidFill>
                  <a:srgbClr val="505050"/>
                </a:solidFill>
              </a:defRPr>
            </a:lvl1pPr>
            <a:lvl2pPr marL="512763" indent="-230188">
              <a:defRPr sz="1600">
                <a:solidFill>
                  <a:srgbClr val="505050"/>
                </a:solidFill>
              </a:defRPr>
            </a:lvl2pPr>
            <a:lvl3pPr marL="803275" indent="-230188">
              <a:defRPr sz="1500">
                <a:solidFill>
                  <a:srgbClr val="505050"/>
                </a:solidFill>
              </a:defRPr>
            </a:lvl3pPr>
            <a:lvl4pPr marL="1085850" indent="-228600">
              <a:defRPr sz="1400">
                <a:solidFill>
                  <a:srgbClr val="505050"/>
                </a:solidFill>
              </a:defRPr>
            </a:lvl4pPr>
            <a:lvl5pPr marL="1370013" indent="-230188">
              <a:buFont typeface="Arial"/>
              <a:buChar char="•"/>
              <a:defRPr sz="140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57ADAB69-348E-2C41-AF41-E98D046040A4}" type="datetime1">
              <a:rPr lang="en-US" smtClean="0"/>
              <a:pPr>
                <a:defRPr/>
              </a:pPr>
              <a:t>12/2/2020</a:t>
            </a:fld>
            <a:endParaRPr lang="en-US" dirty="0"/>
          </a:p>
        </p:txBody>
      </p:sp>
      <p:sp>
        <p:nvSpPr>
          <p:cNvPr id="9" name="Footer Placeholder 4"/>
          <p:cNvSpPr>
            <a:spLocks noGrp="1"/>
          </p:cNvSpPr>
          <p:nvPr>
            <p:ph type="ftr" sz="quarter" idx="3"/>
          </p:nvPr>
        </p:nvSpPr>
        <p:spPr>
          <a:xfrm>
            <a:off x="1530603"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Presenter | Presentation Title or Meeting Title</a:t>
            </a:r>
            <a:endParaRPr lang="en-US" b="1" dirty="0"/>
          </a:p>
        </p:txBody>
      </p:sp>
      <p:sp>
        <p:nvSpPr>
          <p:cNvPr id="10"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728663"/>
            <a:ext cx="4206240" cy="2725341"/>
          </a:xfrm>
          <a:prstGeom prst="rect">
            <a:avLst/>
          </a:prstGeom>
        </p:spPr>
        <p:txBody>
          <a:bodyPr lIns="0" tIns="0" rIns="0" bIns="0"/>
          <a:lstStyle>
            <a:lvl1pPr marL="230188" indent="-230188">
              <a:defRPr sz="1800">
                <a:solidFill>
                  <a:srgbClr val="505050"/>
                </a:solidFill>
              </a:defRPr>
            </a:lvl1pPr>
            <a:lvl2pPr marL="512763" indent="-230188">
              <a:defRPr sz="1600">
                <a:solidFill>
                  <a:srgbClr val="505050"/>
                </a:solidFill>
              </a:defRPr>
            </a:lvl2pPr>
            <a:lvl3pPr marL="803275" indent="-230188">
              <a:defRPr sz="1500">
                <a:solidFill>
                  <a:srgbClr val="505050"/>
                </a:solidFill>
              </a:defRPr>
            </a:lvl3pPr>
            <a:lvl4pPr marL="1085850" indent="-228600">
              <a:defRPr sz="1400">
                <a:solidFill>
                  <a:srgbClr val="505050"/>
                </a:solidFill>
              </a:defRPr>
            </a:lvl4pPr>
            <a:lvl5pPr marL="1370013" indent="-230188">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5" y="728663"/>
            <a:ext cx="4215383" cy="2725341"/>
          </a:xfrm>
          <a:prstGeom prst="rect">
            <a:avLst/>
          </a:prstGeom>
        </p:spPr>
        <p:txBody>
          <a:bodyPr lIns="0" tIns="0" rIns="0" bIns="0"/>
          <a:lstStyle>
            <a:lvl1pPr marL="230188" indent="-230188">
              <a:defRPr sz="1800">
                <a:solidFill>
                  <a:srgbClr val="505050"/>
                </a:solidFill>
              </a:defRPr>
            </a:lvl1pPr>
            <a:lvl2pPr marL="512763" indent="-230188">
              <a:defRPr sz="1600">
                <a:solidFill>
                  <a:srgbClr val="505050"/>
                </a:solidFill>
              </a:defRPr>
            </a:lvl2pPr>
            <a:lvl3pPr marL="806450" indent="-228600">
              <a:defRPr sz="1500">
                <a:solidFill>
                  <a:srgbClr val="505050"/>
                </a:solidFill>
              </a:defRPr>
            </a:lvl3pPr>
            <a:lvl4pPr marL="1087438" indent="-228600">
              <a:defRPr sz="1400">
                <a:solidFill>
                  <a:srgbClr val="505050"/>
                </a:solidFill>
              </a:defRPr>
            </a:lvl4pPr>
            <a:lvl5pPr marL="1370013" indent="-228600">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3573827"/>
            <a:ext cx="4205476"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19"/>
          </p:nvPr>
        </p:nvSpPr>
        <p:spPr>
          <a:xfrm>
            <a:off x="4692452" y="3573827"/>
            <a:ext cx="4206239"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B099EE7B-C01A-E94A-AA76-2F04CF97FC05}" type="datetime1">
              <a:rPr lang="en-US" smtClean="0"/>
              <a:pPr>
                <a:defRPr/>
              </a:pPr>
              <a:t>12/2/2020</a:t>
            </a:fld>
            <a:endParaRPr lang="en-US" dirty="0"/>
          </a:p>
        </p:txBody>
      </p:sp>
      <p:sp>
        <p:nvSpPr>
          <p:cNvPr id="12" name="Footer Placeholder 4"/>
          <p:cNvSpPr>
            <a:spLocks noGrp="1"/>
          </p:cNvSpPr>
          <p:nvPr>
            <p:ph type="ftr" sz="quarter" idx="3"/>
          </p:nvPr>
        </p:nvSpPr>
        <p:spPr>
          <a:xfrm>
            <a:off x="1530602"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Presenter | Presentation Title or Meeting Title</a:t>
            </a:r>
            <a:endParaRPr lang="en-US" b="1" dirty="0"/>
          </a:p>
        </p:txBody>
      </p:sp>
      <p:sp>
        <p:nvSpPr>
          <p:cNvPr id="13"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719138"/>
            <a:ext cx="3027894" cy="3767007"/>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5" y="719139"/>
            <a:ext cx="5347605" cy="3767006"/>
          </a:xfrm>
          <a:prstGeom prst="rect">
            <a:avLst/>
          </a:prstGeom>
        </p:spPr>
        <p:txBody>
          <a:bodyPr lIns="0" tIns="0" rIns="0" bIns="0"/>
          <a:lstStyle>
            <a:lvl1pPr marL="230188" indent="-230188">
              <a:defRPr sz="1800">
                <a:solidFill>
                  <a:srgbClr val="505050"/>
                </a:solidFill>
              </a:defRPr>
            </a:lvl1pPr>
            <a:lvl2pPr marL="514350" indent="-230188">
              <a:defRPr sz="1600">
                <a:solidFill>
                  <a:srgbClr val="505050"/>
                </a:solidFill>
              </a:defRPr>
            </a:lvl2pPr>
            <a:lvl3pPr marL="806450" indent="-228600">
              <a:defRPr sz="1500">
                <a:solidFill>
                  <a:srgbClr val="505050"/>
                </a:solidFill>
              </a:defRPr>
            </a:lvl3pPr>
            <a:lvl4pPr marL="1087438" indent="-228600">
              <a:defRPr sz="1400">
                <a:solidFill>
                  <a:srgbClr val="505050"/>
                </a:solidFill>
              </a:defRPr>
            </a:lvl4pPr>
            <a:lvl5pPr marL="1370013" indent="-228600">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4878161"/>
            <a:ext cx="675368" cy="180975"/>
          </a:xfrm>
        </p:spPr>
        <p:txBody>
          <a:bodyPr/>
          <a:lstStyle>
            <a:lvl1pPr>
              <a:defRPr sz="900" smtClean="0"/>
            </a:lvl1pPr>
          </a:lstStyle>
          <a:p>
            <a:pPr>
              <a:defRPr/>
            </a:pPr>
            <a:fld id="{09EA2773-F02A-CC43-B1C5-479A1F34EDA7}" type="datetime1">
              <a:rPr lang="en-US" smtClean="0"/>
              <a:pPr>
                <a:defRPr/>
              </a:pPr>
              <a:t>12/2/2020</a:t>
            </a:fld>
            <a:endParaRPr lang="en-US" dirty="0"/>
          </a:p>
        </p:txBody>
      </p:sp>
      <p:sp>
        <p:nvSpPr>
          <p:cNvPr id="6" name="Footer Placeholder 4"/>
          <p:cNvSpPr>
            <a:spLocks noGrp="1"/>
          </p:cNvSpPr>
          <p:nvPr>
            <p:ph type="ftr" sz="quarter" idx="17"/>
          </p:nvPr>
        </p:nvSpPr>
        <p:spPr>
          <a:xfrm>
            <a:off x="1530604" y="4878161"/>
            <a:ext cx="6262119" cy="187523"/>
          </a:xfrm>
        </p:spPr>
        <p:txBody>
          <a:bodyPr/>
          <a:lstStyle>
            <a:lvl1pPr>
              <a:defRPr sz="900" dirty="0" smtClean="0"/>
            </a:lvl1pPr>
          </a:lstStyle>
          <a:p>
            <a:pPr>
              <a:defRPr/>
            </a:pPr>
            <a:r>
              <a:rPr lang="en-US"/>
              <a:t>Presenter | Presentation Title or Meeting Title</a:t>
            </a:r>
            <a:endParaRPr lang="en-US" b="1"/>
          </a:p>
        </p:txBody>
      </p:sp>
      <p:sp>
        <p:nvSpPr>
          <p:cNvPr id="7" name="Slide Number Placeholder 5"/>
          <p:cNvSpPr>
            <a:spLocks noGrp="1"/>
          </p:cNvSpPr>
          <p:nvPr>
            <p:ph type="sldNum" sz="quarter" idx="18"/>
          </p:nvPr>
        </p:nvSpPr>
        <p:spPr/>
        <p:txBody>
          <a:bodyPr/>
          <a:lstStyle>
            <a:lvl1pPr>
              <a:defRPr sz="900" smtClean="0"/>
            </a:lvl1pPr>
          </a:lstStyle>
          <a:p>
            <a:pPr>
              <a:defRPr/>
            </a:pPr>
            <a:fld id="{979A04A2-726F-2143-A443-7788AF27176E}" type="slidenum">
              <a:rPr lang="en-US" smtClean="0"/>
              <a:pPr>
                <a:defRPr/>
              </a:pPr>
              <a:t>‹#›</a:t>
            </a:fld>
            <a:endParaRPr lang="en-US" dirty="0"/>
          </a:p>
        </p:txBody>
      </p:sp>
      <p:sp>
        <p:nvSpPr>
          <p:cNvPr id="12" name="Title 1"/>
          <p:cNvSpPr>
            <a:spLocks noGrp="1"/>
          </p:cNvSpPr>
          <p:nvPr>
            <p:ph type="title"/>
          </p:nvPr>
        </p:nvSpPr>
        <p:spPr>
          <a:xfrm>
            <a:off x="228600" y="190520"/>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728664"/>
            <a:ext cx="8686800" cy="2795038"/>
          </a:xfrm>
          <a:prstGeom prst="rect">
            <a:avLst/>
          </a:prstGeom>
        </p:spPr>
        <p:txBody>
          <a:bodyPr lIns="0" tIns="0" rIns="0" bIns="0" rtlCol="0">
            <a:normAutofit/>
          </a:bodyPr>
          <a:lstStyle>
            <a:lvl1pPr marL="0" indent="0">
              <a:buNone/>
              <a:defRPr sz="13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3707254"/>
            <a:ext cx="8686800" cy="818444"/>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4"/>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8FEA58B7-095F-6844-8E3C-8A1DDD22BF89}" type="datetime1">
              <a:rPr lang="en-US" smtClean="0"/>
              <a:pPr>
                <a:defRPr/>
              </a:pPr>
              <a:t>12/2/2020</a:t>
            </a:fld>
            <a:endParaRPr lang="en-US" dirty="0"/>
          </a:p>
        </p:txBody>
      </p:sp>
      <p:sp>
        <p:nvSpPr>
          <p:cNvPr id="9" name="Footer Placeholder 4"/>
          <p:cNvSpPr>
            <a:spLocks noGrp="1"/>
          </p:cNvSpPr>
          <p:nvPr>
            <p:ph type="ftr" sz="quarter" idx="3"/>
          </p:nvPr>
        </p:nvSpPr>
        <p:spPr>
          <a:xfrm>
            <a:off x="1530603" y="4878161"/>
            <a:ext cx="625195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Presenter | Presentation Title or Meeting Title</a:t>
            </a:r>
            <a:endParaRPr lang="en-US" b="1" dirty="0"/>
          </a:p>
        </p:txBody>
      </p:sp>
      <p:sp>
        <p:nvSpPr>
          <p:cNvPr id="11"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4878161"/>
            <a:ext cx="675368" cy="180975"/>
          </a:xfrm>
        </p:spPr>
        <p:txBody>
          <a:bodyPr/>
          <a:lstStyle>
            <a:lvl1pPr>
              <a:defRPr sz="900"/>
            </a:lvl1pPr>
          </a:lstStyle>
          <a:p>
            <a:pPr>
              <a:defRPr/>
            </a:pPr>
            <a:fld id="{3C7E1B65-1920-CF40-87B8-818D6517E0EA}" type="datetime1">
              <a:rPr lang="en-US" smtClean="0"/>
              <a:pPr>
                <a:defRPr/>
              </a:pPr>
              <a:t>12/2/2020</a:t>
            </a:fld>
            <a:endParaRPr lang="en-US" dirty="0"/>
          </a:p>
        </p:txBody>
      </p:sp>
      <p:sp>
        <p:nvSpPr>
          <p:cNvPr id="4" name="Footer Placeholder 3"/>
          <p:cNvSpPr>
            <a:spLocks noGrp="1"/>
          </p:cNvSpPr>
          <p:nvPr>
            <p:ph type="ftr" sz="quarter" idx="11"/>
          </p:nvPr>
        </p:nvSpPr>
        <p:spPr>
          <a:xfrm>
            <a:off x="1530605" y="4878161"/>
            <a:ext cx="6260399" cy="182155"/>
          </a:xfrm>
        </p:spPr>
        <p:txBody>
          <a:bodyPr/>
          <a:lstStyle>
            <a:lvl1pPr>
              <a:defRPr sz="900"/>
            </a:lvl1pPr>
          </a:lstStyle>
          <a:p>
            <a:pPr>
              <a:defRPr/>
            </a:pPr>
            <a:r>
              <a:rPr lang="en-US"/>
              <a:t>Presenter | Presentation Title or Meeting Title</a:t>
            </a:r>
            <a:endParaRPr lang="en-US" b="1" dirty="0"/>
          </a:p>
        </p:txBody>
      </p:sp>
      <p:sp>
        <p:nvSpPr>
          <p:cNvPr id="5" name="Slide Number Placeholder 4"/>
          <p:cNvSpPr>
            <a:spLocks noGrp="1"/>
          </p:cNvSpPr>
          <p:nvPr>
            <p:ph type="sldNum" sz="quarter" idx="12"/>
          </p:nvPr>
        </p:nvSpPr>
        <p:spPr/>
        <p:txBody>
          <a:bodyPr/>
          <a:lstStyle>
            <a:lvl1pPr>
              <a:defRPr sz="900"/>
            </a:lvl1p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190501"/>
            <a:ext cx="8675688" cy="4352192"/>
          </a:xfrm>
          <a:prstGeom prst="rect">
            <a:avLst/>
          </a:prstGeom>
        </p:spPr>
        <p:txBody>
          <a:bodyPr vert="horz"/>
          <a:lstStyle>
            <a:lvl1pPr marL="230188" indent="-230188">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D38FDACF-6E1B-814B-BDB6-B66F2ED862D6}" type="datetime1">
              <a:rPr lang="en-US" smtClean="0"/>
              <a:t>12/2/2020</a:t>
            </a:fld>
            <a:endParaRPr lang="en-US" dirty="0"/>
          </a:p>
        </p:txBody>
      </p:sp>
      <p:sp>
        <p:nvSpPr>
          <p:cNvPr id="4" name="Footer Placeholder 3"/>
          <p:cNvSpPr>
            <a:spLocks noGrp="1"/>
          </p:cNvSpPr>
          <p:nvPr>
            <p:ph type="ftr" sz="quarter" idx="11"/>
          </p:nvPr>
        </p:nvSpPr>
        <p:spPr>
          <a:xfrm>
            <a:off x="1530603" y="4878161"/>
            <a:ext cx="6272278" cy="182155"/>
          </a:xfrm>
        </p:spPr>
        <p:txBody>
          <a:bodyPr/>
          <a:lstStyle/>
          <a:p>
            <a:pPr>
              <a:defRPr/>
            </a:pPr>
            <a:r>
              <a:rPr lang="en-US" dirty="0"/>
              <a:t>Presenter | Presentation Title or Meeting Title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2" y="728665"/>
            <a:ext cx="8672513" cy="3794522"/>
          </a:xfrm>
          <a:prstGeom prst="rect">
            <a:avLst/>
          </a:prstGeom>
        </p:spPr>
        <p:txBody>
          <a:bodyPr lIns="0" tIns="0" rIns="0" bIns="0"/>
          <a:lstStyle>
            <a:lvl1pPr>
              <a:defRPr sz="1350">
                <a:solidFill>
                  <a:srgbClr val="505050"/>
                </a:solidFill>
              </a:defRPr>
            </a:lvl1pPr>
            <a:lvl2pPr>
              <a:defRPr sz="1238">
                <a:solidFill>
                  <a:srgbClr val="505050"/>
                </a:solidFill>
              </a:defRPr>
            </a:lvl2pPr>
            <a:lvl3pPr>
              <a:defRPr sz="1125">
                <a:solidFill>
                  <a:srgbClr val="505050"/>
                </a:solidFill>
              </a:defRPr>
            </a:lvl3pPr>
            <a:lvl4pPr>
              <a:defRPr sz="1013">
                <a:solidFill>
                  <a:srgbClr val="505050"/>
                </a:solidFill>
              </a:defRPr>
            </a:lvl4pPr>
            <a:lvl5pPr marL="1157288" indent="-128588">
              <a:buFont typeface="Arial"/>
              <a:buChar char="•"/>
              <a:defRPr sz="1013">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188816"/>
            <a:ext cx="8686800" cy="320908"/>
          </a:xfrm>
          <a:prstGeom prst="rect">
            <a:avLst/>
          </a:prstGeom>
        </p:spPr>
        <p:txBody>
          <a:bodyPr lIns="0" tIns="0" rIns="0" bIns="0" anchor="b" anchorCtr="0"/>
          <a:lstStyle>
            <a:lvl1pPr>
              <a:defRPr sz="1575">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8" y="4878160"/>
            <a:ext cx="675368" cy="180975"/>
          </a:xfrm>
          <a:prstGeom prst="rect">
            <a:avLst/>
          </a:prstGeom>
        </p:spPr>
        <p:txBody>
          <a:bodyPr vert="horz" wrap="square" lIns="0" tIns="0" rIns="0" bIns="0" numCol="1" anchor="t" anchorCtr="0" compatLnSpc="1">
            <a:prstTxWarp prst="textNoShape">
              <a:avLst/>
            </a:prstTxWarp>
          </a:bodyPr>
          <a:lstStyle>
            <a:lvl1pPr algn="l">
              <a:defRPr sz="675" smtClean="0">
                <a:solidFill>
                  <a:srgbClr val="004C97"/>
                </a:solidFill>
                <a:latin typeface="Helvetica" charset="0"/>
                <a:cs typeface="ＭＳ Ｐゴシック" charset="0"/>
              </a:defRPr>
            </a:lvl1pPr>
          </a:lstStyle>
          <a:p>
            <a:pPr>
              <a:defRPr/>
            </a:pPr>
            <a:fld id="{9E74E711-B2E7-0E42-945F-4F55C8453621}" type="datetime1">
              <a:rPr lang="en-US" smtClean="0"/>
              <a:t>12/2/2020</a:t>
            </a:fld>
            <a:endParaRPr lang="en-US" dirty="0"/>
          </a:p>
        </p:txBody>
      </p:sp>
      <p:sp>
        <p:nvSpPr>
          <p:cNvPr id="9" name="Footer Placeholder 4"/>
          <p:cNvSpPr>
            <a:spLocks noGrp="1"/>
          </p:cNvSpPr>
          <p:nvPr>
            <p:ph type="ftr" sz="quarter" idx="3"/>
          </p:nvPr>
        </p:nvSpPr>
        <p:spPr>
          <a:xfrm>
            <a:off x="1530604" y="4878162"/>
            <a:ext cx="6262118" cy="182155"/>
          </a:xfrm>
          <a:prstGeom prst="rect">
            <a:avLst/>
          </a:prstGeom>
        </p:spPr>
        <p:txBody>
          <a:bodyPr lIns="0" tIns="0" rIns="0" bIns="0" anchor="t" anchorCtr="0"/>
          <a:lstStyle>
            <a:lvl1pPr marL="0" algn="l">
              <a:defRPr sz="675">
                <a:solidFill>
                  <a:srgbClr val="004C97"/>
                </a:solidFill>
                <a:latin typeface="Helvetica"/>
                <a:ea typeface="ＭＳ Ｐゴシック" charset="0"/>
                <a:cs typeface="ＭＳ Ｐゴシック" charset="0"/>
              </a:defRPr>
            </a:lvl1pPr>
          </a:lstStyle>
          <a:p>
            <a:pPr>
              <a:defRPr/>
            </a:pPr>
            <a:r>
              <a:rPr lang="en-US" dirty="0"/>
              <a:t>Phone Issues</a:t>
            </a:r>
            <a:endParaRPr lang="en-US" b="1" dirty="0"/>
          </a:p>
        </p:txBody>
      </p:sp>
      <p:sp>
        <p:nvSpPr>
          <p:cNvPr id="10" name="Slide Number Placeholder 5"/>
          <p:cNvSpPr>
            <a:spLocks noGrp="1"/>
          </p:cNvSpPr>
          <p:nvPr>
            <p:ph type="sldNum" sz="quarter" idx="4"/>
          </p:nvPr>
        </p:nvSpPr>
        <p:spPr>
          <a:xfrm>
            <a:off x="222250" y="4878162"/>
            <a:ext cx="414338" cy="177964"/>
          </a:xfrm>
          <a:prstGeom prst="rect">
            <a:avLst/>
          </a:prstGeom>
        </p:spPr>
        <p:txBody>
          <a:bodyPr vert="horz" wrap="square" lIns="0" tIns="0" rIns="0" bIns="0" numCol="1" anchor="t" anchorCtr="0" compatLnSpc="1">
            <a:prstTxWarp prst="textNoShape">
              <a:avLst/>
            </a:prstTxWarp>
          </a:bodyPr>
          <a:lstStyle>
            <a:lvl1pPr>
              <a:defRPr sz="675"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4277957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E2EF4938-6162-EE4E-9ED3-73016E21644A}" type="datetime1">
              <a:rPr lang="en-US" smtClean="0"/>
              <a:pPr>
                <a:defRPr/>
              </a:pPr>
              <a:t>12/2/2020</a:t>
            </a:fld>
            <a:endParaRPr lang="en-US" dirty="0"/>
          </a:p>
        </p:txBody>
      </p:sp>
      <p:sp>
        <p:nvSpPr>
          <p:cNvPr id="15" name="Footer Placeholder 4"/>
          <p:cNvSpPr>
            <a:spLocks noGrp="1"/>
          </p:cNvSpPr>
          <p:nvPr>
            <p:ph type="ftr" sz="quarter" idx="3"/>
          </p:nvPr>
        </p:nvSpPr>
        <p:spPr>
          <a:xfrm>
            <a:off x="1530605" y="4878161"/>
            <a:ext cx="6260399"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Presenter | Presentation Title or Meeting Title</a:t>
            </a:r>
            <a:endParaRPr lang="en-US" b="1" dirty="0"/>
          </a:p>
        </p:txBody>
      </p:sp>
      <p:sp>
        <p:nvSpPr>
          <p:cNvPr id="16"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6" y="3358114"/>
            <a:ext cx="1076325" cy="180975"/>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25" name="Group 24"/>
          <p:cNvGrpSpPr>
            <a:grpSpLocks noChangeAspect="1"/>
          </p:cNvGrpSpPr>
          <p:nvPr userDrawn="1"/>
        </p:nvGrpSpPr>
        <p:grpSpPr>
          <a:xfrm>
            <a:off x="215900" y="4670857"/>
            <a:ext cx="8699500" cy="202387"/>
            <a:chOff x="600217" y="6229673"/>
            <a:chExt cx="8297721" cy="257386"/>
          </a:xfrm>
        </p:grpSpPr>
        <p:cxnSp>
          <p:nvCxnSpPr>
            <p:cNvPr id="26" name="Straight Connector 25"/>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27" name="Picture 6" descr="FermiLogo_RGB_NALBlue.png"/>
            <p:cNvPicPr>
              <a:picLocks/>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7853781" y="6229673"/>
              <a:ext cx="1044157" cy="2573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 id="2147484123" r:id="rId8"/>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kuharik@fnal.gov" TargetMode="External"/><Relationship Id="rId2" Type="http://schemas.openxmlformats.org/officeDocument/2006/relationships/hyperlink" Target="mailto:AD_Runco@fnal.gov" TargetMode="External"/><Relationship Id="rId1" Type="http://schemas.openxmlformats.org/officeDocument/2006/relationships/slideLayout" Target="../slideLayouts/slideLayout8.xml"/><Relationship Id="rId5" Type="http://schemas.openxmlformats.org/officeDocument/2006/relationships/hyperlink" Target="https://www-bd.fnal.gov/hq/consCal.html" TargetMode="External"/><Relationship Id="rId4" Type="http://schemas.openxmlformats.org/officeDocument/2006/relationships/hyperlink" Target="mailto:awatts@fnal.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noAutofit/>
          </a:bodyPr>
          <a:lstStyle/>
          <a:p>
            <a:r>
              <a:rPr lang="en-US" sz="2400" dirty="0"/>
              <a:t>Accelerator Operations</a:t>
            </a:r>
          </a:p>
        </p:txBody>
      </p:sp>
      <p:sp>
        <p:nvSpPr>
          <p:cNvPr id="4" name="Text Placeholder 3"/>
          <p:cNvSpPr>
            <a:spLocks noGrp="1"/>
          </p:cNvSpPr>
          <p:nvPr>
            <p:ph type="body" sz="quarter" idx="10"/>
          </p:nvPr>
        </p:nvSpPr>
        <p:spPr/>
        <p:txBody>
          <a:bodyPr/>
          <a:lstStyle/>
          <a:p>
            <a:r>
              <a:rPr lang="en-US" dirty="0"/>
              <a:t>Proton PMG Meeting</a:t>
            </a:r>
          </a:p>
          <a:p>
            <a:r>
              <a:rPr lang="en-US" dirty="0"/>
              <a:t>December 3, 2020</a:t>
            </a:r>
          </a:p>
        </p:txBody>
      </p:sp>
    </p:spTree>
    <p:extLst>
      <p:ext uri="{BB962C8B-B14F-4D97-AF65-F5344CB8AC3E}">
        <p14:creationId xmlns:p14="http://schemas.microsoft.com/office/powerpoint/2010/main" val="198959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014650-3830-4647-BBA5-73A416CE7157}"/>
              </a:ext>
            </a:extLst>
          </p:cNvPr>
          <p:cNvSpPr>
            <a:spLocks noGrp="1"/>
          </p:cNvSpPr>
          <p:nvPr>
            <p:ph idx="1"/>
          </p:nvPr>
        </p:nvSpPr>
        <p:spPr/>
        <p:txBody>
          <a:bodyPr/>
          <a:lstStyle/>
          <a:p>
            <a:r>
              <a:rPr lang="en-US" dirty="0" err="1"/>
              <a:t>RunCo’s</a:t>
            </a:r>
            <a:r>
              <a:rPr lang="en-US" dirty="0"/>
              <a:t> have taken over</a:t>
            </a:r>
          </a:p>
          <a:p>
            <a:pPr lvl="1"/>
            <a:endParaRPr lang="en-US" dirty="0"/>
          </a:p>
          <a:p>
            <a:pPr lvl="1"/>
            <a:r>
              <a:rPr lang="en-US" dirty="0"/>
              <a:t>First Rotation Will be John Kuharik (3 Week Rotation ends December 7th)</a:t>
            </a:r>
          </a:p>
          <a:p>
            <a:pPr lvl="2"/>
            <a:r>
              <a:rPr lang="en-US" sz="1100" dirty="0"/>
              <a:t>Email: </a:t>
            </a:r>
            <a:r>
              <a:rPr lang="en-US" sz="1100" dirty="0">
                <a:hlinkClick r:id="rId2"/>
              </a:rPr>
              <a:t>AD_Runco@fnal.gov</a:t>
            </a:r>
            <a:r>
              <a:rPr lang="en-US" sz="1100" dirty="0"/>
              <a:t> (Goes to all members of the </a:t>
            </a:r>
            <a:r>
              <a:rPr lang="en-US" sz="1100" dirty="0" err="1"/>
              <a:t>RunCo</a:t>
            </a:r>
            <a:r>
              <a:rPr lang="en-US" sz="1100" dirty="0"/>
              <a:t> Team)</a:t>
            </a:r>
          </a:p>
          <a:p>
            <a:pPr lvl="2"/>
            <a:r>
              <a:rPr lang="en-US" sz="1212" dirty="0"/>
              <a:t>Personnel email: </a:t>
            </a:r>
            <a:r>
              <a:rPr lang="en-US" sz="1212" dirty="0">
                <a:hlinkClick r:id="rId3"/>
              </a:rPr>
              <a:t>kuharik@fnal.gov</a:t>
            </a:r>
            <a:endParaRPr lang="en-US" sz="1212" dirty="0"/>
          </a:p>
          <a:p>
            <a:pPr lvl="2"/>
            <a:r>
              <a:rPr lang="en-US" sz="1212" dirty="0"/>
              <a:t>Ext: x3769</a:t>
            </a:r>
          </a:p>
          <a:p>
            <a:pPr lvl="1"/>
            <a:r>
              <a:rPr lang="en-US" dirty="0"/>
              <a:t>Second Rotation Adam Watts</a:t>
            </a:r>
          </a:p>
          <a:p>
            <a:pPr lvl="2"/>
            <a:r>
              <a:rPr lang="en-US" sz="1100" dirty="0"/>
              <a:t>Email: </a:t>
            </a:r>
            <a:r>
              <a:rPr lang="en-US" sz="1100" dirty="0">
                <a:hlinkClick r:id="rId2"/>
              </a:rPr>
              <a:t>AD_Runco@fnal.gov</a:t>
            </a:r>
            <a:r>
              <a:rPr lang="en-US" sz="1100" dirty="0"/>
              <a:t> (Goes to all members of the </a:t>
            </a:r>
            <a:r>
              <a:rPr lang="en-US" sz="1100" dirty="0" err="1"/>
              <a:t>RunCo</a:t>
            </a:r>
            <a:r>
              <a:rPr lang="en-US" sz="1100" dirty="0"/>
              <a:t> Team)</a:t>
            </a:r>
          </a:p>
          <a:p>
            <a:pPr lvl="2"/>
            <a:r>
              <a:rPr lang="en-US" sz="1212" dirty="0"/>
              <a:t>Personnel email: </a:t>
            </a:r>
            <a:r>
              <a:rPr lang="en-US" sz="1212" dirty="0">
                <a:hlinkClick r:id="rId4"/>
              </a:rPr>
              <a:t>awatts@fnal.gov</a:t>
            </a:r>
            <a:endParaRPr lang="en-US" sz="1212" dirty="0"/>
          </a:p>
          <a:p>
            <a:pPr lvl="2"/>
            <a:r>
              <a:rPr lang="en-US" sz="1212" dirty="0"/>
              <a:t>Ext: x5127</a:t>
            </a:r>
          </a:p>
          <a:p>
            <a:pPr lvl="4"/>
            <a:endParaRPr lang="en-US" dirty="0"/>
          </a:p>
          <a:p>
            <a:pPr lvl="1"/>
            <a:r>
              <a:rPr lang="en-US" dirty="0" err="1"/>
              <a:t>RunCo</a:t>
            </a:r>
            <a:r>
              <a:rPr lang="en-US" dirty="0"/>
              <a:t> Rotation</a:t>
            </a:r>
          </a:p>
          <a:p>
            <a:pPr lvl="2"/>
            <a:r>
              <a:rPr lang="en-US" dirty="0">
                <a:hlinkClick r:id="rId5"/>
              </a:rPr>
              <a:t>https://www-bd.fnal.gov/hq/consCal.html</a:t>
            </a:r>
            <a:endParaRPr lang="en-US" dirty="0"/>
          </a:p>
        </p:txBody>
      </p:sp>
      <p:sp>
        <p:nvSpPr>
          <p:cNvPr id="3" name="Title 2">
            <a:extLst>
              <a:ext uri="{FF2B5EF4-FFF2-40B4-BE49-F238E27FC236}">
                <a16:creationId xmlns:a16="http://schemas.microsoft.com/office/drawing/2014/main" id="{99088D84-8A51-4BBB-A91B-19A1BFC409D7}"/>
              </a:ext>
            </a:extLst>
          </p:cNvPr>
          <p:cNvSpPr>
            <a:spLocks noGrp="1"/>
          </p:cNvSpPr>
          <p:nvPr>
            <p:ph type="title"/>
          </p:nvPr>
        </p:nvSpPr>
        <p:spPr/>
        <p:txBody>
          <a:bodyPr/>
          <a:lstStyle/>
          <a:p>
            <a:r>
              <a:rPr lang="en-US" dirty="0"/>
              <a:t>New </a:t>
            </a:r>
            <a:r>
              <a:rPr lang="en-US" dirty="0" err="1"/>
              <a:t>RunCo</a:t>
            </a:r>
            <a:endParaRPr lang="en-US" dirty="0"/>
          </a:p>
        </p:txBody>
      </p:sp>
      <p:sp>
        <p:nvSpPr>
          <p:cNvPr id="4" name="Date Placeholder 3">
            <a:extLst>
              <a:ext uri="{FF2B5EF4-FFF2-40B4-BE49-F238E27FC236}">
                <a16:creationId xmlns:a16="http://schemas.microsoft.com/office/drawing/2014/main" id="{8FC18825-5435-4105-A6CA-0C01B69FBA2C}"/>
              </a:ext>
            </a:extLst>
          </p:cNvPr>
          <p:cNvSpPr>
            <a:spLocks noGrp="1"/>
          </p:cNvSpPr>
          <p:nvPr>
            <p:ph type="dt" sz="half" idx="2"/>
          </p:nvPr>
        </p:nvSpPr>
        <p:spPr/>
        <p:txBody>
          <a:bodyPr/>
          <a:lstStyle/>
          <a:p>
            <a:pPr>
              <a:defRPr/>
            </a:pPr>
            <a:fld id="{9E74E711-B2E7-0E42-945F-4F55C8453621}" type="datetime1">
              <a:rPr lang="en-US" smtClean="0"/>
              <a:t>12/3/2020</a:t>
            </a:fld>
            <a:endParaRPr lang="en-US" dirty="0"/>
          </a:p>
        </p:txBody>
      </p:sp>
      <p:sp>
        <p:nvSpPr>
          <p:cNvPr id="5" name="Footer Placeholder 4">
            <a:extLst>
              <a:ext uri="{FF2B5EF4-FFF2-40B4-BE49-F238E27FC236}">
                <a16:creationId xmlns:a16="http://schemas.microsoft.com/office/drawing/2014/main" id="{509658A6-928A-4EA4-83F3-B63900628F2B}"/>
              </a:ext>
            </a:extLst>
          </p:cNvPr>
          <p:cNvSpPr>
            <a:spLocks noGrp="1"/>
          </p:cNvSpPr>
          <p:nvPr>
            <p:ph type="ftr" sz="quarter" idx="3"/>
          </p:nvPr>
        </p:nvSpPr>
        <p:spPr/>
        <p:txBody>
          <a:bodyPr/>
          <a:lstStyle/>
          <a:p>
            <a:pPr>
              <a:defRPr/>
            </a:pPr>
            <a:r>
              <a:rPr lang="en-US"/>
              <a:t>Phone Issues</a:t>
            </a:r>
            <a:endParaRPr lang="en-US" b="1" dirty="0"/>
          </a:p>
        </p:txBody>
      </p:sp>
      <p:sp>
        <p:nvSpPr>
          <p:cNvPr id="6" name="Slide Number Placeholder 5">
            <a:extLst>
              <a:ext uri="{FF2B5EF4-FFF2-40B4-BE49-F238E27FC236}">
                <a16:creationId xmlns:a16="http://schemas.microsoft.com/office/drawing/2014/main" id="{E38B683C-87FC-4875-BEE0-FDDACB0272E0}"/>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3351987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a:t>NuMI</a:t>
            </a:r>
            <a:endParaRPr lang="en-US" dirty="0"/>
          </a:p>
        </p:txBody>
      </p:sp>
      <p:sp>
        <p:nvSpPr>
          <p:cNvPr id="3" name="Date Placeholder 2"/>
          <p:cNvSpPr>
            <a:spLocks noGrp="1"/>
          </p:cNvSpPr>
          <p:nvPr>
            <p:ph type="dt" sz="half" idx="2"/>
          </p:nvPr>
        </p:nvSpPr>
        <p:spPr/>
        <p:txBody>
          <a:bodyPr/>
          <a:lstStyle/>
          <a:p>
            <a:pPr>
              <a:defRPr/>
            </a:pPr>
            <a:fld id="{FA96D49F-E75B-CA4C-9755-57CB093C34C1}" type="datetime1">
              <a:rPr lang="en-US" smtClean="0"/>
              <a:t>12/2/2020</a:t>
            </a:fld>
            <a:endParaRPr lang="en-US" dirty="0"/>
          </a:p>
        </p:txBody>
      </p:sp>
      <p:sp>
        <p:nvSpPr>
          <p:cNvPr id="4" name="Footer Placeholder 3"/>
          <p:cNvSpPr>
            <a:spLocks noGrp="1"/>
          </p:cNvSpPr>
          <p:nvPr>
            <p:ph type="ftr" sz="quarter" idx="3"/>
          </p:nvPr>
        </p:nvSpPr>
        <p:spPr/>
        <p:txBody>
          <a:bodyPr/>
          <a:lstStyle/>
          <a:p>
            <a:pPr>
              <a:defRPr/>
            </a:pPr>
            <a:r>
              <a:rPr lang="en-US"/>
              <a:t>Presenter | Presentation Title or Meeting Title</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pic>
        <p:nvPicPr>
          <p:cNvPr id="3074" name="Picture 2">
            <a:extLst>
              <a:ext uri="{FF2B5EF4-FFF2-40B4-BE49-F238E27FC236}">
                <a16:creationId xmlns:a16="http://schemas.microsoft.com/office/drawing/2014/main" id="{BDFA6B1E-E5FA-4311-9ECA-9A8CEB5427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69467"/>
            <a:ext cx="4358870" cy="290591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F62F8FF0-60C1-41B8-8B09-F2DCCCFA48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1662" y="1069467"/>
            <a:ext cx="4358870" cy="2905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689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Muon</a:t>
            </a:r>
          </a:p>
        </p:txBody>
      </p:sp>
      <p:sp>
        <p:nvSpPr>
          <p:cNvPr id="3" name="Date Placeholder 2"/>
          <p:cNvSpPr>
            <a:spLocks noGrp="1"/>
          </p:cNvSpPr>
          <p:nvPr>
            <p:ph type="dt" sz="half" idx="2"/>
          </p:nvPr>
        </p:nvSpPr>
        <p:spPr/>
        <p:txBody>
          <a:bodyPr/>
          <a:lstStyle/>
          <a:p>
            <a:pPr>
              <a:defRPr/>
            </a:pPr>
            <a:fld id="{FA96D49F-E75B-CA4C-9755-57CB093C34C1}" type="datetime1">
              <a:rPr lang="en-US" smtClean="0"/>
              <a:t>12/2/2020</a:t>
            </a:fld>
            <a:endParaRPr lang="en-US" dirty="0"/>
          </a:p>
        </p:txBody>
      </p:sp>
      <p:sp>
        <p:nvSpPr>
          <p:cNvPr id="4" name="Footer Placeholder 3"/>
          <p:cNvSpPr>
            <a:spLocks noGrp="1"/>
          </p:cNvSpPr>
          <p:nvPr>
            <p:ph type="ftr" sz="quarter" idx="3"/>
          </p:nvPr>
        </p:nvSpPr>
        <p:spPr/>
        <p:txBody>
          <a:bodyPr/>
          <a:lstStyle/>
          <a:p>
            <a:pPr>
              <a:defRPr/>
            </a:pPr>
            <a:r>
              <a:rPr lang="en-US"/>
              <a:t>Presenter | Presentation Title or Meeting Title</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pic>
        <p:nvPicPr>
          <p:cNvPr id="2050" name="Picture 2">
            <a:extLst>
              <a:ext uri="{FF2B5EF4-FFF2-40B4-BE49-F238E27FC236}">
                <a16:creationId xmlns:a16="http://schemas.microsoft.com/office/drawing/2014/main" id="{691B9E5A-12A6-492C-A28D-3CF25D4AF8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49" y="1071272"/>
            <a:ext cx="4360013" cy="29066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9E290EFA-88EC-426A-B6AE-D1AC8EF980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1662" y="1071271"/>
            <a:ext cx="4360013" cy="2906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3899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BNB</a:t>
            </a:r>
          </a:p>
        </p:txBody>
      </p:sp>
      <p:sp>
        <p:nvSpPr>
          <p:cNvPr id="3" name="Date Placeholder 2"/>
          <p:cNvSpPr>
            <a:spLocks noGrp="1"/>
          </p:cNvSpPr>
          <p:nvPr>
            <p:ph type="dt" sz="half" idx="2"/>
          </p:nvPr>
        </p:nvSpPr>
        <p:spPr/>
        <p:txBody>
          <a:bodyPr/>
          <a:lstStyle/>
          <a:p>
            <a:pPr>
              <a:defRPr/>
            </a:pPr>
            <a:fld id="{FA96D49F-E75B-CA4C-9755-57CB093C34C1}" type="datetime1">
              <a:rPr lang="en-US" smtClean="0"/>
              <a:t>12/2/2020</a:t>
            </a:fld>
            <a:endParaRPr lang="en-US" dirty="0"/>
          </a:p>
        </p:txBody>
      </p:sp>
      <p:sp>
        <p:nvSpPr>
          <p:cNvPr id="4" name="Footer Placeholder 3"/>
          <p:cNvSpPr>
            <a:spLocks noGrp="1"/>
          </p:cNvSpPr>
          <p:nvPr>
            <p:ph type="ftr" sz="quarter" idx="3"/>
          </p:nvPr>
        </p:nvSpPr>
        <p:spPr/>
        <p:txBody>
          <a:bodyPr/>
          <a:lstStyle/>
          <a:p>
            <a:pPr>
              <a:defRPr/>
            </a:pPr>
            <a:r>
              <a:rPr lang="en-US"/>
              <a:t>Presenter | Presentation Title or Meeting Title</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pic>
        <p:nvPicPr>
          <p:cNvPr id="1028" name="Picture 4">
            <a:extLst>
              <a:ext uri="{FF2B5EF4-FFF2-40B4-BE49-F238E27FC236}">
                <a16:creationId xmlns:a16="http://schemas.microsoft.com/office/drawing/2014/main" id="{B48F03AC-4168-46FA-9D17-038EF3C298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2344" y="1069466"/>
            <a:ext cx="4092948" cy="291764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633C138C-3EEA-418D-B960-D8FA93B91E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526" y="1069465"/>
            <a:ext cx="4376474" cy="2917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236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59D90A6-4CDD-4046-84D9-E7A82F186B13}"/>
              </a:ext>
            </a:extLst>
          </p:cNvPr>
          <p:cNvSpPr>
            <a:spLocks noGrp="1"/>
          </p:cNvSpPr>
          <p:nvPr>
            <p:ph type="body" sz="half" idx="2"/>
          </p:nvPr>
        </p:nvSpPr>
        <p:spPr>
          <a:xfrm>
            <a:off x="228600" y="682347"/>
            <a:ext cx="8762724" cy="4212972"/>
          </a:xfrm>
        </p:spPr>
        <p:txBody>
          <a:bodyPr/>
          <a:lstStyle/>
          <a:p>
            <a:pPr marL="285750" indent="-285750">
              <a:buFont typeface="Arial" panose="020B0604020202020204" pitchFamily="34" charset="0"/>
              <a:buChar char="•"/>
            </a:pPr>
            <a:r>
              <a:rPr lang="en-US" dirty="0" err="1"/>
              <a:t>NuMI</a:t>
            </a:r>
            <a:endParaRPr lang="en-US" dirty="0"/>
          </a:p>
          <a:p>
            <a:pPr marL="742950" lvl="1" indent="-285750">
              <a:buFont typeface="Arial" panose="020B0604020202020204" pitchFamily="34" charset="0"/>
              <a:buChar char="•"/>
            </a:pPr>
            <a:r>
              <a:rPr lang="en-US" dirty="0"/>
              <a:t>Ground fault developed after horn beam scans.  </a:t>
            </a:r>
          </a:p>
          <a:p>
            <a:pPr marL="742950" lvl="1" indent="-285750">
              <a:buFont typeface="Arial" panose="020B0604020202020204" pitchFamily="34" charset="0"/>
              <a:buChar char="•"/>
            </a:pPr>
            <a:r>
              <a:rPr lang="en-US" dirty="0"/>
              <a:t>Need to fix the ground fault and then do horn scan and target scan.</a:t>
            </a:r>
          </a:p>
          <a:p>
            <a:pPr marL="742950" lvl="1" indent="-285750">
              <a:buFont typeface="Arial" panose="020B0604020202020204" pitchFamily="34" charset="0"/>
              <a:buChar char="•"/>
            </a:pPr>
            <a:r>
              <a:rPr lang="en-US" dirty="0" err="1"/>
              <a:t>Numi</a:t>
            </a:r>
            <a:r>
              <a:rPr lang="en-US" dirty="0"/>
              <a:t> report has more details.</a:t>
            </a:r>
          </a:p>
          <a:p>
            <a:pPr marL="285750" indent="-285750">
              <a:buFont typeface="Arial" panose="020B0604020202020204" pitchFamily="34" charset="0"/>
              <a:buChar char="•"/>
            </a:pPr>
            <a:r>
              <a:rPr lang="en-US" dirty="0"/>
              <a:t>Muon</a:t>
            </a:r>
          </a:p>
          <a:p>
            <a:pPr marL="742950" lvl="1" indent="-285750">
              <a:buFont typeface="Arial" panose="020B0604020202020204" pitchFamily="34" charset="0"/>
              <a:buChar char="•"/>
            </a:pPr>
            <a:r>
              <a:rPr lang="en-US" dirty="0"/>
              <a:t>Ready for 1 Booster batch, low intensity beam to g-2, 1e12</a:t>
            </a:r>
          </a:p>
          <a:p>
            <a:pPr marL="742950" lvl="1" indent="-285750">
              <a:buFont typeface="Arial" panose="020B0604020202020204" pitchFamily="34" charset="0"/>
              <a:buChar char="•"/>
            </a:pPr>
            <a:r>
              <a:rPr lang="en-US" dirty="0"/>
              <a:t>Booster, Recycler, and Muon tuning required for increased intensity.  </a:t>
            </a:r>
          </a:p>
          <a:p>
            <a:pPr marL="285750" indent="-285750">
              <a:buFont typeface="Arial" panose="020B0604020202020204" pitchFamily="34" charset="0"/>
              <a:buChar char="•"/>
            </a:pPr>
            <a:r>
              <a:rPr lang="en-US" dirty="0"/>
              <a:t>Switchyard</a:t>
            </a:r>
          </a:p>
          <a:p>
            <a:pPr marL="742950" lvl="1" indent="-285750">
              <a:buFont typeface="Arial" panose="020B0604020202020204" pitchFamily="34" charset="0"/>
              <a:buChar char="•"/>
            </a:pPr>
            <a:r>
              <a:rPr lang="en-US" dirty="0"/>
              <a:t>Need additional power supply work and safety system testing before being beam ready.  PIP II berm work not yet completed.  Still on track for beam week of the 14</a:t>
            </a:r>
            <a:r>
              <a:rPr lang="en-US" baseline="30000" dirty="0"/>
              <a:t>th   </a:t>
            </a:r>
            <a:endParaRPr lang="en-US" dirty="0"/>
          </a:p>
          <a:p>
            <a:pPr marL="285750" indent="-285750">
              <a:buFont typeface="Arial" panose="020B0604020202020204" pitchFamily="34" charset="0"/>
              <a:buChar char="•"/>
            </a:pPr>
            <a:r>
              <a:rPr lang="en-US" dirty="0"/>
              <a:t>BNB</a:t>
            </a:r>
          </a:p>
          <a:p>
            <a:pPr marL="742950" lvl="1" indent="-285750">
              <a:buFont typeface="Arial" panose="020B0604020202020204" pitchFamily="34" charset="0"/>
              <a:buChar char="•"/>
            </a:pPr>
            <a:r>
              <a:rPr lang="en-US" dirty="0"/>
              <a:t>Ready for beam to users, tested up to 3 Hz, 2.5e12</a:t>
            </a:r>
          </a:p>
          <a:p>
            <a:pPr marL="742950" lvl="1" indent="-285750">
              <a:buFont typeface="Arial" panose="020B0604020202020204" pitchFamily="34" charset="0"/>
              <a:buChar char="•"/>
            </a:pPr>
            <a:r>
              <a:rPr lang="en-US" dirty="0"/>
              <a:t>Target scans done and being analyzed for best positions and angle.</a:t>
            </a:r>
          </a:p>
          <a:p>
            <a:pPr marL="742950" lvl="1" indent="-285750">
              <a:buFont typeface="Arial" panose="020B0604020202020204" pitchFamily="34" charset="0"/>
              <a:buChar char="•"/>
            </a:pPr>
            <a:r>
              <a:rPr lang="en-US" dirty="0"/>
              <a:t>Additional scans might be needed.  </a:t>
            </a:r>
          </a:p>
          <a:p>
            <a:pPr marL="285750" indent="-285750">
              <a:buFont typeface="Arial" panose="020B0604020202020204" pitchFamily="34" charset="0"/>
              <a:buChar char="•"/>
            </a:pPr>
            <a:r>
              <a:rPr lang="en-US" dirty="0"/>
              <a:t>MTA</a:t>
            </a:r>
          </a:p>
          <a:p>
            <a:pPr marL="742950" lvl="1" indent="-285750">
              <a:buFont typeface="Arial" panose="020B0604020202020204" pitchFamily="34" charset="0"/>
              <a:buChar char="•"/>
            </a:pPr>
            <a:r>
              <a:rPr lang="en-US" dirty="0"/>
              <a:t>Commissioning beam.</a:t>
            </a:r>
          </a:p>
        </p:txBody>
      </p:sp>
      <p:sp>
        <p:nvSpPr>
          <p:cNvPr id="3" name="Date Placeholder 2"/>
          <p:cNvSpPr>
            <a:spLocks noGrp="1"/>
          </p:cNvSpPr>
          <p:nvPr>
            <p:ph type="dt" sz="half" idx="16"/>
          </p:nvPr>
        </p:nvSpPr>
        <p:spPr/>
        <p:txBody>
          <a:bodyPr/>
          <a:lstStyle/>
          <a:p>
            <a:pPr>
              <a:defRPr/>
            </a:pPr>
            <a:fld id="{FA96D49F-E75B-CA4C-9755-57CB093C34C1}" type="datetime1">
              <a:rPr lang="en-US" smtClean="0"/>
              <a:t>12/2/2020</a:t>
            </a:fld>
            <a:endParaRPr lang="en-US" dirty="0"/>
          </a:p>
        </p:txBody>
      </p:sp>
      <p:sp>
        <p:nvSpPr>
          <p:cNvPr id="4" name="Footer Placeholder 3"/>
          <p:cNvSpPr>
            <a:spLocks noGrp="1"/>
          </p:cNvSpPr>
          <p:nvPr>
            <p:ph type="ftr" sz="quarter" idx="17"/>
          </p:nvPr>
        </p:nvSpPr>
        <p:spPr/>
        <p:txBody>
          <a:bodyPr/>
          <a:lstStyle/>
          <a:p>
            <a:pPr>
              <a:defRPr/>
            </a:pPr>
            <a:r>
              <a:rPr lang="en-US" dirty="0"/>
              <a:t>Presenter | Presentation Title or Meeting Title</a:t>
            </a:r>
            <a:endParaRPr lang="en-US" b="1" dirty="0"/>
          </a:p>
        </p:txBody>
      </p:sp>
      <p:sp>
        <p:nvSpPr>
          <p:cNvPr id="5" name="Slide Number Placeholder 4"/>
          <p:cNvSpPr>
            <a:spLocks noGrp="1"/>
          </p:cNvSpPr>
          <p:nvPr>
            <p:ph type="sldNum" sz="quarter" idx="18"/>
          </p:nvPr>
        </p:nvSpPr>
        <p:spPr/>
        <p:txBody>
          <a:bodyPr/>
          <a:lstStyle/>
          <a:p>
            <a:pPr>
              <a:defRPr/>
            </a:pPr>
            <a:fld id="{148C009B-CB69-E04A-B9B3-34B26D69E9CF}" type="slidenum">
              <a:rPr lang="en-US" smtClean="0"/>
              <a:pPr>
                <a:defRPr/>
              </a:pPr>
              <a:t>6</a:t>
            </a:fld>
            <a:endParaRPr lang="en-US" dirty="0"/>
          </a:p>
        </p:txBody>
      </p:sp>
      <p:sp>
        <p:nvSpPr>
          <p:cNvPr id="7" name="Title 6"/>
          <p:cNvSpPr>
            <a:spLocks noGrp="1"/>
          </p:cNvSpPr>
          <p:nvPr>
            <p:ph type="title"/>
          </p:nvPr>
        </p:nvSpPr>
        <p:spPr/>
        <p:txBody>
          <a:bodyPr/>
          <a:lstStyle/>
          <a:p>
            <a:r>
              <a:rPr lang="en-US" dirty="0"/>
              <a:t>Machine Status</a:t>
            </a:r>
          </a:p>
        </p:txBody>
      </p:sp>
    </p:spTree>
    <p:extLst>
      <p:ext uri="{BB962C8B-B14F-4D97-AF65-F5344CB8AC3E}">
        <p14:creationId xmlns:p14="http://schemas.microsoft.com/office/powerpoint/2010/main" val="3237763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59D90A6-4CDD-4046-84D9-E7A82F186B13}"/>
              </a:ext>
            </a:extLst>
          </p:cNvPr>
          <p:cNvSpPr>
            <a:spLocks noGrp="1"/>
          </p:cNvSpPr>
          <p:nvPr>
            <p:ph type="body" sz="half" idx="2"/>
          </p:nvPr>
        </p:nvSpPr>
        <p:spPr>
          <a:xfrm>
            <a:off x="228600" y="719138"/>
            <a:ext cx="7321378" cy="3767007"/>
          </a:xfrm>
        </p:spPr>
        <p:txBody>
          <a:bodyPr/>
          <a:lstStyle/>
          <a:p>
            <a:pPr lvl="1"/>
            <a:endParaRPr lang="en-US" dirty="0"/>
          </a:p>
          <a:p>
            <a:pPr marL="742950" lvl="1" indent="-285750">
              <a:buFont typeface="Arial" panose="020B0604020202020204" pitchFamily="34" charset="0"/>
              <a:buChar char="•"/>
            </a:pPr>
            <a:r>
              <a:rPr lang="en-US" sz="1400" dirty="0"/>
              <a:t>There is an issue at Kautz Rd. that developed this week that prevents the normal turn on of the Main Injector power. </a:t>
            </a:r>
          </a:p>
          <a:p>
            <a:pPr marL="742950" lvl="1" indent="-285750">
              <a:buFont typeface="Arial" panose="020B0604020202020204" pitchFamily="34" charset="0"/>
              <a:buChar char="•"/>
            </a:pPr>
            <a:r>
              <a:rPr lang="en-US" sz="1400" dirty="0"/>
              <a:t>The problem is a dead HMI display that communicates with the PLCs that are responsible for controlling the breakers at Kautz Rd.  </a:t>
            </a:r>
          </a:p>
          <a:p>
            <a:pPr marL="742950" lvl="1" indent="-285750">
              <a:buFont typeface="Arial" panose="020B0604020202020204" pitchFamily="34" charset="0"/>
              <a:buChar char="•"/>
            </a:pPr>
            <a:r>
              <a:rPr lang="en-US" sz="1400" dirty="0"/>
              <a:t>There is not a viable replacement on hand, replacement parts have been rush ordered and should arrive in the next day or two.  </a:t>
            </a:r>
          </a:p>
          <a:p>
            <a:pPr marL="742950" lvl="1" indent="-285750">
              <a:buFont typeface="Arial" panose="020B0604020202020204" pitchFamily="34" charset="0"/>
              <a:buChar char="•"/>
            </a:pPr>
            <a:r>
              <a:rPr lang="en-US" sz="1400" dirty="0"/>
              <a:t>This device must be fixed to turn on Main Injector.  </a:t>
            </a:r>
          </a:p>
          <a:p>
            <a:pPr marL="742950" lvl="1" indent="-285750">
              <a:buFont typeface="Arial" panose="020B0604020202020204" pitchFamily="34" charset="0"/>
              <a:buChar char="•"/>
            </a:pPr>
            <a:endParaRPr lang="en-US" sz="1400" dirty="0"/>
          </a:p>
          <a:p>
            <a:pPr marL="742950" lvl="1" indent="-285750">
              <a:buFont typeface="Arial" panose="020B0604020202020204" pitchFamily="34" charset="0"/>
              <a:buChar char="•"/>
            </a:pPr>
            <a:r>
              <a:rPr lang="en-US" sz="1400" b="1" dirty="0"/>
              <a:t>Impacts </a:t>
            </a:r>
            <a:r>
              <a:rPr lang="en-US" sz="1400" b="1" dirty="0" err="1"/>
              <a:t>Numi</a:t>
            </a:r>
            <a:r>
              <a:rPr lang="en-US" sz="1400" b="1" dirty="0"/>
              <a:t>, Muon, and SY beam</a:t>
            </a:r>
          </a:p>
          <a:p>
            <a:pPr marL="285750" indent="-285750">
              <a:buFont typeface="Arial" panose="020B0604020202020204" pitchFamily="34" charset="0"/>
              <a:buChar char="•"/>
            </a:pPr>
            <a:endParaRPr lang="en-US" dirty="0"/>
          </a:p>
        </p:txBody>
      </p:sp>
      <p:sp>
        <p:nvSpPr>
          <p:cNvPr id="3" name="Date Placeholder 2"/>
          <p:cNvSpPr>
            <a:spLocks noGrp="1"/>
          </p:cNvSpPr>
          <p:nvPr>
            <p:ph type="dt" sz="half" idx="16"/>
          </p:nvPr>
        </p:nvSpPr>
        <p:spPr/>
        <p:txBody>
          <a:bodyPr/>
          <a:lstStyle/>
          <a:p>
            <a:pPr>
              <a:defRPr/>
            </a:pPr>
            <a:fld id="{FA96D49F-E75B-CA4C-9755-57CB093C34C1}" type="datetime1">
              <a:rPr lang="en-US" smtClean="0"/>
              <a:t>12/3/2020</a:t>
            </a:fld>
            <a:endParaRPr lang="en-US" dirty="0"/>
          </a:p>
        </p:txBody>
      </p:sp>
      <p:sp>
        <p:nvSpPr>
          <p:cNvPr id="4" name="Footer Placeholder 3"/>
          <p:cNvSpPr>
            <a:spLocks noGrp="1"/>
          </p:cNvSpPr>
          <p:nvPr>
            <p:ph type="ftr" sz="quarter" idx="17"/>
          </p:nvPr>
        </p:nvSpPr>
        <p:spPr/>
        <p:txBody>
          <a:bodyPr/>
          <a:lstStyle/>
          <a:p>
            <a:pPr>
              <a:defRPr/>
            </a:pPr>
            <a:r>
              <a:rPr lang="en-US"/>
              <a:t>Presenter | Presentation Title or Meeting Title</a:t>
            </a:r>
            <a:endParaRPr lang="en-US" b="1" dirty="0"/>
          </a:p>
        </p:txBody>
      </p:sp>
      <p:sp>
        <p:nvSpPr>
          <p:cNvPr id="5" name="Slide Number Placeholder 4"/>
          <p:cNvSpPr>
            <a:spLocks noGrp="1"/>
          </p:cNvSpPr>
          <p:nvPr>
            <p:ph type="sldNum" sz="quarter" idx="18"/>
          </p:nvPr>
        </p:nvSpPr>
        <p:spPr/>
        <p:txBody>
          <a:bodyPr/>
          <a:lstStyle/>
          <a:p>
            <a:pPr>
              <a:defRPr/>
            </a:pPr>
            <a:fld id="{148C009B-CB69-E04A-B9B3-34B26D69E9CF}" type="slidenum">
              <a:rPr lang="en-US" smtClean="0"/>
              <a:pPr>
                <a:defRPr/>
              </a:pPr>
              <a:t>7</a:t>
            </a:fld>
            <a:endParaRPr lang="en-US" dirty="0"/>
          </a:p>
        </p:txBody>
      </p:sp>
      <p:sp>
        <p:nvSpPr>
          <p:cNvPr id="7" name="Title 6"/>
          <p:cNvSpPr>
            <a:spLocks noGrp="1"/>
          </p:cNvSpPr>
          <p:nvPr>
            <p:ph type="title"/>
          </p:nvPr>
        </p:nvSpPr>
        <p:spPr/>
        <p:txBody>
          <a:bodyPr/>
          <a:lstStyle/>
          <a:p>
            <a:r>
              <a:rPr lang="en-US" dirty="0"/>
              <a:t>Main Injector Kautz Rd Power Station Outstanding Issue</a:t>
            </a:r>
          </a:p>
        </p:txBody>
      </p:sp>
    </p:spTree>
    <p:extLst>
      <p:ext uri="{BB962C8B-B14F-4D97-AF65-F5344CB8AC3E}">
        <p14:creationId xmlns:p14="http://schemas.microsoft.com/office/powerpoint/2010/main" val="208366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Content Placeholder 25" descr="Map&#10;&#10;Description automatically generated">
            <a:extLst>
              <a:ext uri="{FF2B5EF4-FFF2-40B4-BE49-F238E27FC236}">
                <a16:creationId xmlns:a16="http://schemas.microsoft.com/office/drawing/2014/main" id="{1EF3A59F-1986-4A41-B7B5-03B6ADCCF454}"/>
              </a:ext>
            </a:extLst>
          </p:cNvPr>
          <p:cNvPicPr>
            <a:picLocks noGrp="1" noChangeAspect="1"/>
          </p:cNvPicPr>
          <p:nvPr>
            <p:ph idx="1"/>
          </p:nvPr>
        </p:nvPicPr>
        <p:blipFill>
          <a:blip r:embed="rId2"/>
          <a:stretch>
            <a:fillRect/>
          </a:stretch>
        </p:blipFill>
        <p:spPr>
          <a:xfrm>
            <a:off x="228600" y="565026"/>
            <a:ext cx="4132769" cy="3794522"/>
          </a:xfrm>
        </p:spPr>
      </p:pic>
      <p:sp>
        <p:nvSpPr>
          <p:cNvPr id="3" name="Title 2">
            <a:extLst>
              <a:ext uri="{FF2B5EF4-FFF2-40B4-BE49-F238E27FC236}">
                <a16:creationId xmlns:a16="http://schemas.microsoft.com/office/drawing/2014/main" id="{8B467EE5-6CF9-43BA-977F-843C8E6569B6}"/>
              </a:ext>
            </a:extLst>
          </p:cNvPr>
          <p:cNvSpPr>
            <a:spLocks noGrp="1"/>
          </p:cNvSpPr>
          <p:nvPr>
            <p:ph type="title"/>
          </p:nvPr>
        </p:nvSpPr>
        <p:spPr/>
        <p:txBody>
          <a:bodyPr/>
          <a:lstStyle/>
          <a:p>
            <a:r>
              <a:rPr lang="en-US" dirty="0"/>
              <a:t>Berm Horizontal Boring Impacts SY Beam</a:t>
            </a:r>
          </a:p>
        </p:txBody>
      </p:sp>
      <p:sp>
        <p:nvSpPr>
          <p:cNvPr id="4" name="Date Placeholder 3">
            <a:extLst>
              <a:ext uri="{FF2B5EF4-FFF2-40B4-BE49-F238E27FC236}">
                <a16:creationId xmlns:a16="http://schemas.microsoft.com/office/drawing/2014/main" id="{DDA5E31D-312E-4997-BFF6-9489DDA313C0}"/>
              </a:ext>
            </a:extLst>
          </p:cNvPr>
          <p:cNvSpPr>
            <a:spLocks noGrp="1"/>
          </p:cNvSpPr>
          <p:nvPr>
            <p:ph type="dt" sz="half" idx="2"/>
          </p:nvPr>
        </p:nvSpPr>
        <p:spPr/>
        <p:txBody>
          <a:bodyPr/>
          <a:lstStyle/>
          <a:p>
            <a:fld id="{BBEFCAF6-B0FB-0E46-911C-DC8B27C42EBF}" type="datetime1">
              <a:rPr lang="en-US" smtClean="0"/>
              <a:t>12/3/2020</a:t>
            </a:fld>
            <a:endParaRPr lang="en-US" dirty="0"/>
          </a:p>
        </p:txBody>
      </p:sp>
      <p:sp>
        <p:nvSpPr>
          <p:cNvPr id="5" name="Footer Placeholder 4">
            <a:extLst>
              <a:ext uri="{FF2B5EF4-FFF2-40B4-BE49-F238E27FC236}">
                <a16:creationId xmlns:a16="http://schemas.microsoft.com/office/drawing/2014/main" id="{892E1BD6-6FC4-4FFF-91E3-B79BCBFC7DA8}"/>
              </a:ext>
            </a:extLst>
          </p:cNvPr>
          <p:cNvSpPr>
            <a:spLocks noGrp="1"/>
          </p:cNvSpPr>
          <p:nvPr>
            <p:ph type="ftr" sz="quarter" idx="3"/>
          </p:nvPr>
        </p:nvSpPr>
        <p:spPr/>
        <p:txBody>
          <a:bodyPr/>
          <a:lstStyle/>
          <a:p>
            <a:r>
              <a:rPr lang="en-US"/>
              <a:t>Phone Issues</a:t>
            </a:r>
            <a:endParaRPr lang="en-US" dirty="0"/>
          </a:p>
        </p:txBody>
      </p:sp>
      <p:sp>
        <p:nvSpPr>
          <p:cNvPr id="6" name="Slide Number Placeholder 5">
            <a:extLst>
              <a:ext uri="{FF2B5EF4-FFF2-40B4-BE49-F238E27FC236}">
                <a16:creationId xmlns:a16="http://schemas.microsoft.com/office/drawing/2014/main" id="{2CDBC197-5F48-48B6-8CE2-FFEF732800F3}"/>
              </a:ext>
            </a:extLst>
          </p:cNvPr>
          <p:cNvSpPr>
            <a:spLocks noGrp="1"/>
          </p:cNvSpPr>
          <p:nvPr>
            <p:ph type="sldNum" sz="quarter" idx="4"/>
          </p:nvPr>
        </p:nvSpPr>
        <p:spPr/>
        <p:txBody>
          <a:bodyPr/>
          <a:lstStyle/>
          <a:p>
            <a:fld id="{D891695A-49B1-3C4F-B3F1-7A8BB74417BC}" type="slidenum">
              <a:rPr lang="en-US" smtClean="0"/>
              <a:t>8</a:t>
            </a:fld>
            <a:endParaRPr lang="en-US" dirty="0"/>
          </a:p>
        </p:txBody>
      </p:sp>
      <p:grpSp>
        <p:nvGrpSpPr>
          <p:cNvPr id="18" name="Group 17">
            <a:extLst>
              <a:ext uri="{FF2B5EF4-FFF2-40B4-BE49-F238E27FC236}">
                <a16:creationId xmlns:a16="http://schemas.microsoft.com/office/drawing/2014/main" id="{0A29E6FD-D2F4-4A91-9198-FECE1FAE593D}"/>
              </a:ext>
            </a:extLst>
          </p:cNvPr>
          <p:cNvGrpSpPr/>
          <p:nvPr/>
        </p:nvGrpSpPr>
        <p:grpSpPr>
          <a:xfrm>
            <a:off x="4215049" y="1198828"/>
            <a:ext cx="1479674" cy="369332"/>
            <a:chOff x="5887844" y="1813557"/>
            <a:chExt cx="1972898" cy="492443"/>
          </a:xfrm>
        </p:grpSpPr>
        <p:cxnSp>
          <p:nvCxnSpPr>
            <p:cNvPr id="10" name="Straight Connector 9">
              <a:extLst>
                <a:ext uri="{FF2B5EF4-FFF2-40B4-BE49-F238E27FC236}">
                  <a16:creationId xmlns:a16="http://schemas.microsoft.com/office/drawing/2014/main" id="{16A60187-AA99-4CE2-94D5-5A47591E84F1}"/>
                </a:ext>
              </a:extLst>
            </p:cNvPr>
            <p:cNvCxnSpPr/>
            <p:nvPr/>
          </p:nvCxnSpPr>
          <p:spPr>
            <a:xfrm>
              <a:off x="5887844" y="2044390"/>
              <a:ext cx="74342" cy="148683"/>
            </a:xfrm>
            <a:prstGeom prst="line">
              <a:avLst/>
            </a:prstGeom>
          </p:spPr>
          <p:style>
            <a:lnRef idx="2">
              <a:schemeClr val="accent4"/>
            </a:lnRef>
            <a:fillRef idx="0">
              <a:schemeClr val="accent4"/>
            </a:fillRef>
            <a:effectRef idx="1">
              <a:schemeClr val="accent4"/>
            </a:effectRef>
            <a:fontRef idx="minor">
              <a:schemeClr val="tx1"/>
            </a:fontRef>
          </p:style>
        </p:cxnSp>
        <p:sp>
          <p:nvSpPr>
            <p:cNvPr id="11" name="TextBox 10">
              <a:extLst>
                <a:ext uri="{FF2B5EF4-FFF2-40B4-BE49-F238E27FC236}">
                  <a16:creationId xmlns:a16="http://schemas.microsoft.com/office/drawing/2014/main" id="{154E75D4-E544-4255-BEBD-3D21EC9FE553}"/>
                </a:ext>
              </a:extLst>
            </p:cNvPr>
            <p:cNvSpPr txBox="1"/>
            <p:nvPr/>
          </p:nvSpPr>
          <p:spPr>
            <a:xfrm>
              <a:off x="6462240" y="1813557"/>
              <a:ext cx="1398502" cy="492443"/>
            </a:xfrm>
            <a:prstGeom prst="rect">
              <a:avLst/>
            </a:prstGeom>
            <a:noFill/>
          </p:spPr>
          <p:txBody>
            <a:bodyPr wrap="none" rtlCol="0">
              <a:spAutoFit/>
            </a:bodyPr>
            <a:lstStyle/>
            <a:p>
              <a:r>
                <a:rPr lang="en-US" sz="1800" dirty="0">
                  <a:solidFill>
                    <a:srgbClr val="C00000"/>
                  </a:solidFill>
                </a:rPr>
                <a:t>A24 Gate</a:t>
              </a:r>
            </a:p>
          </p:txBody>
        </p:sp>
        <p:cxnSp>
          <p:nvCxnSpPr>
            <p:cNvPr id="13" name="Straight Arrow Connector 12">
              <a:extLst>
                <a:ext uri="{FF2B5EF4-FFF2-40B4-BE49-F238E27FC236}">
                  <a16:creationId xmlns:a16="http://schemas.microsoft.com/office/drawing/2014/main" id="{0E87466D-9C81-4686-8192-6D8BBCC67775}"/>
                </a:ext>
              </a:extLst>
            </p:cNvPr>
            <p:cNvCxnSpPr>
              <a:cxnSpLocks/>
            </p:cNvCxnSpPr>
            <p:nvPr/>
          </p:nvCxnSpPr>
          <p:spPr>
            <a:xfrm flipH="1">
              <a:off x="5974053" y="2044390"/>
              <a:ext cx="560562" cy="74341"/>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grpSp>
      <p:sp>
        <p:nvSpPr>
          <p:cNvPr id="27" name="Rectangle 26">
            <a:extLst>
              <a:ext uri="{FF2B5EF4-FFF2-40B4-BE49-F238E27FC236}">
                <a16:creationId xmlns:a16="http://schemas.microsoft.com/office/drawing/2014/main" id="{37BAB16E-3E95-44E0-B4CA-BED2B99B75FD}"/>
              </a:ext>
            </a:extLst>
          </p:cNvPr>
          <p:cNvSpPr/>
          <p:nvPr/>
        </p:nvSpPr>
        <p:spPr>
          <a:xfrm rot="18715077">
            <a:off x="2750078" y="2294344"/>
            <a:ext cx="115580" cy="880239"/>
          </a:xfrm>
          <a:prstGeom prst="rect">
            <a:avLst/>
          </a:prstGeom>
          <a:solidFill>
            <a:srgbClr val="FFC000">
              <a:alpha val="5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0" name="Straight Arrow Connector 29">
            <a:extLst>
              <a:ext uri="{FF2B5EF4-FFF2-40B4-BE49-F238E27FC236}">
                <a16:creationId xmlns:a16="http://schemas.microsoft.com/office/drawing/2014/main" id="{94A7363F-CAB0-4BF7-814B-B4DEC22B23E9}"/>
              </a:ext>
            </a:extLst>
          </p:cNvPr>
          <p:cNvCxnSpPr>
            <a:cxnSpLocks/>
          </p:cNvCxnSpPr>
          <p:nvPr/>
        </p:nvCxnSpPr>
        <p:spPr>
          <a:xfrm flipH="1">
            <a:off x="2691701" y="2112509"/>
            <a:ext cx="1965106" cy="555835"/>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34" name="TextBox 33">
            <a:extLst>
              <a:ext uri="{FF2B5EF4-FFF2-40B4-BE49-F238E27FC236}">
                <a16:creationId xmlns:a16="http://schemas.microsoft.com/office/drawing/2014/main" id="{62906F53-82E1-4B51-B5A5-0DC4F9E9126B}"/>
              </a:ext>
            </a:extLst>
          </p:cNvPr>
          <p:cNvSpPr txBox="1"/>
          <p:nvPr/>
        </p:nvSpPr>
        <p:spPr>
          <a:xfrm>
            <a:off x="4656806" y="1477571"/>
            <a:ext cx="2022220" cy="369332"/>
          </a:xfrm>
          <a:prstGeom prst="rect">
            <a:avLst/>
          </a:prstGeom>
          <a:noFill/>
        </p:spPr>
        <p:txBody>
          <a:bodyPr wrap="none" rtlCol="0">
            <a:spAutoFit/>
          </a:bodyPr>
          <a:lstStyle/>
          <a:p>
            <a:r>
              <a:rPr lang="en-US" sz="1800" dirty="0">
                <a:solidFill>
                  <a:srgbClr val="C00000"/>
                </a:solidFill>
              </a:rPr>
              <a:t>A1 Service building </a:t>
            </a:r>
          </a:p>
        </p:txBody>
      </p:sp>
      <p:grpSp>
        <p:nvGrpSpPr>
          <p:cNvPr id="48" name="Group 47">
            <a:extLst>
              <a:ext uri="{FF2B5EF4-FFF2-40B4-BE49-F238E27FC236}">
                <a16:creationId xmlns:a16="http://schemas.microsoft.com/office/drawing/2014/main" id="{7FEFBF74-A48F-499A-83CD-57C9B0A1BDD1}"/>
              </a:ext>
            </a:extLst>
          </p:cNvPr>
          <p:cNvGrpSpPr/>
          <p:nvPr/>
        </p:nvGrpSpPr>
        <p:grpSpPr>
          <a:xfrm>
            <a:off x="1843563" y="1629363"/>
            <a:ext cx="2414929" cy="2180372"/>
            <a:chOff x="2153285" y="1419117"/>
            <a:chExt cx="3219905" cy="2907163"/>
          </a:xfrm>
        </p:grpSpPr>
        <p:sp>
          <p:nvSpPr>
            <p:cNvPr id="37" name="Rectangle 36">
              <a:extLst>
                <a:ext uri="{FF2B5EF4-FFF2-40B4-BE49-F238E27FC236}">
                  <a16:creationId xmlns:a16="http://schemas.microsoft.com/office/drawing/2014/main" id="{9D618E85-E649-495A-A79A-49950847920D}"/>
                </a:ext>
              </a:extLst>
            </p:cNvPr>
            <p:cNvSpPr/>
            <p:nvPr/>
          </p:nvSpPr>
          <p:spPr>
            <a:xfrm rot="19829615">
              <a:off x="4181678" y="1419117"/>
              <a:ext cx="1191512" cy="68675"/>
            </a:xfrm>
            <a:prstGeom prst="rect">
              <a:avLst/>
            </a:prstGeom>
            <a:solidFill>
              <a:srgbClr val="FFFF00">
                <a:alpha val="6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1" name="Rectangle 40">
              <a:extLst>
                <a:ext uri="{FF2B5EF4-FFF2-40B4-BE49-F238E27FC236}">
                  <a16:creationId xmlns:a16="http://schemas.microsoft.com/office/drawing/2014/main" id="{E8453290-359C-4604-835A-014C96312852}"/>
                </a:ext>
              </a:extLst>
            </p:cNvPr>
            <p:cNvSpPr/>
            <p:nvPr/>
          </p:nvSpPr>
          <p:spPr>
            <a:xfrm rot="19373825">
              <a:off x="3184241" y="2061609"/>
              <a:ext cx="1191512" cy="68675"/>
            </a:xfrm>
            <a:prstGeom prst="rect">
              <a:avLst/>
            </a:prstGeom>
            <a:solidFill>
              <a:srgbClr val="FFFF00">
                <a:alpha val="6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3" name="Rectangle 42">
              <a:extLst>
                <a:ext uri="{FF2B5EF4-FFF2-40B4-BE49-F238E27FC236}">
                  <a16:creationId xmlns:a16="http://schemas.microsoft.com/office/drawing/2014/main" id="{7CCE9520-67BA-4FDC-91BA-30AAFE6C46D2}"/>
                </a:ext>
              </a:extLst>
            </p:cNvPr>
            <p:cNvSpPr/>
            <p:nvPr/>
          </p:nvSpPr>
          <p:spPr>
            <a:xfrm rot="18866644">
              <a:off x="2320071" y="2848541"/>
              <a:ext cx="1191512" cy="68675"/>
            </a:xfrm>
            <a:prstGeom prst="rect">
              <a:avLst/>
            </a:prstGeom>
            <a:solidFill>
              <a:srgbClr val="FFFF00">
                <a:alpha val="6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5" name="Rectangle 44">
              <a:extLst>
                <a:ext uri="{FF2B5EF4-FFF2-40B4-BE49-F238E27FC236}">
                  <a16:creationId xmlns:a16="http://schemas.microsoft.com/office/drawing/2014/main" id="{93C12E4B-598C-4459-AFD4-80E61194EBAB}"/>
                </a:ext>
              </a:extLst>
            </p:cNvPr>
            <p:cNvSpPr/>
            <p:nvPr/>
          </p:nvSpPr>
          <p:spPr>
            <a:xfrm rot="18530789">
              <a:off x="1591867" y="3696186"/>
              <a:ext cx="1191512" cy="68675"/>
            </a:xfrm>
            <a:prstGeom prst="rect">
              <a:avLst/>
            </a:prstGeom>
            <a:solidFill>
              <a:srgbClr val="FFFF00">
                <a:alpha val="6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7" name="Rectangle 46">
              <a:extLst>
                <a:ext uri="{FF2B5EF4-FFF2-40B4-BE49-F238E27FC236}">
                  <a16:creationId xmlns:a16="http://schemas.microsoft.com/office/drawing/2014/main" id="{7DE4AF37-8128-474D-8FF8-40AB6E6FC8E9}"/>
                </a:ext>
              </a:extLst>
            </p:cNvPr>
            <p:cNvSpPr/>
            <p:nvPr/>
          </p:nvSpPr>
          <p:spPr>
            <a:xfrm rot="18530789">
              <a:off x="2435778" y="2680510"/>
              <a:ext cx="1191512" cy="68675"/>
            </a:xfrm>
            <a:prstGeom prst="rect">
              <a:avLst/>
            </a:prstGeom>
            <a:solidFill>
              <a:srgbClr val="FFFF00">
                <a:alpha val="6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sp>
        <p:nvSpPr>
          <p:cNvPr id="52" name="TextBox 51">
            <a:extLst>
              <a:ext uri="{FF2B5EF4-FFF2-40B4-BE49-F238E27FC236}">
                <a16:creationId xmlns:a16="http://schemas.microsoft.com/office/drawing/2014/main" id="{06BD32AA-CC27-4495-B5CF-7A570F6639F2}"/>
              </a:ext>
            </a:extLst>
          </p:cNvPr>
          <p:cNvSpPr txBox="1"/>
          <p:nvPr/>
        </p:nvSpPr>
        <p:spPr>
          <a:xfrm>
            <a:off x="4755095" y="1846903"/>
            <a:ext cx="4257902" cy="1015663"/>
          </a:xfrm>
          <a:prstGeom prst="rect">
            <a:avLst/>
          </a:prstGeom>
          <a:noFill/>
        </p:spPr>
        <p:txBody>
          <a:bodyPr wrap="square" rtlCol="0">
            <a:spAutoFit/>
          </a:bodyPr>
          <a:lstStyle/>
          <a:p>
            <a:r>
              <a:rPr lang="en-US" sz="1500" dirty="0"/>
              <a:t>Work to be completed the week of Dec 7</a:t>
            </a:r>
            <a:r>
              <a:rPr lang="en-US" sz="1500" baseline="30000" dirty="0"/>
              <a:t>th</a:t>
            </a:r>
            <a:r>
              <a:rPr lang="en-US" sz="1500" dirty="0"/>
              <a:t> </a:t>
            </a:r>
          </a:p>
          <a:p>
            <a:pPr marL="600075" lvl="1" indent="-257175">
              <a:buFont typeface="Arial" panose="020B0604020202020204" pitchFamily="34" charset="0"/>
              <a:buChar char="•"/>
            </a:pPr>
            <a:r>
              <a:rPr lang="en-US" sz="1500" dirty="0"/>
              <a:t>Waiting on parts domestic water line</a:t>
            </a:r>
          </a:p>
          <a:p>
            <a:pPr marL="600075" lvl="1" indent="-257175">
              <a:buFont typeface="Arial" panose="020B0604020202020204" pitchFamily="34" charset="0"/>
              <a:buChar char="•"/>
            </a:pPr>
            <a:r>
              <a:rPr lang="en-US" sz="1500" dirty="0"/>
              <a:t>COVID-19 event that halted work for the Middle two weeks of November.</a:t>
            </a:r>
          </a:p>
        </p:txBody>
      </p:sp>
      <p:sp>
        <p:nvSpPr>
          <p:cNvPr id="22" name="TextBox 21">
            <a:extLst>
              <a:ext uri="{FF2B5EF4-FFF2-40B4-BE49-F238E27FC236}">
                <a16:creationId xmlns:a16="http://schemas.microsoft.com/office/drawing/2014/main" id="{7800A62C-04BC-4F3D-9903-1CFD83CAA37D}"/>
              </a:ext>
            </a:extLst>
          </p:cNvPr>
          <p:cNvSpPr txBox="1"/>
          <p:nvPr/>
        </p:nvSpPr>
        <p:spPr>
          <a:xfrm>
            <a:off x="5041557" y="3053255"/>
            <a:ext cx="3904563" cy="1323439"/>
          </a:xfrm>
          <a:prstGeom prst="rect">
            <a:avLst/>
          </a:prstGeom>
          <a:noFill/>
        </p:spPr>
        <p:txBody>
          <a:bodyPr wrap="square">
            <a:spAutoFit/>
          </a:bodyPr>
          <a:lstStyle/>
          <a:p>
            <a:r>
              <a:rPr lang="en-US" sz="1600" dirty="0">
                <a:latin typeface="Calibri" panose="020F0502020204030204" pitchFamily="34" charset="0"/>
                <a:ea typeface="Calibri" panose="020F0502020204030204" pitchFamily="34" charset="0"/>
              </a:rPr>
              <a:t>The ACUC installation of the communication line across the beam line and associated wall penetration into the Transfer Gallery is planned to be completed the week of Dec 7</a:t>
            </a:r>
            <a:r>
              <a:rPr lang="en-US" sz="1600" baseline="30000" dirty="0">
                <a:latin typeface="Calibri" panose="020F0502020204030204" pitchFamily="34" charset="0"/>
                <a:ea typeface="Calibri" panose="020F0502020204030204" pitchFamily="34" charset="0"/>
              </a:rPr>
              <a:t>th</a:t>
            </a:r>
            <a:r>
              <a:rPr lang="en-US" sz="1600" dirty="0">
                <a:latin typeface="Calibri" panose="020F0502020204030204" pitchFamily="34" charset="0"/>
                <a:ea typeface="Calibri" panose="020F0502020204030204" pitchFamily="34" charset="0"/>
              </a:rPr>
              <a:t>.</a:t>
            </a:r>
            <a:endParaRPr lang="en-US" sz="1200" dirty="0">
              <a:solidFill>
                <a:schemeClr val="accent6">
                  <a:lumMod val="50000"/>
                </a:schemeClr>
              </a:solidFill>
              <a:latin typeface="Times New Roman" panose="02020603050405020304" pitchFamily="18" charset="0"/>
              <a:cs typeface="Times New Roman" panose="02020603050405020304" pitchFamily="18" charset="0"/>
            </a:endParaRPr>
          </a:p>
        </p:txBody>
      </p:sp>
      <p:cxnSp>
        <p:nvCxnSpPr>
          <p:cNvPr id="23" name="Straight Arrow Connector 22">
            <a:extLst>
              <a:ext uri="{FF2B5EF4-FFF2-40B4-BE49-F238E27FC236}">
                <a16:creationId xmlns:a16="http://schemas.microsoft.com/office/drawing/2014/main" id="{58588509-3866-4541-9AE0-01C4C545E51B}"/>
              </a:ext>
            </a:extLst>
          </p:cNvPr>
          <p:cNvCxnSpPr>
            <a:cxnSpLocks/>
          </p:cNvCxnSpPr>
          <p:nvPr/>
        </p:nvCxnSpPr>
        <p:spPr>
          <a:xfrm flipH="1">
            <a:off x="2842776" y="1683860"/>
            <a:ext cx="1850448" cy="88789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28" name="Straight Arrow Connector 27">
            <a:extLst>
              <a:ext uri="{FF2B5EF4-FFF2-40B4-BE49-F238E27FC236}">
                <a16:creationId xmlns:a16="http://schemas.microsoft.com/office/drawing/2014/main" id="{BE00937A-3CF8-47CF-9D64-DFA3D7BB6B76}"/>
              </a:ext>
            </a:extLst>
          </p:cNvPr>
          <p:cNvCxnSpPr>
            <a:cxnSpLocks/>
          </p:cNvCxnSpPr>
          <p:nvPr/>
        </p:nvCxnSpPr>
        <p:spPr>
          <a:xfrm flipH="1" flipV="1">
            <a:off x="1977081" y="3435178"/>
            <a:ext cx="2977978" cy="98854"/>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763410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6"/>
          </p:nvPr>
        </p:nvSpPr>
        <p:spPr/>
        <p:txBody>
          <a:bodyPr/>
          <a:lstStyle/>
          <a:p>
            <a:pPr>
              <a:defRPr/>
            </a:pPr>
            <a:fld id="{FA96D49F-E75B-CA4C-9755-57CB093C34C1}" type="datetime1">
              <a:rPr lang="en-US" smtClean="0"/>
              <a:t>12/3/2020</a:t>
            </a:fld>
            <a:endParaRPr lang="en-US" dirty="0"/>
          </a:p>
        </p:txBody>
      </p:sp>
      <p:sp>
        <p:nvSpPr>
          <p:cNvPr id="4" name="Footer Placeholder 3"/>
          <p:cNvSpPr>
            <a:spLocks noGrp="1"/>
          </p:cNvSpPr>
          <p:nvPr>
            <p:ph type="ftr" sz="quarter" idx="17"/>
          </p:nvPr>
        </p:nvSpPr>
        <p:spPr/>
        <p:txBody>
          <a:bodyPr/>
          <a:lstStyle/>
          <a:p>
            <a:pPr>
              <a:defRPr/>
            </a:pPr>
            <a:r>
              <a:rPr lang="en-US"/>
              <a:t>Presenter | Presentation Title or Meeting Title</a:t>
            </a:r>
            <a:endParaRPr lang="en-US" b="1" dirty="0"/>
          </a:p>
        </p:txBody>
      </p:sp>
      <p:sp>
        <p:nvSpPr>
          <p:cNvPr id="5" name="Slide Number Placeholder 4"/>
          <p:cNvSpPr>
            <a:spLocks noGrp="1"/>
          </p:cNvSpPr>
          <p:nvPr>
            <p:ph type="sldNum" sz="quarter" idx="18"/>
          </p:nvPr>
        </p:nvSpPr>
        <p:spPr/>
        <p:txBody>
          <a:bodyPr/>
          <a:lstStyle/>
          <a:p>
            <a:pPr>
              <a:defRPr/>
            </a:pPr>
            <a:fld id="{148C009B-CB69-E04A-B9B3-34B26D69E9CF}" type="slidenum">
              <a:rPr lang="en-US" smtClean="0"/>
              <a:pPr>
                <a:defRPr/>
              </a:pPr>
              <a:t>9</a:t>
            </a:fld>
            <a:endParaRPr lang="en-US" dirty="0"/>
          </a:p>
        </p:txBody>
      </p:sp>
      <p:sp>
        <p:nvSpPr>
          <p:cNvPr id="7" name="Title 6"/>
          <p:cNvSpPr>
            <a:spLocks noGrp="1"/>
          </p:cNvSpPr>
          <p:nvPr>
            <p:ph type="title"/>
          </p:nvPr>
        </p:nvSpPr>
        <p:spPr/>
        <p:txBody>
          <a:bodyPr/>
          <a:lstStyle/>
          <a:p>
            <a:r>
              <a:rPr lang="en-US" dirty="0"/>
              <a:t>Outstanding Issues and Plans Moving Forward</a:t>
            </a:r>
          </a:p>
        </p:txBody>
      </p:sp>
      <p:sp>
        <p:nvSpPr>
          <p:cNvPr id="9" name="TextBox 8">
            <a:extLst>
              <a:ext uri="{FF2B5EF4-FFF2-40B4-BE49-F238E27FC236}">
                <a16:creationId xmlns:a16="http://schemas.microsoft.com/office/drawing/2014/main" id="{FCE559D8-EE96-4D56-8818-95ACCEA32ED8}"/>
              </a:ext>
            </a:extLst>
          </p:cNvPr>
          <p:cNvSpPr txBox="1"/>
          <p:nvPr/>
        </p:nvSpPr>
        <p:spPr>
          <a:xfrm>
            <a:off x="175170" y="632691"/>
            <a:ext cx="7906150" cy="2677656"/>
          </a:xfrm>
          <a:prstGeom prst="rect">
            <a:avLst/>
          </a:prstGeom>
          <a:noFill/>
        </p:spPr>
        <p:txBody>
          <a:bodyPr wrap="square">
            <a:spAutoFit/>
          </a:bodyPr>
          <a:lstStyle/>
          <a:p>
            <a:pPr marL="742950" lvl="1" indent="-285750">
              <a:buFont typeface="Arial" panose="020B0604020202020204" pitchFamily="34" charset="0"/>
              <a:buChar char="•"/>
            </a:pPr>
            <a:r>
              <a:rPr lang="en-US" sz="14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DNS (Domain Name Service) is the network service that translates computer names like www-bd.fnal.gov into numbers like 131.225.121.145 that computers actually use to talk to each other. </a:t>
            </a:r>
          </a:p>
          <a:p>
            <a:pPr marL="742950" lvl="1" indent="-285750">
              <a:buFont typeface="Arial" panose="020B0604020202020204" pitchFamily="34" charset="0"/>
              <a:buChar char="•"/>
            </a:pPr>
            <a:endPar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1200150" lvl="2" indent="-285750">
              <a:buFont typeface="Arial" panose="020B0604020202020204" pitchFamily="34" charset="0"/>
              <a:buChar char="•"/>
            </a:pPr>
            <a:r>
              <a:rPr lang="en-US" sz="1400" dirty="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The appliances in Accelerator Division, which are managed for us by Computing Division will be end of support on December 31st	</a:t>
            </a:r>
          </a:p>
          <a:p>
            <a:pPr marL="1200150" lvl="2" indent="-285750">
              <a:buFont typeface="Arial" panose="020B0604020202020204" pitchFamily="34" charset="0"/>
              <a:buChar char="•"/>
            </a:pPr>
            <a:r>
              <a:rPr lang="en-US" sz="14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They have the replacement hardware already physically installed in our computer room, but the switchover will take about 90 minutes.</a:t>
            </a:r>
          </a:p>
          <a:p>
            <a:pPr marL="1200150" lvl="2" indent="-285750">
              <a:buFont typeface="Arial" panose="020B0604020202020204" pitchFamily="34" charset="0"/>
              <a:buChar char="•"/>
            </a:pPr>
            <a:r>
              <a:rPr lang="en-US" sz="14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During the switchover, name lookups will still work as systems will fail over to the alternate name server appliance, but this failover takes 20 seconds, so many network operations will see 20 second delays during that 90 minutes. </a:t>
            </a:r>
          </a:p>
          <a:p>
            <a:pPr marL="1200150" lvl="2" indent="-285750">
              <a:buFont typeface="Arial" panose="020B0604020202020204" pitchFamily="34" charset="0"/>
              <a:buChar char="•"/>
            </a:pPr>
            <a:endParaRPr lang="en-US" sz="14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r>
              <a:rPr lang="en-US" sz="1400" dirty="0">
                <a:solidFill>
                  <a:schemeClr val="accent6"/>
                </a:solidFill>
                <a:latin typeface="Calibri" panose="020F0502020204030204" pitchFamily="34" charset="0"/>
                <a:cs typeface="Times New Roman" panose="02020603050405020304" pitchFamily="18" charset="0"/>
              </a:rPr>
              <a:t>Not scheduled yet.  </a:t>
            </a:r>
            <a:endParaRPr lang="en-US" sz="14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3888680"/>
      </p:ext>
    </p:extLst>
  </p:cSld>
  <p:clrMapOvr>
    <a:masterClrMapping/>
  </p:clrMapOvr>
</p:sld>
</file>

<file path=ppt/theme/theme1.xml><?xml version="1.0" encoding="utf-8"?>
<a:theme xmlns:a="http://schemas.openxmlformats.org/drawingml/2006/main" name="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C203C72B93814F96DFC3073A84224F" ma:contentTypeVersion="10" ma:contentTypeDescription="Create a new document." ma:contentTypeScope="" ma:versionID="2418498d37c8cffdcbe080b4d8ed13c8">
  <xsd:schema xmlns:xsd="http://www.w3.org/2001/XMLSchema" xmlns:xs="http://www.w3.org/2001/XMLSchema" xmlns:p="http://schemas.microsoft.com/office/2006/metadata/properties" xmlns:ns3="afe23a47-cfea-46e5-8725-31a64ec74212" targetNamespace="http://schemas.microsoft.com/office/2006/metadata/properties" ma:root="true" ma:fieldsID="b2e52ac3c75b36f167315b55996550b7" ns3:_="">
    <xsd:import namespace="afe23a47-cfea-46e5-8725-31a64ec7421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e23a47-cfea-46e5-8725-31a64ec742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6DDE6F2-B830-447C-B917-87223B99B4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e23a47-cfea-46e5-8725-31a64ec742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FE0A06D-A4C1-469B-A249-E68805D5E795}">
  <ds:schemaRefs>
    <ds:schemaRef ds:uri="http://schemas.microsoft.com/sharepoint/v3/contenttype/forms"/>
  </ds:schemaRefs>
</ds:datastoreItem>
</file>

<file path=customXml/itemProps3.xml><?xml version="1.0" encoding="utf-8"?>
<ds:datastoreItem xmlns:ds="http://schemas.openxmlformats.org/officeDocument/2006/customXml" ds:itemID="{4BF96121-F65F-49E7-A599-D05767E5851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Fermilab_PPT_090915</Template>
  <TotalTime>1334</TotalTime>
  <Words>598</Words>
  <Application>Microsoft Office PowerPoint</Application>
  <PresentationFormat>On-screen Show (16:9)</PresentationFormat>
  <Paragraphs>83</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Helvetica</vt:lpstr>
      <vt:lpstr>Times New Roman</vt:lpstr>
      <vt:lpstr>Fermilab_PPT_090915</vt:lpstr>
      <vt:lpstr>PowerPoint Presentation</vt:lpstr>
      <vt:lpstr>New RunCo</vt:lpstr>
      <vt:lpstr>NuMI</vt:lpstr>
      <vt:lpstr>Muon</vt:lpstr>
      <vt:lpstr>BNB</vt:lpstr>
      <vt:lpstr>Machine Status</vt:lpstr>
      <vt:lpstr>Main Injector Kautz Rd Power Station Outstanding Issue</vt:lpstr>
      <vt:lpstr>Berm Horizontal Boring Impacts SY Beam</vt:lpstr>
      <vt:lpstr>Outstanding Issues and Plans Moving Forward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Kyle J Hazelwood</dc:creator>
  <cp:lastModifiedBy>John C Kuharik</cp:lastModifiedBy>
  <cp:revision>9</cp:revision>
  <cp:lastPrinted>2014-01-20T19:40:21Z</cp:lastPrinted>
  <dcterms:created xsi:type="dcterms:W3CDTF">2020-02-06T17:21:32Z</dcterms:created>
  <dcterms:modified xsi:type="dcterms:W3CDTF">2020-12-03T18:07:13Z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0x0101000AC203C72B93814F96DFC3073A84224F</vt:lpwstr>
  </property>
</Properties>
</file>