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3"/>
  </p:notesMasterIdLst>
  <p:handoutMasterIdLst>
    <p:handoutMasterId r:id="rId14"/>
  </p:handoutMasterIdLst>
  <p:sldIdLst>
    <p:sldId id="265" r:id="rId3"/>
    <p:sldId id="310" r:id="rId4"/>
    <p:sldId id="316" r:id="rId5"/>
    <p:sldId id="363" r:id="rId6"/>
    <p:sldId id="366" r:id="rId7"/>
    <p:sldId id="367" r:id="rId8"/>
    <p:sldId id="368" r:id="rId9"/>
    <p:sldId id="371" r:id="rId10"/>
    <p:sldId id="372" r:id="rId11"/>
    <p:sldId id="373" r:id="rId12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404040"/>
    <a:srgbClr val="505050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95" autoAdjust="0"/>
    <p:restoredTop sz="94519" autoAdjust="0"/>
  </p:normalViewPr>
  <p:slideViewPr>
    <p:cSldViewPr snapToGrid="0" snapToObjects="1">
      <p:cViewPr varScale="1">
        <p:scale>
          <a:sx n="104" d="100"/>
          <a:sy n="104" d="100"/>
        </p:scale>
        <p:origin x="10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11/30/2020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11/30/2020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94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105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19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79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47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16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0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0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298DBD8-6178-4748-93DC-ECE9ED27367F}" type="datetime1">
              <a:rPr lang="en-US" altLang="en-US" smtClean="0"/>
              <a:t>11/30/2020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BBE93EF-DF4D-4FA3-901F-B1502CE109E1}" type="datetime1">
              <a:rPr lang="en-US" altLang="en-US" smtClean="0"/>
              <a:t>11/30/2020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415E200E-C089-4542-A11E-086352FC2472}" type="datetime1">
              <a:rPr lang="en-US" altLang="en-US" smtClean="0"/>
              <a:t>11/30/2020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89607E95-518A-4950-B6A7-71A69E259D6B}" type="datetime1">
              <a:rPr lang="en-US" altLang="en-US" smtClean="0"/>
              <a:t>11/30/2020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F99F5F49-3F8D-4ED8-A8CA-2C4375B72AF6}" type="datetime1">
              <a:rPr lang="en-US" altLang="en-US" smtClean="0"/>
              <a:t>11/30/2020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FF2B6B0E-68C8-4A8A-9A2E-258BDBBA65BD}" type="datetime1">
              <a:rPr lang="en-US" smtClean="0"/>
              <a:t>11/30/2020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31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6D39D24C-DB2F-4E0C-8B05-6B4D1320A557}" type="datetime1">
              <a:rPr lang="en-US" altLang="en-US" smtClean="0"/>
              <a:t>11/30/2020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10B5AB5-F0EE-48BE-99F7-87D952E0C6CC}" type="datetime1">
              <a:rPr lang="en-US" altLang="en-US" smtClean="0"/>
              <a:t>11/30/2020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71394AFB-E7C3-4665-B102-2E19E0E2CE0A}" type="datetime1">
              <a:rPr lang="en-US" altLang="en-US" smtClean="0"/>
              <a:t>11/30/2020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94E0D006-DE81-4A2D-9B72-93C2ECE0AB18}" type="datetime1">
              <a:rPr lang="en-US" altLang="en-US" smtClean="0"/>
              <a:t>11/30/2020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6" r:id="rId6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2DAF006F-2817-491A-998B-BE729DE9441D}" type="datetime1">
              <a:rPr lang="en-US" altLang="en-US" smtClean="0"/>
              <a:t>11/30/2020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A2D2 Operational Meeting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Michael Geelhoed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Leak Fixed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3E0BDA0-E60D-4A57-99F3-5260C2029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50" r="36733"/>
          <a:stretch/>
        </p:blipFill>
        <p:spPr>
          <a:xfrm>
            <a:off x="2882002" y="1246909"/>
            <a:ext cx="6033398" cy="4682836"/>
          </a:xfrm>
          <a:prstGeom prst="rect">
            <a:avLst/>
          </a:prstGeom>
        </p:spPr>
      </p:pic>
      <p:pic>
        <p:nvPicPr>
          <p:cNvPr id="6" name="Picture 5" descr="A picture containing person, indoor, holding, sitting&#10;&#10;Description automatically generated">
            <a:extLst>
              <a:ext uri="{FF2B5EF4-FFF2-40B4-BE49-F238E27FC236}">
                <a16:creationId xmlns:a16="http://schemas.microsoft.com/office/drawing/2014/main" id="{D697A43A-17DE-43D6-9F49-CCDF0EE08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190885" y="1634837"/>
            <a:ext cx="3922376" cy="294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59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Work and Samples on the horizon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782A2E-C546-4290-BFDF-4FA6FA848953}"/>
              </a:ext>
            </a:extLst>
          </p:cNvPr>
          <p:cNvSpPr txBox="1"/>
          <p:nvPr/>
        </p:nvSpPr>
        <p:spPr>
          <a:xfrm>
            <a:off x="228600" y="814457"/>
            <a:ext cx="86868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strike="sngStrike" dirty="0"/>
              <a:t>Stonybrook Containers (SUNY CRADA)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EERE 3M Containers (3MEE CRADA)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Stonybrook High Dose (SUNY CRADA)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Stonybrook Low Dose (SUNY CRADA)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MWRD (~ weeks)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FDA (CRADA/RCA)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APS-TD </a:t>
            </a:r>
            <a:r>
              <a:rPr lang="en-US" sz="2000" dirty="0" err="1"/>
              <a:t>Nb</a:t>
            </a:r>
            <a:r>
              <a:rPr lang="en-US" sz="2000" dirty="0"/>
              <a:t> Cavity (Internal)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GWRC Ballast Water (CRADA)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Regher</a:t>
            </a:r>
            <a:r>
              <a:rPr lang="en-US" sz="2000" dirty="0"/>
              <a:t> Solar (SPP)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PPD CMS Detector Boards (Internal)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APTIM </a:t>
            </a:r>
            <a:r>
              <a:rPr lang="en-US" sz="2000" dirty="0" err="1"/>
              <a:t>Leachrate</a:t>
            </a:r>
            <a:r>
              <a:rPr lang="en-US" sz="2000" dirty="0"/>
              <a:t> (CRADA/SOW pending)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MWRD (~ months)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SRNL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F7463B-E45B-419F-825A-30C63203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566414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Upgrade and Status</a:t>
            </a: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218CF-84B2-4BB0-BBD4-A806D3625078}"/>
              </a:ext>
            </a:extLst>
          </p:cNvPr>
          <p:cNvSpPr txBox="1"/>
          <p:nvPr/>
        </p:nvSpPr>
        <p:spPr>
          <a:xfrm>
            <a:off x="326371" y="814457"/>
            <a:ext cx="46058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u="sng" dirty="0"/>
              <a:t>DCO are back 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Procurements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Low Dose Films </a:t>
            </a:r>
            <a:r>
              <a:rPr lang="en-US" sz="1800" dirty="0" err="1"/>
              <a:t>Pur</a:t>
            </a:r>
            <a:r>
              <a:rPr lang="en-US" sz="1800" dirty="0"/>
              <a:t> Req #311174 (NIST)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J. Graves and I talked last week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PO 672237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Labview</a:t>
            </a:r>
            <a:r>
              <a:rPr lang="en-US" sz="1800" dirty="0"/>
              <a:t> renewed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10-10.20.09.02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Chris Jacobson is aware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E2D9A1-563F-417D-84F4-AADDCC81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M Geelhoed | A2D2 Op Mtg</a:t>
            </a:r>
            <a:endParaRPr lang="en-US" b="1"/>
          </a:p>
        </p:txBody>
      </p:sp>
      <p:pic>
        <p:nvPicPr>
          <p:cNvPr id="1026" name="8935bfc1-b780-4afc-814b-8c8da24bed4f" descr="Image">
            <a:extLst>
              <a:ext uri="{FF2B5EF4-FFF2-40B4-BE49-F238E27FC236}">
                <a16:creationId xmlns:a16="http://schemas.microsoft.com/office/drawing/2014/main" id="{FB9E0749-41F7-4F72-89D8-3A80010B5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91" y="989211"/>
            <a:ext cx="4066309" cy="304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937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Leak</a:t>
            </a:r>
          </a:p>
        </p:txBody>
      </p:sp>
      <p:pic>
        <p:nvPicPr>
          <p:cNvPr id="8" name="c8593e79-d5ee-48bc-9838-cd42422e708d" descr="Image">
            <a:extLst>
              <a:ext uri="{FF2B5EF4-FFF2-40B4-BE49-F238E27FC236}">
                <a16:creationId xmlns:a16="http://schemas.microsoft.com/office/drawing/2014/main" id="{AB07B0C7-C751-44CD-9CE1-51A6F2F9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86" y="1749031"/>
            <a:ext cx="4768814" cy="35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8593e79-d5ee-48bc-9838-cd42422e708d">
            <a:extLst>
              <a:ext uri="{FF2B5EF4-FFF2-40B4-BE49-F238E27FC236}">
                <a16:creationId xmlns:a16="http://schemas.microsoft.com/office/drawing/2014/main" id="{7AAEB3B1-505A-4BAE-942D-83CCB7E14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23276"/>
          <a:stretch/>
        </p:blipFill>
        <p:spPr bwMode="auto">
          <a:xfrm rot="5400000">
            <a:off x="4762899" y="1749031"/>
            <a:ext cx="3658831" cy="35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6E3EE099-783C-42D6-AA00-7F126F06E7F7}"/>
              </a:ext>
            </a:extLst>
          </p:cNvPr>
          <p:cNvSpPr/>
          <p:nvPr/>
        </p:nvSpPr>
        <p:spPr>
          <a:xfrm>
            <a:off x="2031684" y="1782618"/>
            <a:ext cx="323272" cy="98829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8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Leak</a:t>
            </a:r>
          </a:p>
        </p:txBody>
      </p:sp>
      <p:pic>
        <p:nvPicPr>
          <p:cNvPr id="8" name="c8593e79-d5ee-48bc-9838-cd42422e708d">
            <a:extLst>
              <a:ext uri="{FF2B5EF4-FFF2-40B4-BE49-F238E27FC236}">
                <a16:creationId xmlns:a16="http://schemas.microsoft.com/office/drawing/2014/main" id="{AB07B0C7-C751-44CD-9CE1-51A6F2F91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 rot="10800000">
            <a:off x="327818" y="1152929"/>
            <a:ext cx="6063745" cy="454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004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Leak</a:t>
            </a:r>
          </a:p>
        </p:txBody>
      </p:sp>
      <p:pic>
        <p:nvPicPr>
          <p:cNvPr id="8" name="c8593e79-d5ee-48bc-9838-cd42422e708d">
            <a:extLst>
              <a:ext uri="{FF2B5EF4-FFF2-40B4-BE49-F238E27FC236}">
                <a16:creationId xmlns:a16="http://schemas.microsoft.com/office/drawing/2014/main" id="{AB07B0C7-C751-44CD-9CE1-51A6F2F919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28274" r="5617"/>
          <a:stretch/>
        </p:blipFill>
        <p:spPr bwMode="auto">
          <a:xfrm>
            <a:off x="222250" y="1870264"/>
            <a:ext cx="5587422" cy="326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8593e79-d5ee-48bc-9838-cd42422e708d">
            <a:extLst>
              <a:ext uri="{FF2B5EF4-FFF2-40B4-BE49-F238E27FC236}">
                <a16:creationId xmlns:a16="http://schemas.microsoft.com/office/drawing/2014/main" id="{602045B3-2AB1-4150-B0C6-E29B3137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 rot="5400000">
            <a:off x="4621238" y="1631167"/>
            <a:ext cx="4794221" cy="359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159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Leak</a:t>
            </a:r>
          </a:p>
        </p:txBody>
      </p:sp>
      <p:pic>
        <p:nvPicPr>
          <p:cNvPr id="3" name="Picture 2" descr="A picture containing refrigerator, indoor, kitchen, sitting&#10;&#10;Description automatically generated">
            <a:extLst>
              <a:ext uri="{FF2B5EF4-FFF2-40B4-BE49-F238E27FC236}">
                <a16:creationId xmlns:a16="http://schemas.microsoft.com/office/drawing/2014/main" id="{354BA593-15DA-4808-9F40-0146E4B2C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903" y="1152929"/>
            <a:ext cx="6667818" cy="4428626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DE3D140E-781E-488F-851C-25DF54A00BA0}"/>
              </a:ext>
            </a:extLst>
          </p:cNvPr>
          <p:cNvSpPr/>
          <p:nvPr/>
        </p:nvSpPr>
        <p:spPr>
          <a:xfrm>
            <a:off x="2660073" y="2789381"/>
            <a:ext cx="3306618" cy="3629892"/>
          </a:xfrm>
          <a:prstGeom prst="arc">
            <a:avLst/>
          </a:prstGeom>
          <a:ln w="508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5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Air </a:t>
            </a:r>
            <a:r>
              <a:rPr lang="en-US"/>
              <a:t>Leak Solution Ready</a:t>
            </a:r>
            <a:endParaRPr lang="en-US" dirty="0"/>
          </a:p>
        </p:txBody>
      </p:sp>
      <p:pic>
        <p:nvPicPr>
          <p:cNvPr id="1026" name="82468748-569c-4e96-8ff1-364d27873e8c" descr="Image">
            <a:extLst>
              <a:ext uri="{FF2B5EF4-FFF2-40B4-BE49-F238E27FC236}">
                <a16:creationId xmlns:a16="http://schemas.microsoft.com/office/drawing/2014/main" id="{872E9351-D03D-4904-987C-126B1F7B1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r="14362"/>
          <a:stretch/>
        </p:blipFill>
        <p:spPr bwMode="auto">
          <a:xfrm rot="5400000">
            <a:off x="5671520" y="2128889"/>
            <a:ext cx="3561693" cy="292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e71b8009-c271-4575-b3ab-3464f214d285" descr="Image">
            <a:extLst>
              <a:ext uri="{FF2B5EF4-FFF2-40B4-BE49-F238E27FC236}">
                <a16:creationId xmlns:a16="http://schemas.microsoft.com/office/drawing/2014/main" id="{CEA32004-E94B-4226-9981-08B30331C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46076" y="2055859"/>
            <a:ext cx="5201896" cy="292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8881697-2f2e-4006-bc65-188f91aa9576" descr="Image">
            <a:extLst>
              <a:ext uri="{FF2B5EF4-FFF2-40B4-BE49-F238E27FC236}">
                <a16:creationId xmlns:a16="http://schemas.microsoft.com/office/drawing/2014/main" id="{E05613CE-2A46-426A-A4EA-675B695B7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2962" y="2256287"/>
            <a:ext cx="3561692" cy="267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25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NL"/>
              <a:t>M Geelhoed | A2D2 Op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EDF0B39-187A-40BF-A96A-597C8FD3F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A2D2 Rotated </a:t>
            </a:r>
            <a:r>
              <a:rPr lang="en-US"/>
              <a:t>to fix air leak</a:t>
            </a:r>
            <a:endParaRPr lang="en-US" dirty="0"/>
          </a:p>
        </p:txBody>
      </p:sp>
      <p:pic>
        <p:nvPicPr>
          <p:cNvPr id="7" name="Picture 6" descr="A large room&#10;&#10;Description automatically generated">
            <a:extLst>
              <a:ext uri="{FF2B5EF4-FFF2-40B4-BE49-F238E27FC236}">
                <a16:creationId xmlns:a16="http://schemas.microsoft.com/office/drawing/2014/main" id="{5D916EBC-9F26-4B61-B8B7-3FEA3F5E7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48290"/>
            <a:ext cx="4898229" cy="3673672"/>
          </a:xfrm>
          <a:prstGeom prst="rect">
            <a:avLst/>
          </a:prstGeom>
        </p:spPr>
      </p:pic>
      <p:pic>
        <p:nvPicPr>
          <p:cNvPr id="10" name="Picture 9" descr="A picture containing indoor, sitting, open, refrigerator&#10;&#10;Description automatically generated">
            <a:extLst>
              <a:ext uri="{FF2B5EF4-FFF2-40B4-BE49-F238E27FC236}">
                <a16:creationId xmlns:a16="http://schemas.microsoft.com/office/drawing/2014/main" id="{C5071244-0A74-4718-B02E-02C54404C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12275" y="1510936"/>
            <a:ext cx="4501165" cy="337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7098"/>
      </p:ext>
    </p:extLst>
  </p:cSld>
  <p:clrMapOvr>
    <a:masterClrMapping/>
  </p:clrMapOvr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1971</TotalTime>
  <Words>218</Words>
  <Application>Microsoft Office PowerPoint</Application>
  <PresentationFormat>On-screen Show (4:3)</PresentationFormat>
  <Paragraphs>81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</vt:lpstr>
      <vt:lpstr>FNAL_TemplateMac_060514</vt:lpstr>
      <vt:lpstr>Fermilab: Footer Only</vt:lpstr>
      <vt:lpstr>A2D2 Operational Meeting</vt:lpstr>
      <vt:lpstr>Work and Samples on the horizon</vt:lpstr>
      <vt:lpstr>Upgrade and Status</vt:lpstr>
      <vt:lpstr>A2D2 Air Leak</vt:lpstr>
      <vt:lpstr>A2D2 Air Leak</vt:lpstr>
      <vt:lpstr>A2D2 Air Leak</vt:lpstr>
      <vt:lpstr>A2D2 Air Leak</vt:lpstr>
      <vt:lpstr>A2D2 Air Leak Solution Ready</vt:lpstr>
      <vt:lpstr>A2D2 Rotated to fix air leak</vt:lpstr>
      <vt:lpstr>A2D2 Air Leak Fixed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A2D2 water Depth</dc:title>
  <dc:creator>Mike Geelhoed x4829 14409N</dc:creator>
  <cp:lastModifiedBy>Michael I Geelhoed</cp:lastModifiedBy>
  <cp:revision>185</cp:revision>
  <cp:lastPrinted>2020-07-27T16:47:34Z</cp:lastPrinted>
  <dcterms:created xsi:type="dcterms:W3CDTF">2017-09-14T13:29:21Z</dcterms:created>
  <dcterms:modified xsi:type="dcterms:W3CDTF">2020-11-30T19:05:07Z</dcterms:modified>
</cp:coreProperties>
</file>