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55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8000"/>
    <a:srgbClr val="990000"/>
    <a:srgbClr val="F3ABBC"/>
    <a:srgbClr val="43C9BC"/>
    <a:srgbClr val="00FF00"/>
    <a:srgbClr val="FF00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60" autoAdjust="0"/>
    <p:restoredTop sz="94415" autoAdjust="0"/>
  </p:normalViewPr>
  <p:slideViewPr>
    <p:cSldViewPr>
      <p:cViewPr varScale="1">
        <p:scale>
          <a:sx n="73" d="100"/>
          <a:sy n="73" d="100"/>
        </p:scale>
        <p:origin x="79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579" cy="46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7" tIns="46369" rIns="92737" bIns="46369" numCol="1" anchor="t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240" y="0"/>
            <a:ext cx="3038579" cy="46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7" tIns="46369" rIns="92737" bIns="46369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724" y="4415470"/>
            <a:ext cx="5608953" cy="41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7" tIns="46369" rIns="92737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938"/>
            <a:ext cx="3038579" cy="46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7" tIns="46369" rIns="92737" bIns="46369" numCol="1" anchor="b" anchorCtr="0" compatLnSpc="1">
            <a:prstTxWarp prst="textNoShape">
              <a:avLst/>
            </a:prstTxWarp>
          </a:bodyPr>
          <a:lstStyle>
            <a:lvl1pPr defTabSz="92710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240" y="8830938"/>
            <a:ext cx="3038579" cy="46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7" tIns="46369" rIns="92737" bIns="46369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/>
            </a:lvl1pPr>
          </a:lstStyle>
          <a:p>
            <a:pPr>
              <a:defRPr/>
            </a:pPr>
            <a:fld id="{E4716B66-B2A3-4B5E-9452-7E94EDAC3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671B8-F9ED-4FB7-806C-BF94B39902B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Brenna Flaugher Madrid Collaboration mtg May 2010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891FA-C185-43BD-A1B2-243381824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"/>
            <a:ext cx="73914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8F90F-DEA4-46E7-A621-ED768ADCE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76200"/>
            <a:ext cx="739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2" tIns="45666" rIns="91332" bIns="4566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9400"/>
            <a:ext cx="8077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pPr>
              <a:defRPr/>
            </a:pPr>
            <a:r>
              <a:rPr lang="en-US"/>
              <a:t>Brenna Flaugher Madrid Collaboration mtg May 2010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77599A6-A345-4AC0-8F26-9C78A3C2F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533400" y="1295400"/>
            <a:ext cx="8077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533400" y="1371600"/>
            <a:ext cx="8077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533400" y="1219200"/>
            <a:ext cx="8077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3074" name="Picture 2" descr="Image result for fermilab logo">
            <a:extLst>
              <a:ext uri="{FF2B5EF4-FFF2-40B4-BE49-F238E27FC236}">
                <a16:creationId xmlns:a16="http://schemas.microsoft.com/office/drawing/2014/main" id="{3F34C20A-420E-4AE1-879E-F030BDED1D6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071562" cy="1071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4D2055-CAE7-4120-A01E-FA7BDC57098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8229600" cy="685800"/>
          </a:xfrm>
        </p:spPr>
        <p:txBody>
          <a:bodyPr/>
          <a:lstStyle/>
          <a:p>
            <a:pPr eaLnBrk="1" hangingPunct="1"/>
            <a:r>
              <a:rPr lang="en-US" sz="2400" b="1" dirty="0"/>
              <a:t>Developing Small-Pitch Optical Fiber Positioners for Massively Parallel Spectroscopy</a:t>
            </a:r>
            <a:endParaRPr lang="en-US" sz="2400" dirty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801" y="1524000"/>
            <a:ext cx="4953000" cy="3886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000" dirty="0"/>
              <a:t>DES/LSST will need new telescopes and instruments to attain sufficient amounts of spectroscopic follow-up.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0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000" dirty="0"/>
              <a:t>A limitation on the number of spectra that can be simultaneously acquired is the size of the Fiber Positioner. Currently used technologies permit ~ 1 cm distance between them.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20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000" dirty="0"/>
              <a:t>Our LDRD Goal is to build 5 to 6 mm pitch optical fiber positions for massively parallel spectroscopy.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:\Users\diehl\Documents\NewWork\AS4&amp;CosmicVisions\2019\LDRD\20190808_101810_HDR.jpg">
            <a:extLst>
              <a:ext uri="{FF2B5EF4-FFF2-40B4-BE49-F238E27FC236}">
                <a16:creationId xmlns:a16="http://schemas.microsoft.com/office/drawing/2014/main" id="{629A5C6B-7D85-4026-88A0-20C611B91F39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2198" y="1880770"/>
            <a:ext cx="2478405" cy="473695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1D96B4-1121-4FD7-85E0-A396EC266A8E}"/>
              </a:ext>
            </a:extLst>
          </p:cNvPr>
          <p:cNvSpPr txBox="1"/>
          <p:nvPr/>
        </p:nvSpPr>
        <p:spPr>
          <a:xfrm>
            <a:off x="5562600" y="1676400"/>
            <a:ext cx="34452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Prototype Tilting Spine @ FNAL</a:t>
            </a:r>
          </a:p>
          <a:p>
            <a:r>
              <a:rPr lang="en-US" dirty="0"/>
              <a:t>Summer 2019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CA7CC03-B922-4915-A8FD-863E2CE3AB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974" y="5678640"/>
            <a:ext cx="4982626" cy="92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62089</TotalTime>
  <Words>85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Developing Small-Pitch Optical Fiber Positioners for Massively Parallel Spectroscopy</vt:lpstr>
    </vt:vector>
  </TitlesOfParts>
  <Company>Fermilab - CDF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Dark Energy Camera</dc:title>
  <dc:creator> </dc:creator>
  <cp:lastModifiedBy>Thomas Diehl</cp:lastModifiedBy>
  <cp:revision>917</cp:revision>
  <dcterms:created xsi:type="dcterms:W3CDTF">2003-12-02T22:53:08Z</dcterms:created>
  <dcterms:modified xsi:type="dcterms:W3CDTF">2020-11-25T20:16:57Z</dcterms:modified>
</cp:coreProperties>
</file>