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1587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napToObjects="1" showGuides="1">
      <p:cViewPr varScale="1">
        <p:scale>
          <a:sx n="102" d="100"/>
          <a:sy n="102" d="100"/>
        </p:scale>
        <p:origin x="120" y="16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EDC843-F35E-4904-887D-C5086A94E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764160"/>
            <a:ext cx="8547754" cy="5059363"/>
          </a:xfrm>
        </p:spPr>
        <p:txBody>
          <a:bodyPr/>
          <a:lstStyle/>
          <a:p>
            <a:r>
              <a:rPr lang="en-US" sz="1800" dirty="0"/>
              <a:t>Fermilab scientists were active in preparation of many Snowmass LOIs related to future axion searches:</a:t>
            </a:r>
          </a:p>
          <a:p>
            <a:pPr lvl="1"/>
            <a:r>
              <a:rPr lang="en-US" sz="1600" dirty="0"/>
              <a:t>Extension of ADMX to 2-4 GHz (Dak Matter New Initiatives Project)</a:t>
            </a:r>
          </a:p>
          <a:p>
            <a:pPr lvl="1"/>
            <a:r>
              <a:rPr lang="en-US" sz="1600" dirty="0"/>
              <a:t>Axion </a:t>
            </a:r>
            <a:r>
              <a:rPr lang="en-US" sz="1600" dirty="0" err="1"/>
              <a:t>haloscopes</a:t>
            </a:r>
            <a:r>
              <a:rPr lang="en-US" sz="1600" dirty="0"/>
              <a:t> from 4-10 GHz</a:t>
            </a:r>
          </a:p>
          <a:p>
            <a:pPr lvl="1"/>
            <a:r>
              <a:rPr lang="en-US" sz="1600" dirty="0"/>
              <a:t>Axion detection beyond the quantum limit</a:t>
            </a:r>
          </a:p>
          <a:p>
            <a:pPr lvl="1"/>
            <a:r>
              <a:rPr lang="en-US" sz="1600" dirty="0"/>
              <a:t>Frequency multiplexed axion dark matter searches</a:t>
            </a:r>
          </a:p>
          <a:p>
            <a:pPr lvl="1"/>
            <a:r>
              <a:rPr lang="en-US" sz="1600" dirty="0"/>
              <a:t>ADMX high resolution search</a:t>
            </a:r>
          </a:p>
          <a:p>
            <a:pPr lvl="1"/>
            <a:r>
              <a:rPr lang="en-US" sz="1600" dirty="0"/>
              <a:t>Broadband high frequency detectors </a:t>
            </a:r>
          </a:p>
          <a:p>
            <a:pPr lvl="1"/>
            <a:r>
              <a:rPr lang="en-US" sz="1600" dirty="0"/>
              <a:t>US participation in MADMAX</a:t>
            </a:r>
          </a:p>
          <a:p>
            <a:pPr lvl="1"/>
            <a:r>
              <a:rPr lang="en-US" sz="1600" dirty="0"/>
              <a:t>Qubit-based detectors</a:t>
            </a:r>
          </a:p>
          <a:p>
            <a:pPr lvl="1"/>
            <a:r>
              <a:rPr lang="en-US" sz="1600" dirty="0"/>
              <a:t>UP-conversion Loop Oscillator Axion Detector </a:t>
            </a:r>
          </a:p>
          <a:p>
            <a:pPr lvl="1"/>
            <a:r>
              <a:rPr lang="en-US" sz="1600" dirty="0"/>
              <a:t>High field magnets for next generation searches</a:t>
            </a:r>
          </a:p>
          <a:p>
            <a:pPr lvl="1"/>
            <a:r>
              <a:rPr lang="en-US" sz="1600" dirty="0"/>
              <a:t>Non-equilibrium quasiparticle dynamics in superconductors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/>
              <a:t>Now starting up work on two white papers:</a:t>
            </a:r>
          </a:p>
          <a:p>
            <a:pPr lvl="1"/>
            <a:r>
              <a:rPr lang="en-US" sz="1600" dirty="0"/>
              <a:t>Resonant cavity experiments. Expected to be comprehensive summary of US and international efforts. </a:t>
            </a:r>
          </a:p>
          <a:p>
            <a:pPr lvl="1"/>
            <a:r>
              <a:rPr lang="en-US" sz="1600" dirty="0"/>
              <a:t> “Discovering GHz-THz axion dark matter” to be led by Fermilab postdoc Stefan Knirck will capture ideas for axion discovery with broadband detectors.</a:t>
            </a:r>
          </a:p>
          <a:p>
            <a:pPr lvl="1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2404A7-5FFE-4DED-B2D5-1C296B40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Axion Direct Detection Experiments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0FD6B-4EC8-4060-858A-94E18724F7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6B34E-59F9-4A38-B9A3-438307057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61AB2-32FA-4E85-A2A3-21680817A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413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BF3936-B3FE-4AF2-94E6-6C8075FE3CCC}" vid="{C935ED70-3901-4B6A-8AD4-5A9CF87CE7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Powerpoint Template</Template>
  <TotalTime>1537</TotalTime>
  <Words>140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Axion Direct Detection Experiments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Sonnenschein</dc:creator>
  <cp:lastModifiedBy>Andrew Sonnenschein</cp:lastModifiedBy>
  <cp:revision>18</cp:revision>
  <cp:lastPrinted>2014-01-20T19:40:21Z</cp:lastPrinted>
  <dcterms:created xsi:type="dcterms:W3CDTF">2020-11-16T18:43:53Z</dcterms:created>
  <dcterms:modified xsi:type="dcterms:W3CDTF">2020-11-28T22:10:52Z</dcterms:modified>
</cp:coreProperties>
</file>