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de07d11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de07d11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83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Skipper CCDs for Cosmic Surveys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656200"/>
            <a:ext cx="545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Reducing noise to ~0.5e- rms/pix can lead to a ~50% increase in survey speed for some applications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Selecting regions of the detector can further improve survey speed and efficiency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 a future spectroscopic survey (there are ~4 facility concepts being proposed to Snowmass)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025" y="2664350"/>
            <a:ext cx="2635016" cy="24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034" y="-4"/>
            <a:ext cx="2894175" cy="27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575" y="3287675"/>
            <a:ext cx="4458274" cy="17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Macintosh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Skipper CCDs for Cosmic Surveys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Skipper CCDs for Cosmic Surveys</dc:title>
  <cp:lastModifiedBy>Juan Estrada</cp:lastModifiedBy>
  <cp:revision>2</cp:revision>
  <dcterms:modified xsi:type="dcterms:W3CDTF">2020-12-01T19:55:30Z</dcterms:modified>
</cp:coreProperties>
</file>