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ade07d111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ade07d111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Instrumentation for Future Cosmic Surveys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a white paper that brings together roughly a dozen cosmic survey instrumentation LOIs: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Detector technology:</a:t>
            </a:r>
            <a:r>
              <a:rPr lang="en"/>
              <a:t> fully depleted CCDs, skipper CCDs, germanium CCDs, non-destructive CMOS, MKIDS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“Photon Systems”:</a:t>
            </a:r>
            <a:r>
              <a:rPr lang="en"/>
              <a:t> fiber positioners, photonics, ultra-high-resolution interferometers, multi-photon interferometers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Development and Testing Facilities:</a:t>
            </a:r>
            <a:r>
              <a:rPr lang="en"/>
              <a:t> detector fabrication facilities, calibration facilities, astronomical testing facilities</a:t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515475" y="4549600"/>
            <a:ext cx="8460300" cy="5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Fermilab involvement:</a:t>
            </a:r>
            <a:r>
              <a:rPr lang="en">
                <a:solidFill>
                  <a:schemeClr val="dk1"/>
                </a:solidFill>
              </a:rPr>
              <a:t> Cancelo, </a:t>
            </a:r>
            <a:r>
              <a:rPr lang="en"/>
              <a:t>Diehl, Drlica-Wagner, </a:t>
            </a:r>
            <a:r>
              <a:rPr lang="en">
                <a:solidFill>
                  <a:schemeClr val="dk1"/>
                </a:solidFill>
              </a:rPr>
              <a:t>Estrada, Kurinsky, </a:t>
            </a:r>
            <a:r>
              <a:rPr lang="en"/>
              <a:t>Moroni, Sofo-Haro, Tiffenberg, and many more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Macintosh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Instrumentation for Future Cosmic Surveys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Instrumentation for Future Cosmic Surveys</dc:title>
  <cp:lastModifiedBy>Juan Estrada</cp:lastModifiedBy>
  <cp:revision>1</cp:revision>
  <dcterms:modified xsi:type="dcterms:W3CDTF">2020-12-01T19:57:12Z</dcterms:modified>
</cp:coreProperties>
</file>