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61A8"/>
        </a:solidFill>
        <a:effectLst/>
        <a:uFill>
          <a:solidFill>
            <a:srgbClr val="074184"/>
          </a:solidFill>
        </a:uFill>
        <a:latin typeface="+mn-lt"/>
        <a:ea typeface="+mn-ea"/>
        <a:cs typeface="+mn-cs"/>
        <a:sym typeface="Helvetica"/>
      </a:defRPr>
    </a:lvl1pPr>
    <a:lvl2pPr marL="0" marR="0" indent="0" algn="l" defTabSz="457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61A8"/>
        </a:solidFill>
        <a:effectLst/>
        <a:uFill>
          <a:solidFill>
            <a:srgbClr val="074184"/>
          </a:solidFill>
        </a:uFill>
        <a:latin typeface="+mn-lt"/>
        <a:ea typeface="+mn-ea"/>
        <a:cs typeface="+mn-cs"/>
        <a:sym typeface="Helvetica"/>
      </a:defRPr>
    </a:lvl2pPr>
    <a:lvl3pPr marL="0" marR="0" indent="0" algn="l" defTabSz="457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61A8"/>
        </a:solidFill>
        <a:effectLst/>
        <a:uFill>
          <a:solidFill>
            <a:srgbClr val="074184"/>
          </a:solidFill>
        </a:uFill>
        <a:latin typeface="+mn-lt"/>
        <a:ea typeface="+mn-ea"/>
        <a:cs typeface="+mn-cs"/>
        <a:sym typeface="Helvetica"/>
      </a:defRPr>
    </a:lvl3pPr>
    <a:lvl4pPr marL="0" marR="0" indent="0" algn="l" defTabSz="457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61A8"/>
        </a:solidFill>
        <a:effectLst/>
        <a:uFill>
          <a:solidFill>
            <a:srgbClr val="074184"/>
          </a:solidFill>
        </a:uFill>
        <a:latin typeface="+mn-lt"/>
        <a:ea typeface="+mn-ea"/>
        <a:cs typeface="+mn-cs"/>
        <a:sym typeface="Helvetica"/>
      </a:defRPr>
    </a:lvl4pPr>
    <a:lvl5pPr marL="0" marR="0" indent="0" algn="l" defTabSz="457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61A8"/>
        </a:solidFill>
        <a:effectLst/>
        <a:uFill>
          <a:solidFill>
            <a:srgbClr val="074184"/>
          </a:solidFill>
        </a:uFill>
        <a:latin typeface="+mn-lt"/>
        <a:ea typeface="+mn-ea"/>
        <a:cs typeface="+mn-cs"/>
        <a:sym typeface="Helvetica"/>
      </a:defRPr>
    </a:lvl5pPr>
    <a:lvl6pPr marL="0" marR="0" indent="457200" algn="l" defTabSz="457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61A8"/>
        </a:solidFill>
        <a:effectLst/>
        <a:uFill>
          <a:solidFill>
            <a:srgbClr val="074184"/>
          </a:solidFill>
        </a:uFill>
        <a:latin typeface="+mn-lt"/>
        <a:ea typeface="+mn-ea"/>
        <a:cs typeface="+mn-cs"/>
        <a:sym typeface="Helvetica"/>
      </a:defRPr>
    </a:lvl6pPr>
    <a:lvl7pPr marL="0" marR="0" indent="914400" algn="l" defTabSz="457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61A8"/>
        </a:solidFill>
        <a:effectLst/>
        <a:uFill>
          <a:solidFill>
            <a:srgbClr val="074184"/>
          </a:solidFill>
        </a:uFill>
        <a:latin typeface="+mn-lt"/>
        <a:ea typeface="+mn-ea"/>
        <a:cs typeface="+mn-cs"/>
        <a:sym typeface="Helvetica"/>
      </a:defRPr>
    </a:lvl7pPr>
    <a:lvl8pPr marL="0" marR="0" indent="1371600" algn="l" defTabSz="457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61A8"/>
        </a:solidFill>
        <a:effectLst/>
        <a:uFill>
          <a:solidFill>
            <a:srgbClr val="074184"/>
          </a:solidFill>
        </a:uFill>
        <a:latin typeface="+mn-lt"/>
        <a:ea typeface="+mn-ea"/>
        <a:cs typeface="+mn-cs"/>
        <a:sym typeface="Helvetica"/>
      </a:defRPr>
    </a:lvl8pPr>
    <a:lvl9pPr marL="0" marR="0" indent="1828800" algn="l" defTabSz="457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61A8"/>
        </a:solidFill>
        <a:effectLst/>
        <a:uFill>
          <a:solidFill>
            <a:srgbClr val="074184"/>
          </a:solidFill>
        </a:uFill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n" i="on">
        <a:fontRef idx="minor">
          <a:srgbClr val="404040"/>
        </a:fontRef>
        <a:srgbClr val="40404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EEF5"/>
          </a:solidFill>
        </a:fill>
      </a:tcStyle>
    </a:wholeTbl>
    <a:band2H>
      <a:tcTxStyle b="def" i="def"/>
      <a:tcStyle>
        <a:tcBdr/>
        <a:fill>
          <a:solidFill>
            <a:srgbClr val="ECF7FA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82D2E6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82D2E6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82D2E6"/>
          </a:solidFill>
        </a:fill>
      </a:tcStyle>
    </a:firstRow>
  </a:tblStyle>
  <a:tblStyle styleId="{C7B018BB-80A7-4F77-B60F-C8B233D01FF8}" styleName="">
    <a:tblBg/>
    <a:wholeTbl>
      <a:tcTxStyle b="def" i="def">
        <a:fontRef idx="minor">
          <a:srgbClr val="0061A8"/>
        </a:fontRef>
        <a:srgbClr val="0061A8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Ref idx="minor">
          <a:srgbClr val="0061A8"/>
        </a:fontRef>
        <a:srgbClr val="0061A8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Ref idx="minor">
          <a:srgbClr val="0061A8"/>
        </a:fontRef>
        <a:srgbClr val="0061A8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Ref idx="minor">
          <a:srgbClr val="0061A8"/>
        </a:fontRef>
        <a:srgbClr val="0061A8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Ref idx="minor">
          <a:srgbClr val="0061A8"/>
        </a:fontRef>
        <a:srgbClr val="0061A8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Ref idx="minor">
          <a:srgbClr val="0061A8"/>
        </a:fontRef>
        <a:srgbClr val="0061A8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def" i="def">
        <a:fontRef idx="minor">
          <a:srgbClr val="0061A8"/>
        </a:fontRef>
        <a:srgbClr val="0061A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def" i="def">
        <a:fontRef idx="minor">
          <a:srgbClr val="0061A8"/>
        </a:fontRef>
        <a:srgbClr val="0061A8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def" i="def">
        <a:fontRef idx="minor">
          <a:srgbClr val="0061A8"/>
        </a:fontRef>
        <a:srgbClr val="0061A8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Ref idx="minor">
          <a:srgbClr val="0061A8"/>
        </a:fontRef>
        <a:srgbClr val="0061A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Ref idx="minor">
          <a:srgbClr val="0061A8"/>
        </a:fontRef>
        <a:srgbClr val="0061A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3" name="Shape 9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30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30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30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30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30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30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30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30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30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esenter’s Name [20pt Reg]…"/>
          <p:cNvSpPr txBox="1"/>
          <p:nvPr>
            <p:ph type="body" sz="quarter" idx="21"/>
          </p:nvPr>
        </p:nvSpPr>
        <p:spPr>
          <a:xfrm>
            <a:off x="408261" y="6925109"/>
            <a:ext cx="10115648" cy="161403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>
                <a:solidFill>
                  <a:srgbClr val="0061A8"/>
                </a:solidFill>
                <a:uFill>
                  <a:solidFill>
                    <a:srgbClr val="074184"/>
                  </a:solidFill>
                </a:uFill>
              </a:defRPr>
            </a:pPr>
            <a:r>
              <a:t>Presenter’s Name [20pt Reg]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>
                <a:solidFill>
                  <a:srgbClr val="0061A8"/>
                </a:solidFill>
                <a:uFill>
                  <a:solidFill>
                    <a:srgbClr val="074184"/>
                  </a:solidFill>
                </a:uFill>
              </a:defRPr>
            </a:pPr>
            <a:r>
              <a:t>Meeting Title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>
                <a:solidFill>
                  <a:srgbClr val="0061A8"/>
                </a:solidFill>
                <a:uFill>
                  <a:solidFill>
                    <a:srgbClr val="074184"/>
                  </a:solidFill>
                </a:uFill>
              </a:defRPr>
            </a:pPr>
            <a:r>
              <a:t>Day Month Year</a:t>
            </a:r>
          </a:p>
        </p:txBody>
      </p:sp>
      <p:sp>
        <p:nvSpPr>
          <p:cNvPr id="14" name="Presentation title [32pt bold – Use the font Helvetica or Arial in this template]"/>
          <p:cNvSpPr txBox="1"/>
          <p:nvPr>
            <p:ph type="body" sz="quarter" idx="22"/>
          </p:nvPr>
        </p:nvSpPr>
        <p:spPr>
          <a:xfrm>
            <a:off x="420961" y="5540252"/>
            <a:ext cx="11713744" cy="12808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buSzTx/>
              <a:buFontTx/>
              <a:buNone/>
              <a:defRPr b="1" sz="3200">
                <a:solidFill>
                  <a:srgbClr val="0061A8"/>
                </a:solidFill>
                <a:uFill>
                  <a:solidFill>
                    <a:srgbClr val="074184"/>
                  </a:solidFill>
                </a:uFill>
              </a:defRPr>
            </a:lvl1pPr>
          </a:lstStyle>
          <a:p>
            <a:pPr/>
            <a:r>
              <a:t>Presentation title [32pt bold – Use the font Helvetica or Arial in this template]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/>
          <p:nvPr>
            <p:ph type="title"/>
          </p:nvPr>
        </p:nvSpPr>
        <p:spPr>
          <a:xfrm>
            <a:off x="287019" y="239324"/>
            <a:ext cx="12430762" cy="819303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rgbClr val="0061A8"/>
                </a:solidFill>
                <a:uFill>
                  <a:solidFill>
                    <a:srgbClr val="074184"/>
                  </a:solidFill>
                </a:u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idx="1"/>
          </p:nvPr>
        </p:nvSpPr>
        <p:spPr>
          <a:xfrm>
            <a:off x="287019" y="1439117"/>
            <a:ext cx="12430761" cy="7152642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buClr>
                <a:srgbClr val="50505F"/>
              </a:buClr>
              <a:buChar char="•"/>
              <a:defRPr sz="28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</a:defRPr>
            </a:lvl1pPr>
            <a:lvl2pPr marL="477981" indent="-249381">
              <a:buChar char="-"/>
              <a:defRPr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</a:defRPr>
            </a:lvl2pPr>
            <a:lvl3pPr marL="683513" indent="-226313">
              <a:defRPr sz="2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</a:defRPr>
            </a:lvl3pPr>
            <a:lvl4pPr marL="939800" indent="-254000">
              <a:buChar char="-"/>
              <a:defRPr sz="20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</a:defRPr>
            </a:lvl4pPr>
            <a:lvl5pPr marL="1143000" indent="-228600">
              <a:buClr>
                <a:srgbClr val="50505F"/>
              </a:buClr>
              <a:buChar char="•"/>
              <a:defRPr sz="18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xfrm>
            <a:off x="287019" y="9265920"/>
            <a:ext cx="636695" cy="21590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61A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graphicFrame>
        <p:nvGraphicFramePr>
          <p:cNvPr id="25" name="Table"/>
          <p:cNvGraphicFramePr/>
          <p:nvPr/>
        </p:nvGraphicFramePr>
        <p:xfrm>
          <a:off x="886883" y="9262957"/>
          <a:ext cx="9662729" cy="44433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9662728"/>
              </a:tblGrid>
              <a:tr h="222165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400">
                          <a:solidFill>
                            <a:schemeClr val="accent1"/>
                          </a:solidFill>
                          <a:uFill>
                            <a:solidFill>
                              <a:srgbClr val="154D81"/>
                            </a:solidFill>
                          </a:uFill>
                        </a:rPr>
                        <a:t>11/30/2020         Noah Kurinsky</a:t>
                      </a:r>
                    </a:p>
                  </a:txBody>
                  <a:tcPr marL="0" marR="0" marT="0" marB="0" anchor="t" anchorCtr="0" horzOverflow="overflow">
                    <a:solidFill>
                      <a:srgbClr val="FFFFFF"/>
                    </a:solidFill>
                  </a:tcPr>
                </a:tc>
              </a:tr>
              <a:tr h="222165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defRPr b="0" i="0" sz="1400">
                          <a:solidFill>
                            <a:schemeClr val="accent1"/>
                          </a:solidFill>
                          <a:uFill>
                            <a:solidFill>
                              <a:srgbClr val="154D81"/>
                            </a:solidFill>
                          </a:uFill>
                        </a:defRPr>
                      </a:pPr>
                    </a:p>
                  </a:txBody>
                  <a:tcPr marL="0" marR="0" marT="0" marB="0" anchor="t" anchorCtr="0" horzOverflow="overflow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6880" y="8882378"/>
            <a:ext cx="12417553" cy="3081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-click to edit"/>
          <p:cNvSpPr txBox="1"/>
          <p:nvPr>
            <p:ph type="body" sz="quarter" idx="21"/>
          </p:nvPr>
        </p:nvSpPr>
        <p:spPr>
          <a:xfrm>
            <a:off x="291930" y="7188764"/>
            <a:ext cx="5982210" cy="14290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buSzTx/>
              <a:buFontTx/>
              <a:buNone/>
              <a:defRPr b="1" sz="1800">
                <a:solidFill>
                  <a:srgbClr val="0061A8"/>
                </a:solidFill>
                <a:uFill>
                  <a:solidFill>
                    <a:srgbClr val="595959"/>
                  </a:solidFill>
                </a:uFill>
              </a:defRPr>
            </a:lvl1pPr>
          </a:lstStyle>
          <a:p>
            <a:pPr/>
            <a:r>
              <a:t>Double-click to edit</a:t>
            </a:r>
          </a:p>
        </p:txBody>
      </p:sp>
      <p:sp>
        <p:nvSpPr>
          <p:cNvPr id="34" name="Double-click to edit"/>
          <p:cNvSpPr txBox="1"/>
          <p:nvPr>
            <p:ph type="body" sz="quarter" idx="22"/>
          </p:nvPr>
        </p:nvSpPr>
        <p:spPr>
          <a:xfrm>
            <a:off x="6691362" y="7188764"/>
            <a:ext cx="5982209" cy="14290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buSzTx/>
              <a:buFontTx/>
              <a:buNone/>
              <a:defRPr b="1" sz="1800">
                <a:solidFill>
                  <a:srgbClr val="0061A8"/>
                </a:solidFill>
                <a:uFill>
                  <a:solidFill>
                    <a:srgbClr val="595959"/>
                  </a:solidFill>
                </a:uFill>
              </a:defRPr>
            </a:lvl1pPr>
          </a:lstStyle>
          <a:p>
            <a:pPr/>
            <a:r>
              <a:t>Double-click to edit</a:t>
            </a:r>
          </a:p>
        </p:txBody>
      </p:sp>
      <p:sp>
        <p:nvSpPr>
          <p:cNvPr id="35" name="Body Level One…"/>
          <p:cNvSpPr txBox="1"/>
          <p:nvPr>
            <p:ph type="body" sz="half" idx="23"/>
          </p:nvPr>
        </p:nvSpPr>
        <p:spPr>
          <a:xfrm>
            <a:off x="6686007" y="1428608"/>
            <a:ext cx="5992919" cy="5158854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buChar char="•"/>
              <a:defRPr sz="28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</a:defRPr>
            </a:lvl1pPr>
            <a:lvl2pPr marL="477981" indent="-249381">
              <a:buChar char="-"/>
              <a:defRPr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</a:defRPr>
            </a:lvl2pPr>
            <a:lvl3pPr marL="683513" indent="-226313">
              <a:buClrTx/>
              <a:defRPr sz="2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</a:defRPr>
            </a:lvl3pPr>
            <a:lvl4pPr marL="939800" indent="-254000">
              <a:buChar char="-"/>
              <a:defRPr sz="20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</a:defRPr>
            </a:lvl4pPr>
            <a:lvl5pPr marL="1143000" indent="-228600">
              <a:buChar char="•"/>
              <a:defRPr sz="18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Title Text"/>
          <p:cNvSpPr txBox="1"/>
          <p:nvPr>
            <p:ph type="title"/>
          </p:nvPr>
        </p:nvSpPr>
        <p:spPr>
          <a:xfrm>
            <a:off x="287019" y="239324"/>
            <a:ext cx="12354562" cy="819303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rgbClr val="0061A8"/>
                </a:solidFill>
                <a:uFill>
                  <a:solidFill>
                    <a:srgbClr val="074184"/>
                  </a:solidFill>
                </a:u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7" name="Slide Number"/>
          <p:cNvSpPr txBox="1"/>
          <p:nvPr>
            <p:ph type="sldNum" sz="quarter" idx="2"/>
          </p:nvPr>
        </p:nvSpPr>
        <p:spPr>
          <a:xfrm>
            <a:off x="287019" y="9265920"/>
            <a:ext cx="636695" cy="21590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61A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8" name="Body Level One…"/>
          <p:cNvSpPr txBox="1"/>
          <p:nvPr>
            <p:ph type="body" sz="half" idx="1"/>
          </p:nvPr>
        </p:nvSpPr>
        <p:spPr>
          <a:xfrm>
            <a:off x="273875" y="1428608"/>
            <a:ext cx="5992919" cy="5158854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buClr>
                <a:srgbClr val="50505F"/>
              </a:buClr>
              <a:buChar char="•"/>
              <a:defRPr sz="28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</a:defRPr>
            </a:lvl1pPr>
            <a:lvl2pPr marL="477981" indent="-249381">
              <a:buChar char="-"/>
              <a:defRPr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</a:defRPr>
            </a:lvl2pPr>
            <a:lvl3pPr marL="683513" indent="-226313">
              <a:defRPr sz="2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</a:defRPr>
            </a:lvl3pPr>
            <a:lvl4pPr marL="939800" indent="-254000">
              <a:buChar char="-"/>
              <a:defRPr sz="20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</a:defRPr>
            </a:lvl4pPr>
            <a:lvl5pPr marL="1143000" indent="-228600">
              <a:buClr>
                <a:srgbClr val="50505F"/>
              </a:buClr>
              <a:buChar char="•"/>
              <a:defRPr sz="18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aphicFrame>
        <p:nvGraphicFramePr>
          <p:cNvPr id="39" name="Table"/>
          <p:cNvGraphicFramePr/>
          <p:nvPr/>
        </p:nvGraphicFramePr>
        <p:xfrm>
          <a:off x="886883" y="9260416"/>
          <a:ext cx="9662729" cy="44433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1212892"/>
                <a:gridCol w="8449835"/>
              </a:tblGrid>
              <a:tr h="44433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400">
                          <a:solidFill>
                            <a:schemeClr val="accent1"/>
                          </a:solidFill>
                          <a:uFill>
                            <a:solidFill>
                              <a:srgbClr val="154D81"/>
                            </a:solidFill>
                          </a:uFill>
                        </a:rPr>
                        <a:t>Date</a:t>
                      </a:r>
                    </a:p>
                  </a:txBody>
                  <a:tcPr marL="0" marR="0" marT="0" marB="0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400">
                          <a:solidFill>
                            <a:schemeClr val="accent1"/>
                          </a:solidFill>
                          <a:uFill>
                            <a:solidFill>
                              <a:srgbClr val="154D81"/>
                            </a:solidFill>
                          </a:uFill>
                        </a:rPr>
                        <a:t>Presenter I Presentation Title </a:t>
                      </a:r>
                    </a:p>
                  </a:txBody>
                  <a:tcPr marL="0" marR="0" marT="0" marB="0" anchor="t" anchorCtr="0" horzOverflow="overflow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6880" y="8882378"/>
            <a:ext cx="12417553" cy="3081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/ Cap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ouble-click to edit"/>
          <p:cNvSpPr txBox="1"/>
          <p:nvPr>
            <p:ph type="body" sz="half" idx="21"/>
          </p:nvPr>
        </p:nvSpPr>
        <p:spPr>
          <a:xfrm>
            <a:off x="280810" y="1429725"/>
            <a:ext cx="4132850" cy="71669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buSzTx/>
              <a:buFontTx/>
              <a:buNone/>
              <a:defRPr b="1" sz="1800">
                <a:solidFill>
                  <a:srgbClr val="0061A8"/>
                </a:solidFill>
                <a:uFill>
                  <a:solidFill>
                    <a:srgbClr val="595959"/>
                  </a:solidFill>
                </a:uFill>
              </a:defRPr>
            </a:lvl1pPr>
          </a:lstStyle>
          <a:p>
            <a:pPr/>
            <a:r>
              <a:t>Double-click to edit</a:t>
            </a:r>
          </a:p>
        </p:txBody>
      </p:sp>
      <p:sp>
        <p:nvSpPr>
          <p:cNvPr id="48" name="Title Text"/>
          <p:cNvSpPr txBox="1"/>
          <p:nvPr>
            <p:ph type="title"/>
          </p:nvPr>
        </p:nvSpPr>
        <p:spPr>
          <a:xfrm>
            <a:off x="287019" y="239324"/>
            <a:ext cx="12354562" cy="819303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rgbClr val="0061A8"/>
                </a:solidFill>
                <a:uFill>
                  <a:solidFill>
                    <a:srgbClr val="074184"/>
                  </a:solidFill>
                </a:u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9" name="Body Level One…"/>
          <p:cNvSpPr txBox="1"/>
          <p:nvPr>
            <p:ph type="body" idx="1"/>
          </p:nvPr>
        </p:nvSpPr>
        <p:spPr>
          <a:xfrm>
            <a:off x="4804550" y="1429725"/>
            <a:ext cx="7880910" cy="7165646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buClr>
                <a:srgbClr val="50505F"/>
              </a:buClr>
              <a:buChar char="•"/>
              <a:defRPr sz="28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</a:defRPr>
            </a:lvl1pPr>
            <a:lvl2pPr marL="477981" indent="-249381">
              <a:buChar char="-"/>
              <a:defRPr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</a:defRPr>
            </a:lvl2pPr>
            <a:lvl3pPr marL="683513" indent="-226313">
              <a:defRPr sz="2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</a:defRPr>
            </a:lvl3pPr>
            <a:lvl4pPr marL="939800" indent="-254000">
              <a:buChar char="-"/>
              <a:defRPr sz="20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</a:defRPr>
            </a:lvl4pPr>
            <a:lvl5pPr marL="1143000" indent="-228600">
              <a:buClr>
                <a:srgbClr val="50505F"/>
              </a:buClr>
              <a:buChar char="•"/>
              <a:defRPr sz="18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xfrm>
            <a:off x="287019" y="9265920"/>
            <a:ext cx="636695" cy="21590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61A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5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8575" y="8885547"/>
            <a:ext cx="12447649" cy="28990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2" name="Table"/>
          <p:cNvGraphicFramePr/>
          <p:nvPr/>
        </p:nvGraphicFramePr>
        <p:xfrm>
          <a:off x="886883" y="9260416"/>
          <a:ext cx="9662729" cy="44433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1212892"/>
                <a:gridCol w="8449835"/>
              </a:tblGrid>
              <a:tr h="44433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400">
                          <a:solidFill>
                            <a:schemeClr val="accent1"/>
                          </a:solidFill>
                          <a:uFill>
                            <a:solidFill>
                              <a:srgbClr val="154D81"/>
                            </a:solidFill>
                          </a:uFill>
                        </a:rPr>
                        <a:t>Date</a:t>
                      </a:r>
                    </a:p>
                  </a:txBody>
                  <a:tcPr marL="0" marR="0" marT="0" marB="0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400">
                          <a:solidFill>
                            <a:schemeClr val="accent1"/>
                          </a:solidFill>
                          <a:uFill>
                            <a:solidFill>
                              <a:srgbClr val="154D81"/>
                            </a:solidFill>
                          </a:uFill>
                        </a:rPr>
                        <a:t>Presenter I Presentation Title </a:t>
                      </a:r>
                    </a:p>
                  </a:txBody>
                  <a:tcPr marL="0" marR="0" marT="0" marB="0" anchor="t" anchorCtr="0" horzOverflow="overflow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/Cap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bject Placeholder"/>
          <p:cNvSpPr txBox="1"/>
          <p:nvPr>
            <p:ph type="obj" idx="3"/>
          </p:nvPr>
        </p:nvSpPr>
        <p:spPr>
          <a:xfrm>
            <a:off x="283407" y="1426481"/>
            <a:ext cx="12361785" cy="5597629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800">
                <a:solidFill>
                  <a:srgbClr val="636363"/>
                </a:solidFill>
                <a:uFill>
                  <a:solidFill>
                    <a:srgbClr val="404040"/>
                  </a:solidFill>
                </a:uFill>
              </a:defRPr>
            </a:pPr>
          </a:p>
        </p:txBody>
      </p:sp>
      <p:sp>
        <p:nvSpPr>
          <p:cNvPr id="60" name="Double-click to edit"/>
          <p:cNvSpPr txBox="1"/>
          <p:nvPr>
            <p:ph type="body" sz="quarter" idx="21"/>
          </p:nvPr>
        </p:nvSpPr>
        <p:spPr>
          <a:xfrm>
            <a:off x="287019" y="7188764"/>
            <a:ext cx="12354562" cy="14305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buSzTx/>
              <a:buFontTx/>
              <a:buNone/>
              <a:defRPr b="1" sz="1800">
                <a:solidFill>
                  <a:srgbClr val="0061A8"/>
                </a:solidFill>
                <a:uFill>
                  <a:solidFill>
                    <a:srgbClr val="595959"/>
                  </a:solidFill>
                </a:uFill>
              </a:defRPr>
            </a:lvl1pPr>
          </a:lstStyle>
          <a:p>
            <a:pPr/>
            <a:r>
              <a:t>Double-click to edit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xfrm>
            <a:off x="287019" y="9265920"/>
            <a:ext cx="636695" cy="21590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61A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6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8575" y="8885547"/>
            <a:ext cx="12447649" cy="28990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3" name="Table"/>
          <p:cNvGraphicFramePr/>
          <p:nvPr/>
        </p:nvGraphicFramePr>
        <p:xfrm>
          <a:off x="886883" y="9260416"/>
          <a:ext cx="9662729" cy="44433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1212892"/>
                <a:gridCol w="8449835"/>
              </a:tblGrid>
              <a:tr h="44433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400">
                          <a:solidFill>
                            <a:schemeClr val="accent1"/>
                          </a:solidFill>
                          <a:uFill>
                            <a:solidFill>
                              <a:srgbClr val="154D81"/>
                            </a:solidFill>
                          </a:uFill>
                        </a:rPr>
                        <a:t>Date</a:t>
                      </a:r>
                    </a:p>
                  </a:txBody>
                  <a:tcPr marL="0" marR="0" marT="0" marB="0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400">
                          <a:solidFill>
                            <a:schemeClr val="accent1"/>
                          </a:solidFill>
                          <a:uFill>
                            <a:solidFill>
                              <a:srgbClr val="154D81"/>
                            </a:solidFill>
                          </a:uFill>
                        </a:rPr>
                        <a:t>Presenter I Presentation Title </a:t>
                      </a:r>
                    </a:p>
                  </a:txBody>
                  <a:tcPr marL="0" marR="0" marT="0" marB="0" anchor="t" anchorCtr="0" horzOverflow="overflow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4" name="Title Text"/>
          <p:cNvSpPr txBox="1"/>
          <p:nvPr>
            <p:ph type="title"/>
          </p:nvPr>
        </p:nvSpPr>
        <p:spPr>
          <a:xfrm>
            <a:off x="287019" y="239324"/>
            <a:ext cx="12354562" cy="819303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rgbClr val="0061A8"/>
                </a:solidFill>
                <a:uFill>
                  <a:solidFill>
                    <a:srgbClr val="074184"/>
                  </a:solidFill>
                </a:uFill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Table"/>
          <p:cNvGraphicFramePr/>
          <p:nvPr/>
        </p:nvGraphicFramePr>
        <p:xfrm>
          <a:off x="9464604" y="9256889"/>
          <a:ext cx="1300481" cy="36124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300480"/>
              </a:tblGrid>
              <a:tr h="361244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defRPr sz="1400">
                          <a:solidFill>
                            <a:schemeClr val="accent1"/>
                          </a:solidFill>
                          <a:uFill>
                            <a:solidFill>
                              <a:srgbClr val="154D81"/>
                            </a:solidFill>
                          </a:uFill>
                        </a:defRPr>
                      </a:pP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287019" y="9265920"/>
            <a:ext cx="636695" cy="21590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61A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7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8575" y="8885547"/>
            <a:ext cx="12447649" cy="28990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74" name="Table"/>
          <p:cNvGraphicFramePr/>
          <p:nvPr/>
        </p:nvGraphicFramePr>
        <p:xfrm>
          <a:off x="886883" y="9257876"/>
          <a:ext cx="9662729" cy="44433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1212892"/>
                <a:gridCol w="8449835"/>
              </a:tblGrid>
              <a:tr h="44433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400">
                          <a:solidFill>
                            <a:schemeClr val="accent1"/>
                          </a:solidFill>
                          <a:uFill>
                            <a:solidFill>
                              <a:srgbClr val="154D81"/>
                            </a:solidFill>
                          </a:uFill>
                        </a:rPr>
                        <a:t>Date</a:t>
                      </a:r>
                    </a:p>
                  </a:txBody>
                  <a:tcPr marL="0" marR="0" marT="0" marB="0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400">
                          <a:solidFill>
                            <a:schemeClr val="accent1"/>
                          </a:solidFill>
                          <a:uFill>
                            <a:solidFill>
                              <a:srgbClr val="154D81"/>
                            </a:solidFill>
                          </a:uFill>
                        </a:rPr>
                        <a:t>Presenter I Presentation Title </a:t>
                      </a:r>
                    </a:p>
                  </a:txBody>
                  <a:tcPr marL="0" marR="0" marT="0" marB="0" anchor="t" anchorCtr="0" horzOverflow="overflow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5" name="Object Placeholder"/>
          <p:cNvSpPr txBox="1"/>
          <p:nvPr>
            <p:ph type="obj" idx="3"/>
          </p:nvPr>
        </p:nvSpPr>
        <p:spPr>
          <a:xfrm>
            <a:off x="283412" y="684851"/>
            <a:ext cx="12412576" cy="7804394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800">
                <a:solidFill>
                  <a:srgbClr val="636363"/>
                </a:solidFill>
                <a:uFill>
                  <a:solidFill>
                    <a:srgbClr val="404040"/>
                  </a:solidFill>
                </a:u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 Slide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" name="Table"/>
          <p:cNvGraphicFramePr/>
          <p:nvPr/>
        </p:nvGraphicFramePr>
        <p:xfrm>
          <a:off x="9464604" y="9256889"/>
          <a:ext cx="1300481" cy="36124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300480"/>
              </a:tblGrid>
              <a:tr h="361244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defRPr sz="1400">
                          <a:solidFill>
                            <a:schemeClr val="accent1"/>
                          </a:solidFill>
                          <a:uFill>
                            <a:solidFill>
                              <a:srgbClr val="154D81"/>
                            </a:solidFill>
                          </a:uFill>
                        </a:defRPr>
                      </a:pP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83" name="Slide Number"/>
          <p:cNvSpPr txBox="1"/>
          <p:nvPr>
            <p:ph type="sldNum" sz="quarter" idx="2"/>
          </p:nvPr>
        </p:nvSpPr>
        <p:spPr>
          <a:xfrm>
            <a:off x="287019" y="9265920"/>
            <a:ext cx="636695" cy="21590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61A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8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8575" y="8885547"/>
            <a:ext cx="12447649" cy="28990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5" name="Table"/>
          <p:cNvGraphicFramePr/>
          <p:nvPr/>
        </p:nvGraphicFramePr>
        <p:xfrm>
          <a:off x="886883" y="9257876"/>
          <a:ext cx="9662729" cy="44433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1212892"/>
                <a:gridCol w="8449835"/>
              </a:tblGrid>
              <a:tr h="44433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400">
                          <a:solidFill>
                            <a:schemeClr val="accent1"/>
                          </a:solidFill>
                          <a:uFill>
                            <a:solidFill>
                              <a:srgbClr val="154D81"/>
                            </a:solidFill>
                          </a:uFill>
                        </a:rPr>
                        <a:t>Date</a:t>
                      </a:r>
                    </a:p>
                  </a:txBody>
                  <a:tcPr marL="0" marR="0" marT="0" marB="0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400">
                          <a:solidFill>
                            <a:schemeClr val="accent1"/>
                          </a:solidFill>
                          <a:uFill>
                            <a:solidFill>
                              <a:srgbClr val="154D81"/>
                            </a:solidFill>
                          </a:uFill>
                        </a:rPr>
                        <a:t>Presenter I Presentation Title </a:t>
                      </a:r>
                    </a:p>
                  </a:txBody>
                  <a:tcPr marL="0" marR="0" marT="0" marB="0" anchor="t" anchorCtr="0" horzOverflow="overflow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6" name="Title Text"/>
          <p:cNvSpPr txBox="1"/>
          <p:nvPr>
            <p:ph type="title"/>
          </p:nvPr>
        </p:nvSpPr>
        <p:spPr>
          <a:xfrm>
            <a:off x="287019" y="239324"/>
            <a:ext cx="12354562" cy="819303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rgbClr val="0061A8"/>
                </a:solidFill>
                <a:uFill>
                  <a:solidFill>
                    <a:srgbClr val="074184"/>
                  </a:solidFill>
                </a:uFill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4-0218-16D.lr.jpg" descr="14-0218-16D.lr.jpg"/>
          <p:cNvPicPr>
            <a:picLocks noChangeAspect="1"/>
          </p:cNvPicPr>
          <p:nvPr/>
        </p:nvPicPr>
        <p:blipFill>
          <a:blip r:embed="rId2">
            <a:extLst/>
          </a:blip>
          <a:srcRect l="0" t="19839" r="0" b="26627"/>
          <a:stretch>
            <a:fillRect/>
          </a:stretch>
        </p:blipFill>
        <p:spPr>
          <a:xfrm>
            <a:off x="-43663" y="674322"/>
            <a:ext cx="13079161" cy="466775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7180" y="-11566"/>
            <a:ext cx="13079160" cy="128085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/>
          <p:nvPr>
            <p:ph type="title"/>
          </p:nvPr>
        </p:nvSpPr>
        <p:spPr>
          <a:xfrm>
            <a:off x="650239" y="130950"/>
            <a:ext cx="11704322" cy="2144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650239" y="2275839"/>
            <a:ext cx="11704322" cy="7477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/>
          <a:lstStyle>
            <a:lvl2pPr>
              <a:buChar char="–"/>
            </a:lvl2pPr>
            <a:lvl3pPr marL="704088" indent="-246888">
              <a:buClr>
                <a:srgbClr val="50505F"/>
              </a:buClr>
              <a:buChar char="•"/>
            </a:lvl3pPr>
            <a:lvl4pPr>
              <a:buChar char="–"/>
            </a:lvl4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9320107" y="9040141"/>
            <a:ext cx="3034454" cy="1778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defRPr sz="1200">
                <a:solidFill>
                  <a:srgbClr val="003087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</p:sldLayoutIdLst>
  <p:transition xmlns:p14="http://schemas.microsoft.com/office/powerpoint/2010/main" spd="med" advClick="1"/>
  <p:txStyles>
    <p:titleStyle>
      <a:lvl1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074184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2286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074184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4572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074184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6858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074184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9144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074184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11430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074184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13716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074184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16002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074184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18288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074184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457200" marR="0" indent="-457200" algn="l" defTabSz="45720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2400" u="none">
          <a:solidFill>
            <a:srgbClr val="595959"/>
          </a:solidFill>
          <a:uFillTx/>
          <a:latin typeface="+mn-lt"/>
          <a:ea typeface="+mn-ea"/>
          <a:cs typeface="+mn-cs"/>
          <a:sym typeface="Helvetica"/>
        </a:defRPr>
      </a:lvl1pPr>
      <a:lvl2pPr marL="885825" marR="0" indent="-428625" algn="l" defTabSz="45720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2400" u="none">
          <a:solidFill>
            <a:srgbClr val="595959"/>
          </a:solidFill>
          <a:uFillTx/>
          <a:latin typeface="+mn-lt"/>
          <a:ea typeface="+mn-ea"/>
          <a:cs typeface="+mn-cs"/>
          <a:sym typeface="Helvetica"/>
        </a:defRPr>
      </a:lvl2pPr>
      <a:lvl3pPr marL="1306285" marR="0" indent="-391885" algn="l" defTabSz="45720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2400" u="none">
          <a:solidFill>
            <a:srgbClr val="595959"/>
          </a:solidFill>
          <a:uFillTx/>
          <a:latin typeface="+mn-lt"/>
          <a:ea typeface="+mn-ea"/>
          <a:cs typeface="+mn-cs"/>
          <a:sym typeface="Helvetica"/>
        </a:defRPr>
      </a:lvl3pPr>
      <a:lvl4pPr marL="1828800" marR="0" indent="-457200" algn="l" defTabSz="45720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2400" u="none">
          <a:solidFill>
            <a:srgbClr val="595959"/>
          </a:solidFill>
          <a:uFillTx/>
          <a:latin typeface="+mn-lt"/>
          <a:ea typeface="+mn-ea"/>
          <a:cs typeface="+mn-cs"/>
          <a:sym typeface="Helvetica"/>
        </a:defRPr>
      </a:lvl4pPr>
      <a:lvl5pPr marL="2133600" marR="0" indent="-304800" algn="l" defTabSz="45720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2400" u="none">
          <a:solidFill>
            <a:srgbClr val="595959"/>
          </a:solidFill>
          <a:uFillTx/>
          <a:latin typeface="+mn-lt"/>
          <a:ea typeface="+mn-ea"/>
          <a:cs typeface="+mn-cs"/>
          <a:sym typeface="Helvetica"/>
        </a:defRPr>
      </a:lvl5pPr>
      <a:lvl6pPr marL="2590800" marR="0" indent="-304800" algn="l" defTabSz="45720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2400" u="none">
          <a:solidFill>
            <a:srgbClr val="595959"/>
          </a:solidFill>
          <a:uFillTx/>
          <a:latin typeface="+mn-lt"/>
          <a:ea typeface="+mn-ea"/>
          <a:cs typeface="+mn-cs"/>
          <a:sym typeface="Helvetica"/>
        </a:defRPr>
      </a:lvl6pPr>
      <a:lvl7pPr marL="3048000" marR="0" indent="-304800" algn="l" defTabSz="45720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2400" u="none">
          <a:solidFill>
            <a:srgbClr val="595959"/>
          </a:solidFill>
          <a:uFillTx/>
          <a:latin typeface="+mn-lt"/>
          <a:ea typeface="+mn-ea"/>
          <a:cs typeface="+mn-cs"/>
          <a:sym typeface="Helvetica"/>
        </a:defRPr>
      </a:lvl7pPr>
      <a:lvl8pPr marL="3505200" marR="0" indent="-304800" algn="l" defTabSz="45720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2400" u="none">
          <a:solidFill>
            <a:srgbClr val="595959"/>
          </a:solidFill>
          <a:uFillTx/>
          <a:latin typeface="+mn-lt"/>
          <a:ea typeface="+mn-ea"/>
          <a:cs typeface="+mn-cs"/>
          <a:sym typeface="Helvetica"/>
        </a:defRPr>
      </a:lvl8pPr>
      <a:lvl9pPr marL="3962400" marR="0" indent="-304800" algn="l" defTabSz="45720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2400" u="none">
          <a:solidFill>
            <a:srgbClr val="595959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l" defTabSz="45720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>
            <a:solidFill>
              <a:srgbClr val="074184"/>
            </a:solidFill>
          </a:uFill>
          <a:latin typeface="+mn-lt"/>
          <a:ea typeface="+mn-ea"/>
          <a:cs typeface="+mn-cs"/>
          <a:sym typeface="Helvetica"/>
        </a:defRPr>
      </a:lvl1pPr>
      <a:lvl2pPr marL="0" marR="0" indent="228600" algn="l" defTabSz="45720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>
            <a:solidFill>
              <a:srgbClr val="074184"/>
            </a:solidFill>
          </a:uFill>
          <a:latin typeface="+mn-lt"/>
          <a:ea typeface="+mn-ea"/>
          <a:cs typeface="+mn-cs"/>
          <a:sym typeface="Helvetica"/>
        </a:defRPr>
      </a:lvl2pPr>
      <a:lvl3pPr marL="0" marR="0" indent="457200" algn="l" defTabSz="45720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>
            <a:solidFill>
              <a:srgbClr val="074184"/>
            </a:solidFill>
          </a:uFill>
          <a:latin typeface="+mn-lt"/>
          <a:ea typeface="+mn-ea"/>
          <a:cs typeface="+mn-cs"/>
          <a:sym typeface="Helvetica"/>
        </a:defRPr>
      </a:lvl3pPr>
      <a:lvl4pPr marL="0" marR="0" indent="685800" algn="l" defTabSz="45720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>
            <a:solidFill>
              <a:srgbClr val="074184"/>
            </a:solidFill>
          </a:uFill>
          <a:latin typeface="+mn-lt"/>
          <a:ea typeface="+mn-ea"/>
          <a:cs typeface="+mn-cs"/>
          <a:sym typeface="Helvetica"/>
        </a:defRPr>
      </a:lvl4pPr>
      <a:lvl5pPr marL="0" marR="0" indent="914400" algn="l" defTabSz="45720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>
            <a:solidFill>
              <a:srgbClr val="074184"/>
            </a:solidFill>
          </a:uFill>
          <a:latin typeface="+mn-lt"/>
          <a:ea typeface="+mn-ea"/>
          <a:cs typeface="+mn-cs"/>
          <a:sym typeface="Helvetica"/>
        </a:defRPr>
      </a:lvl5pPr>
      <a:lvl6pPr marL="0" marR="0" indent="1143000" algn="l" defTabSz="45720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>
            <a:solidFill>
              <a:srgbClr val="074184"/>
            </a:solidFill>
          </a:uFill>
          <a:latin typeface="+mn-lt"/>
          <a:ea typeface="+mn-ea"/>
          <a:cs typeface="+mn-cs"/>
          <a:sym typeface="Helvetica"/>
        </a:defRPr>
      </a:lvl6pPr>
      <a:lvl7pPr marL="0" marR="0" indent="1371600" algn="l" defTabSz="45720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>
            <a:solidFill>
              <a:srgbClr val="074184"/>
            </a:solidFill>
          </a:uFill>
          <a:latin typeface="+mn-lt"/>
          <a:ea typeface="+mn-ea"/>
          <a:cs typeface="+mn-cs"/>
          <a:sym typeface="Helvetica"/>
        </a:defRPr>
      </a:lvl7pPr>
      <a:lvl8pPr marL="0" marR="0" indent="1600200" algn="l" defTabSz="45720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>
            <a:solidFill>
              <a:srgbClr val="074184"/>
            </a:solidFill>
          </a:uFill>
          <a:latin typeface="+mn-lt"/>
          <a:ea typeface="+mn-ea"/>
          <a:cs typeface="+mn-cs"/>
          <a:sym typeface="Helvetica"/>
        </a:defRPr>
      </a:lvl8pPr>
      <a:lvl9pPr marL="0" marR="0" indent="1828800" algn="l" defTabSz="45720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>
            <a:solidFill>
              <a:srgbClr val="074184"/>
            </a:solidFill>
          </a:uFill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New Materials for Dark Matter Direct Dete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New Materials for Dark Matter Direct Detection</a:t>
            </a:r>
          </a:p>
        </p:txBody>
      </p:sp>
      <p:sp>
        <p:nvSpPr>
          <p:cNvPr id="96" name="keV-MeV dark matter detection requires meV thresholds for particle-like dark matter, also opens windows into absorption of meV-scale bosonic D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50697" indent="-250697" defTabSz="429768">
              <a:defRPr sz="2632"/>
            </a:pPr>
            <a:r>
              <a:t>keV-MeV dark matter detection requires meV thresholds for particle-like dark matter, also opens windows into absorption of meV-scale bosonic DM</a:t>
            </a:r>
          </a:p>
          <a:p>
            <a:pPr lvl="1" marL="449302" indent="-234418" defTabSz="429768">
              <a:defRPr sz="2256"/>
            </a:pPr>
            <a:r>
              <a:t>Requires exploring low-gap materials</a:t>
            </a:r>
          </a:p>
          <a:p>
            <a:pPr lvl="1" marL="449302" indent="-234418" defTabSz="429768">
              <a:defRPr sz="2256"/>
            </a:pPr>
            <a:r>
              <a:t>Requires development of more sensitive readout electronics </a:t>
            </a:r>
          </a:p>
          <a:p>
            <a:pPr marL="250697" indent="-250697" defTabSz="429768">
              <a:defRPr sz="2632"/>
            </a:pPr>
          </a:p>
          <a:p>
            <a:pPr marL="250697" indent="-250697" defTabSz="429768">
              <a:defRPr sz="2632"/>
            </a:pPr>
            <a:r>
              <a:t>Technology Development Directions</a:t>
            </a:r>
          </a:p>
          <a:p>
            <a:pPr lvl="1" marL="449302" indent="-234418" defTabSz="429768">
              <a:defRPr sz="2256"/>
            </a:pPr>
            <a:r>
              <a:t>Improving the Sensitivity of Athermal Phonon Sensors for Light Mass Dark Matter - </a:t>
            </a:r>
            <a:r>
              <a:rPr i="1"/>
              <a:t>LBNL Lead</a:t>
            </a:r>
          </a:p>
          <a:p>
            <a:pPr lvl="1" marL="449302" indent="-234418" defTabSz="429768">
              <a:defRPr sz="2256"/>
            </a:pPr>
            <a:r>
              <a:t>Cryogenic Carbon Detectors for Dark Matter Searches - </a:t>
            </a:r>
            <a:r>
              <a:rPr i="1"/>
              <a:t>FNAL Lead</a:t>
            </a:r>
            <a:endParaRPr i="1"/>
          </a:p>
          <a:p>
            <a:pPr lvl="1" marL="449302" indent="-234418" defTabSz="429768">
              <a:defRPr sz="2256"/>
            </a:pPr>
            <a:r>
              <a:t>Low-gap charge detection for fundamental physics searches - </a:t>
            </a:r>
            <a:r>
              <a:rPr i="1"/>
              <a:t>FNAL Lead</a:t>
            </a:r>
            <a:endParaRPr i="1"/>
          </a:p>
          <a:p>
            <a:pPr lvl="1" marL="449302" indent="-234418" defTabSz="429768">
              <a:defRPr sz="2256"/>
            </a:pPr>
            <a:endParaRPr i="1"/>
          </a:p>
          <a:p>
            <a:pPr marL="250697" indent="-250697" defTabSz="429768">
              <a:defRPr sz="2632"/>
            </a:pPr>
            <a:r>
              <a:t>Understanding Material Response</a:t>
            </a:r>
          </a:p>
          <a:p>
            <a:pPr lvl="1" marL="449302" indent="-234418" defTabSz="429768">
              <a:defRPr sz="2256"/>
            </a:pPr>
            <a:r>
              <a:t>Sub GeV DM-Nucleon Scattering via Collective Excitations: The Inelastic Regime - FNAL/UChicago Lead</a:t>
            </a:r>
          </a:p>
          <a:p>
            <a:pPr lvl="1" marL="449302" indent="-234418" defTabSz="429768">
              <a:defRPr sz="2256"/>
            </a:pPr>
            <a:r>
              <a:t>Coupling Experiment and Simulation to Model Non-Equilibrium Quasiparticle Dynamics in Superconductors - FNAL Lead</a:t>
            </a:r>
          </a:p>
          <a:p>
            <a:pPr lvl="1" marL="449302" indent="-234418" defTabSz="429768">
              <a:defRPr sz="2256"/>
            </a:pPr>
          </a:p>
          <a:p>
            <a:pPr marL="250697" indent="-250697" defTabSz="429768">
              <a:defRPr sz="2632"/>
            </a:pPr>
            <a:r>
              <a:t>Kurinsky coordinating CF-1 Low-Threshold Landscape white paper, will integrate these ideas to ensure they are prominently featured</a:t>
            </a: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FFFFFF"/>
      </a:dk1>
      <a:lt1>
        <a:srgbClr val="0061A8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635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82D2E6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400" u="none" kumimoji="0" normalizeH="0">
            <a:ln>
              <a:noFill/>
            </a:ln>
            <a:solidFill>
              <a:srgbClr val="404040"/>
            </a:solidFill>
            <a:effectLst/>
            <a:uFill>
              <a:solidFill>
                <a:srgbClr val="404040"/>
              </a:solidFill>
            </a:uFill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82D2E6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2248" tIns="72248" rIns="72248" bIns="7224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61A8"/>
            </a:solidFill>
            <a:effectLst/>
            <a:uFill>
              <a:solidFill>
                <a:srgbClr val="074184"/>
              </a:solidFill>
            </a:uFill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635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82D2E6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400" u="none" kumimoji="0" normalizeH="0">
            <a:ln>
              <a:noFill/>
            </a:ln>
            <a:solidFill>
              <a:srgbClr val="404040"/>
            </a:solidFill>
            <a:effectLst/>
            <a:uFill>
              <a:solidFill>
                <a:srgbClr val="404040"/>
              </a:solidFill>
            </a:uFill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82D2E6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2248" tIns="72248" rIns="72248" bIns="7224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61A8"/>
            </a:solidFill>
            <a:effectLst/>
            <a:uFill>
              <a:solidFill>
                <a:srgbClr val="074184"/>
              </a:solidFill>
            </a:uFill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