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A5201-D841-4B7D-B3DF-B02571C932F5}" v="7" dt="2020-11-25T23:26:0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>
        <p:scale>
          <a:sx n="57" d="100"/>
          <a:sy n="57" d="100"/>
        </p:scale>
        <p:origin x="68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scobar" userId="cc17b61271d80816" providerId="LiveId" clId="{7C1A5201-D841-4B7D-B3DF-B02571C932F5}"/>
    <pc:docChg chg="undo custSel mod delSld modSld">
      <pc:chgData name="Carlos Escobar" userId="cc17b61271d80816" providerId="LiveId" clId="{7C1A5201-D841-4B7D-B3DF-B02571C932F5}" dt="2020-11-25T23:32:39.016" v="1239" actId="20577"/>
      <pc:docMkLst>
        <pc:docMk/>
      </pc:docMkLst>
      <pc:sldChg chg="addSp delSp modSp mod setBg setClrOvrMap">
        <pc:chgData name="Carlos Escobar" userId="cc17b61271d80816" providerId="LiveId" clId="{7C1A5201-D841-4B7D-B3DF-B02571C932F5}" dt="2020-11-25T23:32:39.016" v="1239" actId="20577"/>
        <pc:sldMkLst>
          <pc:docMk/>
          <pc:sldMk cId="1790809820" sldId="256"/>
        </pc:sldMkLst>
        <pc:spChg chg="mod">
          <ac:chgData name="Carlos Escobar" userId="cc17b61271d80816" providerId="LiveId" clId="{7C1A5201-D841-4B7D-B3DF-B02571C932F5}" dt="2020-11-25T23:23:10.703" v="683" actId="26606"/>
          <ac:spMkLst>
            <pc:docMk/>
            <pc:sldMk cId="1790809820" sldId="256"/>
            <ac:spMk id="2" creationId="{742FE2A0-6663-4A3E-8558-882A0CA57390}"/>
          </ac:spMkLst>
        </pc:spChg>
        <pc:spChg chg="mod">
          <ac:chgData name="Carlos Escobar" userId="cc17b61271d80816" providerId="LiveId" clId="{7C1A5201-D841-4B7D-B3DF-B02571C932F5}" dt="2020-11-25T23:23:10.703" v="683" actId="26606"/>
          <ac:spMkLst>
            <pc:docMk/>
            <pc:sldMk cId="1790809820" sldId="256"/>
            <ac:spMk id="3" creationId="{CC4B0DE8-4228-4C3E-A3D6-34B8AFBAA16D}"/>
          </ac:spMkLst>
        </pc:spChg>
        <pc:spChg chg="mod">
          <ac:chgData name="Carlos Escobar" userId="cc17b61271d80816" providerId="LiveId" clId="{7C1A5201-D841-4B7D-B3DF-B02571C932F5}" dt="2020-11-25T23:23:10.703" v="683" actId="26606"/>
          <ac:spMkLst>
            <pc:docMk/>
            <pc:sldMk cId="1790809820" sldId="256"/>
            <ac:spMk id="4" creationId="{F530B39E-55CA-48D9-8E8F-C978770978DB}"/>
          </ac:spMkLst>
        </pc:spChg>
        <pc:spChg chg="add mod">
          <ac:chgData name="Carlos Escobar" userId="cc17b61271d80816" providerId="LiveId" clId="{7C1A5201-D841-4B7D-B3DF-B02571C932F5}" dt="2020-11-25T23:32:39.016" v="1239" actId="20577"/>
          <ac:spMkLst>
            <pc:docMk/>
            <pc:sldMk cId="1790809820" sldId="256"/>
            <ac:spMk id="5" creationId="{CF9E691B-D923-4A63-A01F-FB44217EAFBB}"/>
          </ac:spMkLst>
        </pc:spChg>
        <pc:spChg chg="add del mod">
          <ac:chgData name="Carlos Escobar" userId="cc17b61271d80816" providerId="LiveId" clId="{7C1A5201-D841-4B7D-B3DF-B02571C932F5}" dt="2020-11-25T23:24:03.590" v="696"/>
          <ac:spMkLst>
            <pc:docMk/>
            <pc:sldMk cId="1790809820" sldId="256"/>
            <ac:spMk id="6" creationId="{417D4717-3109-46A0-B31C-7AF630A8E4E5}"/>
          </ac:spMkLst>
        </pc:spChg>
        <pc:spChg chg="add del mod">
          <ac:chgData name="Carlos Escobar" userId="cc17b61271d80816" providerId="LiveId" clId="{7C1A5201-D841-4B7D-B3DF-B02571C932F5}" dt="2020-11-25T23:25:30.551" v="718"/>
          <ac:spMkLst>
            <pc:docMk/>
            <pc:sldMk cId="1790809820" sldId="256"/>
            <ac:spMk id="9" creationId="{6AE21ED5-1B6B-4677-8FB8-8EB890B21B0C}"/>
          </ac:spMkLst>
        </pc:spChg>
        <pc:spChg chg="add del">
          <ac:chgData name="Carlos Escobar" userId="cc17b61271d80816" providerId="LiveId" clId="{7C1A5201-D841-4B7D-B3DF-B02571C932F5}" dt="2020-11-25T23:23:10.703" v="683" actId="26606"/>
          <ac:spMkLst>
            <pc:docMk/>
            <pc:sldMk cId="1790809820" sldId="256"/>
            <ac:spMk id="10" creationId="{80DF40B2-80F7-4E71-B46C-284163F3654A}"/>
          </ac:spMkLst>
        </pc:spChg>
        <pc:spChg chg="add del">
          <ac:chgData name="Carlos Escobar" userId="cc17b61271d80816" providerId="LiveId" clId="{7C1A5201-D841-4B7D-B3DF-B02571C932F5}" dt="2020-11-25T23:22:59.388" v="681" actId="26606"/>
          <ac:spMkLst>
            <pc:docMk/>
            <pc:sldMk cId="1790809820" sldId="256"/>
            <ac:spMk id="13" creationId="{5E8D2E83-FB3A-40E7-A9E5-7AB389D612B4}"/>
          </ac:spMkLst>
        </pc:spChg>
        <pc:spChg chg="add mod">
          <ac:chgData name="Carlos Escobar" userId="cc17b61271d80816" providerId="LiveId" clId="{7C1A5201-D841-4B7D-B3DF-B02571C932F5}" dt="2020-11-25T23:31:51.020" v="1238" actId="20577"/>
          <ac:spMkLst>
            <pc:docMk/>
            <pc:sldMk cId="1790809820" sldId="256"/>
            <ac:spMk id="14" creationId="{ACE143AD-D245-4612-A894-FFC147665904}"/>
          </ac:spMkLst>
        </pc:spChg>
        <pc:spChg chg="add mod">
          <ac:chgData name="Carlos Escobar" userId="cc17b61271d80816" providerId="LiveId" clId="{7C1A5201-D841-4B7D-B3DF-B02571C932F5}" dt="2020-11-25T23:28:24.532" v="866" actId="20577"/>
          <ac:spMkLst>
            <pc:docMk/>
            <pc:sldMk cId="1790809820" sldId="256"/>
            <ac:spMk id="15" creationId="{671D1485-15E1-44D8-8B37-31EED9F8B11A}"/>
          </ac:spMkLst>
        </pc:spChg>
        <pc:picChg chg="add mod ord">
          <ac:chgData name="Carlos Escobar" userId="cc17b61271d80816" providerId="LiveId" clId="{7C1A5201-D841-4B7D-B3DF-B02571C932F5}" dt="2020-11-25T23:24:01.854" v="694" actId="14100"/>
          <ac:picMkLst>
            <pc:docMk/>
            <pc:sldMk cId="1790809820" sldId="256"/>
            <ac:picMk id="8" creationId="{7834DFBD-318C-4109-97CB-3BAF3FEF403F}"/>
          </ac:picMkLst>
        </pc:picChg>
        <pc:picChg chg="add mod">
          <ac:chgData name="Carlos Escobar" userId="cc17b61271d80816" providerId="LiveId" clId="{7C1A5201-D841-4B7D-B3DF-B02571C932F5}" dt="2020-11-25T23:25:29.714" v="716" actId="14100"/>
          <ac:picMkLst>
            <pc:docMk/>
            <pc:sldMk cId="1790809820" sldId="256"/>
            <ac:picMk id="12" creationId="{0AB6070C-0674-472A-9BC6-C0B889A6640E}"/>
          </ac:picMkLst>
        </pc:picChg>
      </pc:sldChg>
      <pc:sldChg chg="modSp del mod">
        <pc:chgData name="Carlos Escobar" userId="cc17b61271d80816" providerId="LiveId" clId="{7C1A5201-D841-4B7D-B3DF-B02571C932F5}" dt="2020-11-25T23:15:48.991" v="157" actId="2696"/>
        <pc:sldMkLst>
          <pc:docMk/>
          <pc:sldMk cId="1632164571" sldId="257"/>
        </pc:sldMkLst>
        <pc:spChg chg="mod">
          <ac:chgData name="Carlos Escobar" userId="cc17b61271d80816" providerId="LiveId" clId="{7C1A5201-D841-4B7D-B3DF-B02571C932F5}" dt="2020-11-25T22:12:37.180" v="115" actId="20577"/>
          <ac:spMkLst>
            <pc:docMk/>
            <pc:sldMk cId="1632164571" sldId="257"/>
            <ac:spMk id="5" creationId="{850E9C1F-9452-4DB8-B8DE-352D58F606E3}"/>
          </ac:spMkLst>
        </pc:spChg>
      </pc:sldChg>
      <pc:sldChg chg="modSp del mod">
        <pc:chgData name="Carlos Escobar" userId="cc17b61271d80816" providerId="LiveId" clId="{7C1A5201-D841-4B7D-B3DF-B02571C932F5}" dt="2020-11-25T23:15:55.243" v="158" actId="2696"/>
        <pc:sldMkLst>
          <pc:docMk/>
          <pc:sldMk cId="4275530295" sldId="258"/>
        </pc:sldMkLst>
        <pc:spChg chg="mod">
          <ac:chgData name="Carlos Escobar" userId="cc17b61271d80816" providerId="LiveId" clId="{7C1A5201-D841-4B7D-B3DF-B02571C932F5}" dt="2020-11-25T22:13:18.404" v="156" actId="20577"/>
          <ac:spMkLst>
            <pc:docMk/>
            <pc:sldMk cId="4275530295" sldId="258"/>
            <ac:spMk id="4" creationId="{A076B1E4-76FB-4995-89AA-6DF5A3D744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18B5-A223-47EA-A749-66FDF04E0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C3830-FE19-4935-981C-491D40647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3DB6-469B-47F4-8F1C-5924D35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9B74-E6E0-4F6E-BD60-2EEF7188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06FC5-7B4D-4584-965C-C97F7194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9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72A-A8CB-4511-BDCB-6A62C839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46BA9-F56F-4140-8045-0F8A5331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D43E6-D44D-4BB2-B381-01371664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77CF7-1DA8-4F50-AEC6-20F2DA0D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4F276-6F48-416E-8AD2-16E5DB0A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B4145-EF85-4E9B-A419-CD7405BC8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DF246-71A0-4672-A54E-479969EC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FB67-FE1A-44DF-9031-4DA68CAE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35BE7-5078-4D9B-92CF-8175F3C2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82CA-9415-41E9-B6E9-75344B2C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1BC0-D62E-4E10-9450-856C0F23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42BE2-887B-4EF0-BE09-7479E2EE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01FDD-9563-4BC1-9711-A1F575A8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AE832-A2EE-4989-BEF3-76E59F9C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F3758-F974-4D0D-9E45-EFCBCA22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7B9C-DD00-4866-9F18-C2691D84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6F273-051B-490E-BEAA-1FB6E8CC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854A-1F25-409F-AF2B-5363A3F7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3BC0-CDEC-49EE-A21F-3731304D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CFE22-D27B-44C7-9365-E23B849D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34B3-646B-4857-A91E-A88640A2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DAED-6166-4772-A8C2-3BEB297B4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3BD5C-7080-4C73-B7A6-581FF65C2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AE1B5-7EEC-490C-829F-21E95B79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4DA5-CD4C-4248-A398-88C96168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3A099-EABF-4C72-B1EE-8BD98F56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7008C-3A42-4772-B4A8-FC8E66C1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D265A-C89F-4452-80C8-B50B62CD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79531-C515-4C00-91A7-41742ED87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8DB33-5A60-4DAA-85F8-BD8E5AF41D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F16CD-AE7A-4156-A110-31B75F0F0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2480B9-EE0D-40C0-8FB7-F87D278C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B8961-82E1-4514-87E3-6A2C4F0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0FA27-54BB-4940-9250-B378CB16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55B5-B356-4BC7-9042-362FDC30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17FCA-DC8D-4F15-BD0F-70ED7605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8E73-AD57-4883-8860-B9B1BBA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D4563-9A06-418F-83DD-FFC9642E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6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13649-8A83-4430-A772-B17B3853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B7835-1EF6-47FE-8143-4344F889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68F6-FB8C-40F7-A27E-DC3458F3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FA7D-F964-49FB-81FD-53A26BA5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7127-3529-4819-94D8-82040EAF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957E-999F-4747-97EC-349E9DA3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123D1-EE3F-474E-A5D3-91B944E1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2A58-401D-46A1-A3D4-9E744820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E8D5B-3693-40AE-B08F-19B49306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5280-A6F2-469A-8E55-054521AD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D8637-4EAB-4BDA-B6F2-58CCEB2E0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2A0E8-107D-4964-9DA7-F4CCF40A6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AE978-F236-4EA5-93D9-A027C260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FAC7A-D498-4A5D-9A89-8FE3EEE3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E468B-5589-4320-950D-3F6BB4CE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63308-4C91-4D24-8BC8-6E966796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E30FB-0889-4372-B364-9E26438EF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BE9A-8129-4E78-86C3-9E965796C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6D65-5C59-4802-BA52-FEFECEF45A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8FCA8-253D-4EF2-89F0-FCDE96B10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EC18A-E3C1-4513-A042-4228EBB56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33B8-FD78-44E5-92A1-CD9DDF73B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E2A0-6663-4A3E-8558-882A0CA57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4"/>
            <a:ext cx="9144000" cy="992264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Doping of LAr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B0DE8-4228-4C3E-A3D6-34B8AFBAA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9729"/>
            <a:ext cx="9144000" cy="869794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Carlos O. Escobar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0B39E-55CA-48D9-8E8F-C978770978DB}"/>
              </a:ext>
            </a:extLst>
          </p:cNvPr>
          <p:cNvSpPr txBox="1"/>
          <p:nvPr/>
        </p:nvSpPr>
        <p:spPr>
          <a:xfrm>
            <a:off x="8298366" y="6534834"/>
            <a:ext cx="551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FERMILAB SAC  Detectors  12/2020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E691B-D923-4A63-A01F-FB44217EAFBB}"/>
              </a:ext>
            </a:extLst>
          </p:cNvPr>
          <p:cNvSpPr txBox="1"/>
          <p:nvPr/>
        </p:nvSpPr>
        <p:spPr>
          <a:xfrm>
            <a:off x="910683" y="1955026"/>
            <a:ext cx="9757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Mounting evidence of loss of wavelength shifters (WLS) in </a:t>
            </a:r>
            <a:r>
              <a:rPr lang="en-US" dirty="0" err="1"/>
              <a:t>LAr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All cryostats at PAB which have used WLS coated elements  show  the existence of residues inside after being emptied: ICEBERG and </a:t>
            </a:r>
            <a:r>
              <a:rPr lang="en-US" dirty="0" err="1"/>
              <a:t>TallBo</a:t>
            </a:r>
            <a:r>
              <a:rPr lang="en-US" dirty="0"/>
              <a:t> the most notable.</a:t>
            </a:r>
          </a:p>
          <a:p>
            <a:endParaRPr lang="en-US" dirty="0"/>
          </a:p>
          <a:p>
            <a:r>
              <a:rPr lang="en-US" dirty="0"/>
              <a:t>Pictures below show evidence of either TPB or </a:t>
            </a:r>
            <a:r>
              <a:rPr lang="en-US" dirty="0" err="1"/>
              <a:t>pTp</a:t>
            </a:r>
            <a:r>
              <a:rPr lang="en-US" dirty="0"/>
              <a:t> residues inside </a:t>
            </a:r>
            <a:r>
              <a:rPr lang="en-US" dirty="0" err="1"/>
              <a:t>TallBo</a:t>
            </a:r>
            <a:r>
              <a:rPr lang="en-US" dirty="0"/>
              <a:t> after it was last used in the fall of 2017. Three years after and despite thoroughly cleaned it exhibits spots on the wall, shining under UV light, typical of WLS.</a:t>
            </a:r>
          </a:p>
        </p:txBody>
      </p:sp>
      <p:pic>
        <p:nvPicPr>
          <p:cNvPr id="8" name="Picture 7" descr="A picture containing computer, sitting, table, monitor&#10;&#10;Description automatically generated">
            <a:extLst>
              <a:ext uri="{FF2B5EF4-FFF2-40B4-BE49-F238E27FC236}">
                <a16:creationId xmlns:a16="http://schemas.microsoft.com/office/drawing/2014/main" id="{7834DFBD-318C-4109-97CB-3BAF3FEF4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9" y="4263350"/>
            <a:ext cx="2437160" cy="1134539"/>
          </a:xfrm>
          <a:prstGeom prst="rect">
            <a:avLst/>
          </a:prstGeom>
        </p:spPr>
      </p:pic>
      <p:pic>
        <p:nvPicPr>
          <p:cNvPr id="12" name="Picture 11" descr="A picture containing star, light&#10;&#10;Description automatically generated">
            <a:extLst>
              <a:ext uri="{FF2B5EF4-FFF2-40B4-BE49-F238E27FC236}">
                <a16:creationId xmlns:a16="http://schemas.microsoft.com/office/drawing/2014/main" id="{0AB6070C-0674-472A-9BC6-C0B889A6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53" y="4218124"/>
            <a:ext cx="2988527" cy="11797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143AD-D245-4612-A894-FFC147665904}"/>
              </a:ext>
            </a:extLst>
          </p:cNvPr>
          <p:cNvSpPr txBox="1"/>
          <p:nvPr/>
        </p:nvSpPr>
        <p:spPr>
          <a:xfrm>
            <a:off x="5919438" y="4645953"/>
            <a:ext cx="4757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support to perform rigorous investigation of the solubility of several WLS in </a:t>
            </a:r>
            <a:r>
              <a:rPr lang="en-US" b="1" dirty="0" err="1">
                <a:solidFill>
                  <a:srgbClr val="FF0000"/>
                </a:solidFill>
              </a:rPr>
              <a:t>LAr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LXe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Need to get accurate solubilities (mole fraction) as well as determining the rates of solubility, important for long term use of WLS coated elements in large </a:t>
            </a:r>
            <a:r>
              <a:rPr lang="en-US" b="1" dirty="0" err="1">
                <a:solidFill>
                  <a:srgbClr val="FF0000"/>
                </a:solidFill>
              </a:rPr>
              <a:t>LAr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Lxe</a:t>
            </a:r>
            <a:r>
              <a:rPr lang="en-US" b="1" dirty="0">
                <a:solidFill>
                  <a:srgbClr val="FF0000"/>
                </a:solidFill>
              </a:rPr>
              <a:t> detectors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D1485-15E1-44D8-8B37-31EED9F8B11A}"/>
              </a:ext>
            </a:extLst>
          </p:cNvPr>
          <p:cNvSpPr txBox="1"/>
          <p:nvPr/>
        </p:nvSpPr>
        <p:spPr>
          <a:xfrm>
            <a:off x="546409" y="5597910"/>
            <a:ext cx="362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studies using semi-empirical Preston-</a:t>
            </a:r>
            <a:r>
              <a:rPr lang="en-US" dirty="0" err="1"/>
              <a:t>Prausnitz</a:t>
            </a:r>
            <a:r>
              <a:rPr lang="en-US" dirty="0"/>
              <a:t> method suggest mole fraction solubilities of the order 10 ppb</a:t>
            </a:r>
          </a:p>
        </p:txBody>
      </p:sp>
    </p:spTree>
    <p:extLst>
      <p:ext uri="{BB962C8B-B14F-4D97-AF65-F5344CB8AC3E}">
        <p14:creationId xmlns:p14="http://schemas.microsoft.com/office/powerpoint/2010/main" val="17908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Doping of 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Doping of LAr</dc:title>
  <dc:creator>Carlos Escobar</dc:creator>
  <cp:lastModifiedBy>Carlos Escobar</cp:lastModifiedBy>
  <cp:revision>5</cp:revision>
  <dcterms:created xsi:type="dcterms:W3CDTF">2020-05-08T17:14:52Z</dcterms:created>
  <dcterms:modified xsi:type="dcterms:W3CDTF">2020-11-25T23:33:03Z</dcterms:modified>
</cp:coreProperties>
</file>