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588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11A7A-7384-0B4D-9650-853BDF28A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DE87E-0E9D-4A47-B4AB-570BB68B0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ABC1EC-C37D-DC4A-B4F4-2F83B34D4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BE819-5646-764C-885C-BECC0CD09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A6FD5-601C-9543-8111-A88E0076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67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FE160-F431-2946-B45F-CB65AD65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F4226-8F1B-9543-8DD3-A53E6838D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05AF7-B958-E44E-9EC2-76B8158B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A849D-FDCE-ED43-9CB0-95F944EB7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91709-11AE-0E4E-BF64-FCF8FA442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4929EE-E6A1-B84D-AA85-6A926B57F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DD9550-6327-6B40-A132-4EE27D173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A681E-1486-584E-9F91-8D97E9EF6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E3CAD-0765-FF43-8E48-4F60ACC5E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B0AB4-F754-DE4F-8E74-BAC0ACAE4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1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9E53C-887E-E441-B001-834EF56E0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75BB1-376F-4148-99BC-07DB5B3D0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BFE62-F8A0-604C-B6CC-FF5AE7153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735B6-12B6-4345-8DD8-A8857553F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084B8-40CE-1640-B973-A392A699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9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E0F19-6B77-974C-8682-B5C318145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761C9-745D-A547-ACB2-C7C7028E3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DE3A3-7131-774A-B3E9-45469B82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A5865-1E4E-CC41-85F6-3135B4DE6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FEEBF-65D2-F240-AEC0-0FA0A620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6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81078-7C0E-384F-BA96-3CC921362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7937B-2D9D-6D41-BB61-149F69FDC7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7E567D-9D34-6D4D-8A9E-0EEB6ED5E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2BB3A-1F86-1C48-B98B-90F831152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1693AB-902B-7946-9B87-D501CDA39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AD988-44BA-9244-A2BD-1131F3CC3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6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11C0A-E87C-0147-A653-963BA2A0B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9B428-0BF4-A94A-A1D7-3596BA509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F9B497-86EE-174C-A80F-0AFFE3EAE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203BE2-3CA3-5E4E-854D-BA8500410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A6350B-EDEF-814E-A6B9-2232917B5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32607-35F2-7749-99DB-3ED74BD7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7DA528-F414-C746-808F-FA8C1B0B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FEA569-4AA7-664C-B499-427863BDD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5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4D1F2-290A-DB48-9171-46AC4F083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C24397-A5DB-5247-A225-47031FFB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230642-1A86-C840-8661-A8F40B4B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27B040-0283-2441-A0B0-09ECCD41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7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21E95-E0D0-564D-8124-CCA4600EE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808098-C2BB-C242-8EED-3349DF84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4D1491-2C07-0741-B305-0821EC3E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4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F3539-A710-EB4B-84A7-69B13ADFF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55594-6C68-DC4E-A31B-99AAAA170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E62273-379C-1E4A-A9BD-A75E91D20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8E107-8AB1-E344-A1DF-699FA1A84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6C32B-E94E-FE4C-9830-6BC42D2B4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BA9C3-DCC8-5E49-BB16-58F056CAC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1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EBE61-6A9D-184E-9511-19E66E73B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FFEF4B-2C6F-DC4D-8B64-6FC7AC840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FC6D1-E73E-EF49-B43C-1EEACC795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DF5D7-5632-D142-8CE7-AF84F82B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6EE5A2-2821-6A48-A8CA-6531CB8B9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1D407-490D-8348-ABCA-FE05F228F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04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BE106-DD93-F54A-8844-3C939F32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008F7-282C-6246-A1AB-A177912F6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7BCE5-2B87-8C4F-9C1E-41457E557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22996-79BB-7A42-BD9E-F8D15BB570E9}" type="datetimeFigureOut">
              <a:rPr lang="en-US" smtClean="0"/>
              <a:t>11/28/20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FC188-B008-8A44-96C5-991894D8F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90EE2-445C-4241-8BC8-5BC08CDAC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819AA-4654-BC4B-B27A-AB36EA1C1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6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59BF4-E691-2245-9A3A-06EEDDDD7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393700"/>
            <a:ext cx="10248900" cy="607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/>
              <a:t>Research into the Mu2e-II Tracker will consist of two categories : physical prototyping and simulations.</a:t>
            </a:r>
          </a:p>
          <a:p>
            <a:pPr marL="0" indent="0">
              <a:buNone/>
            </a:pPr>
            <a:r>
              <a:rPr lang="en-US" sz="1400" b="1" dirty="0"/>
              <a:t>Physical prototyping: </a:t>
            </a:r>
          </a:p>
          <a:p>
            <a:pPr marL="0" indent="0">
              <a:buNone/>
            </a:pPr>
            <a:r>
              <a:rPr lang="en-US" sz="1400" dirty="0"/>
              <a:t>We currently have made 8 micron wall thickness, spirally wound, Mylar straws.  These are being tested for mechanical properties over the next couple months.  Long term tension tests will be started and monitored.</a:t>
            </a:r>
          </a:p>
          <a:p>
            <a:pPr marL="0" indent="0">
              <a:buNone/>
            </a:pPr>
            <a:r>
              <a:rPr lang="en-US" sz="1400" dirty="0"/>
              <a:t>In handling these extra thin straws, new handling and construction techniques will be tested.  This will hopefully result in constructing a small 8 straw prototype panel which may then be further tested.</a:t>
            </a:r>
          </a:p>
          <a:p>
            <a:pPr marL="0" indent="0">
              <a:buNone/>
            </a:pPr>
            <a:r>
              <a:rPr lang="en-US" sz="1400" dirty="0"/>
              <a:t>Work is being done to design a test stand to test permeation and resistance of mylar with different amounts and types of metal deposit.  Looking to move away from Au/Al if possible.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Simulations :  </a:t>
            </a:r>
          </a:p>
          <a:p>
            <a:pPr marL="0" indent="0">
              <a:buNone/>
            </a:pPr>
            <a:r>
              <a:rPr lang="en-US" sz="1400" dirty="0"/>
              <a:t>We are working on adapting </a:t>
            </a:r>
            <a:r>
              <a:rPr lang="en-US" sz="1400" dirty="0" err="1"/>
              <a:t>FastSim</a:t>
            </a:r>
            <a:r>
              <a:rPr lang="en-US" sz="1400" dirty="0"/>
              <a:t> program to the Mu2e-II environment.  We will show </a:t>
            </a:r>
            <a:r>
              <a:rPr lang="en-US" sz="1400" dirty="0" err="1"/>
              <a:t>FastSim</a:t>
            </a:r>
            <a:r>
              <a:rPr lang="en-US" sz="1400" dirty="0"/>
              <a:t> can give a good estimate compared to Mu2e MC.</a:t>
            </a:r>
          </a:p>
          <a:p>
            <a:pPr marL="0" indent="0">
              <a:buNone/>
            </a:pPr>
            <a:r>
              <a:rPr lang="en-US" sz="1400" dirty="0"/>
              <a:t>Will then use </a:t>
            </a:r>
            <a:r>
              <a:rPr lang="en-US" sz="1400" dirty="0" err="1"/>
              <a:t>FastSim</a:t>
            </a:r>
            <a:r>
              <a:rPr lang="en-US" sz="1400" dirty="0"/>
              <a:t> to test effects of differing tracker geometry and tracking technology.  Comparison of momentum sensitivity for different geometry, material and tracking technology.</a:t>
            </a:r>
          </a:p>
          <a:p>
            <a:pPr marL="0" indent="0">
              <a:buNone/>
            </a:pPr>
            <a:br>
              <a:rPr lang="en-US" sz="1400" dirty="0"/>
            </a:br>
            <a:endParaRPr lang="en-US" sz="1400" dirty="0"/>
          </a:p>
          <a:p>
            <a:pPr marL="0" indent="0">
              <a:buNone/>
            </a:pPr>
            <a:r>
              <a:rPr lang="en-US" sz="1400" b="1" dirty="0"/>
              <a:t>Finalizing physical property and simulation measurements.</a:t>
            </a:r>
          </a:p>
          <a:p>
            <a:pPr marL="0" indent="0">
              <a:buNone/>
            </a:pPr>
            <a:r>
              <a:rPr lang="en-US" sz="1400" dirty="0"/>
              <a:t>These studies will lead to contributions to the Mu2e-II white paper and additional papers on 8 micron straw properties and a simulated comparison of tracker geometry and technologies.</a:t>
            </a:r>
          </a:p>
          <a:p>
            <a:pPr marL="0" indent="0">
              <a:buNone/>
            </a:pPr>
            <a:r>
              <a:rPr lang="en-US" sz="1400" dirty="0"/>
              <a:t>LDRD for research on straws ,  possible joint effort with Comet and NA62+ on straw research.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17122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239</Words>
  <Application>Microsoft Macintosh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Ambrose</dc:creator>
  <cp:lastModifiedBy>Vadim L Rusu</cp:lastModifiedBy>
  <cp:revision>4</cp:revision>
  <dcterms:created xsi:type="dcterms:W3CDTF">2020-11-25T22:47:23Z</dcterms:created>
  <dcterms:modified xsi:type="dcterms:W3CDTF">2020-11-28T16:35:03Z</dcterms:modified>
</cp:coreProperties>
</file>