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5" r:id="rId3"/>
  </p:sldMasterIdLst>
  <p:notesMasterIdLst>
    <p:notesMasterId r:id="rId4"/>
  </p:notesMasterIdLst>
  <p:sldIdLst>
    <p:sldId id="256" r:id="rId5"/>
    <p:sldId id="257" r:id="rId6"/>
    <p:sldId id="258" r:id="rId7"/>
    <p:sldId id="259" r:id="rId8"/>
  </p:sldIdLst>
  <p:sldSz cy="5143500" cx="9144000"/>
  <p:notesSz cx="6858000" cy="9144000"/>
  <p:embeddedFontLst>
    <p:embeddedFont>
      <p:font typeface="Helvetica Neue"/>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HelveticaNeue-italic.fntdata"/><Relationship Id="rId10" Type="http://schemas.openxmlformats.org/officeDocument/2006/relationships/font" Target="fonts/HelveticaNeue-bold.fntdata"/><Relationship Id="rId12" Type="http://schemas.openxmlformats.org/officeDocument/2006/relationships/font" Target="fonts/HelveticaNeue-boldItalic.fntdata"/><Relationship Id="rId9"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5a2b308f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5a2b308f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af0167f33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af0167f33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af0167f33c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af0167f33c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f0167f33c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af0167f33c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alpha val="0"/>
          </a:schemeClr>
        </a:solidFill>
      </p:bgPr>
    </p:bg>
    <p:spTree>
      <p:nvGrpSpPr>
        <p:cNvPr id="13" name="Shape 13"/>
        <p:cNvGrpSpPr/>
        <p:nvPr/>
      </p:nvGrpSpPr>
      <p:grpSpPr>
        <a:xfrm>
          <a:off x="0" y="0"/>
          <a:ext cx="0" cy="0"/>
          <a:chOff x="0" y="0"/>
          <a:chExt cx="0" cy="0"/>
        </a:xfrm>
      </p:grpSpPr>
      <p:sp>
        <p:nvSpPr>
          <p:cNvPr id="14" name="Google Shape;14;p2"/>
          <p:cNvSpPr txBox="1"/>
          <p:nvPr>
            <p:ph idx="1" type="body"/>
          </p:nvPr>
        </p:nvSpPr>
        <p:spPr>
          <a:xfrm>
            <a:off x="341927" y="3996570"/>
            <a:ext cx="8499300" cy="9357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rgbClr val="004C97"/>
              </a:buClr>
              <a:buSzPts val="1600"/>
              <a:buFont typeface="Arial"/>
              <a:buNone/>
              <a:defRPr b="0" i="0" sz="1600" u="none" cap="none" strike="noStrike">
                <a:solidFill>
                  <a:srgbClr val="004C97"/>
                </a:solidFill>
                <a:latin typeface="Helvetica Neue"/>
                <a:ea typeface="Helvetica Neue"/>
                <a:cs typeface="Helvetica Neue"/>
                <a:sym typeface="Helvetica Neue"/>
              </a:defRPr>
            </a:lvl1pPr>
            <a:lvl2pPr indent="-228600" lvl="1" marL="9144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2pPr>
            <a:lvl3pPr indent="-228600" lvl="2" marL="13716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3pPr>
            <a:lvl4pPr indent="-228600" lvl="3" marL="18288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4pPr>
            <a:lvl5pPr indent="-228600" lvl="4" marL="22860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 name="Google Shape;15;p2"/>
          <p:cNvSpPr/>
          <p:nvPr/>
        </p:nvSpPr>
        <p:spPr>
          <a:xfrm>
            <a:off x="-17762" y="-1"/>
            <a:ext cx="9189600" cy="672600"/>
          </a:xfrm>
          <a:prstGeom prst="rect">
            <a:avLst/>
          </a:prstGeom>
          <a:solidFill>
            <a:srgbClr val="004C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6" name="Google Shape;16;p2"/>
          <p:cNvSpPr txBox="1"/>
          <p:nvPr>
            <p:ph idx="2" type="body"/>
          </p:nvPr>
        </p:nvSpPr>
        <p:spPr>
          <a:xfrm>
            <a:off x="341924" y="3237621"/>
            <a:ext cx="8499300" cy="7524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700"/>
              </a:spcBef>
              <a:spcAft>
                <a:spcPts val="0"/>
              </a:spcAft>
              <a:buClr>
                <a:srgbClr val="004C97"/>
              </a:buClr>
              <a:buSzPts val="2400"/>
              <a:buFont typeface="Arial"/>
              <a:buNone/>
              <a:defRPr b="1" i="0" sz="2400" u="none" cap="none" strike="noStrike">
                <a:solidFill>
                  <a:srgbClr val="004C97"/>
                </a:solidFill>
                <a:latin typeface="Helvetica Neue"/>
                <a:ea typeface="Helvetica Neue"/>
                <a:cs typeface="Helvetica Neue"/>
                <a:sym typeface="Helvetica Neue"/>
              </a:defRPr>
            </a:lvl1pPr>
            <a:lvl2pPr indent="-228600" lvl="1" marL="9144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2pPr>
            <a:lvl3pPr indent="-228600" lvl="2" marL="13716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3pPr>
            <a:lvl4pPr indent="-228600" lvl="3" marL="18288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4pPr>
            <a:lvl5pPr indent="-228600" lvl="4" marL="22860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14-0218-16D.lr.jpg" id="17" name="Google Shape;17;p2"/>
          <p:cNvPicPr preferRelativeResize="0"/>
          <p:nvPr/>
        </p:nvPicPr>
        <p:blipFill rotWithShape="1">
          <a:blip r:embed="rId2">
            <a:alphaModFix/>
          </a:blip>
          <a:srcRect b="29526" l="0" r="0" t="29522"/>
          <a:stretch/>
        </p:blipFill>
        <p:spPr>
          <a:xfrm>
            <a:off x="-17762" y="612759"/>
            <a:ext cx="9070255" cy="2493868"/>
          </a:xfrm>
          <a:prstGeom prst="rect">
            <a:avLst/>
          </a:prstGeom>
          <a:noFill/>
          <a:ln>
            <a:noFill/>
          </a:ln>
        </p:spPr>
      </p:pic>
      <p:pic>
        <p:nvPicPr>
          <p:cNvPr descr="title_header_16x9.pdf" id="18" name="Google Shape;18;p2"/>
          <p:cNvPicPr preferRelativeResize="0"/>
          <p:nvPr/>
        </p:nvPicPr>
        <p:blipFill rotWithShape="1">
          <a:blip r:embed="rId3">
            <a:alphaModFix/>
          </a:blip>
          <a:srcRect b="0" l="1458" r="0" t="0"/>
          <a:stretch/>
        </p:blipFill>
        <p:spPr>
          <a:xfrm>
            <a:off x="-17761" y="187384"/>
            <a:ext cx="8891241" cy="233162"/>
          </a:xfrm>
          <a:prstGeom prst="rect">
            <a:avLst/>
          </a:prstGeom>
          <a:noFill/>
          <a:ln>
            <a:noFill/>
          </a:ln>
        </p:spPr>
      </p:pic>
      <p:sp>
        <p:nvSpPr>
          <p:cNvPr id="19" name="Google Shape;19;p2"/>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rtl="0" algn="r">
              <a:buNone/>
              <a:defRPr sz="1300"/>
            </a:lvl1pPr>
            <a:lvl2pPr lvl="1" rtl="0" algn="r">
              <a:buNone/>
              <a:defRPr sz="1300"/>
            </a:lvl2pPr>
            <a:lvl3pPr lvl="2" rtl="0" algn="r">
              <a:buNone/>
              <a:defRPr sz="1300"/>
            </a:lvl3pPr>
            <a:lvl4pPr lvl="3" rtl="0" algn="r">
              <a:buNone/>
              <a:defRPr sz="1300"/>
            </a:lvl4pPr>
            <a:lvl5pPr lvl="4" rtl="0" algn="r">
              <a:buNone/>
              <a:defRPr sz="1300"/>
            </a:lvl5pPr>
            <a:lvl6pPr lvl="5" rtl="0" algn="r">
              <a:buNone/>
              <a:defRPr sz="1300"/>
            </a:lvl6pPr>
            <a:lvl7pPr lvl="6" rtl="0" algn="r">
              <a:buNone/>
              <a:defRPr sz="1300"/>
            </a:lvl7pPr>
            <a:lvl8pPr lvl="7" rtl="0" algn="r">
              <a:buNone/>
              <a:defRPr sz="1300"/>
            </a:lvl8pPr>
            <a:lvl9pPr lvl="8" rtl="0" algn="r">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Bottom: Title &amp; Content">
  <p:cSld name="Logo Bottom: Title &amp; Content">
    <p:spTree>
      <p:nvGrpSpPr>
        <p:cNvPr id="20" name="Shape 20"/>
        <p:cNvGrpSpPr/>
        <p:nvPr/>
      </p:nvGrpSpPr>
      <p:grpSpPr>
        <a:xfrm>
          <a:off x="0" y="0"/>
          <a:ext cx="0" cy="0"/>
          <a:chOff x="0" y="0"/>
          <a:chExt cx="0" cy="0"/>
        </a:xfrm>
      </p:grpSpPr>
      <p:sp>
        <p:nvSpPr>
          <p:cNvPr id="21" name="Google Shape;21;p3"/>
          <p:cNvSpPr txBox="1"/>
          <p:nvPr>
            <p:ph idx="1" type="body"/>
          </p:nvPr>
        </p:nvSpPr>
        <p:spPr>
          <a:xfrm>
            <a:off x="228603" y="728664"/>
            <a:ext cx="8672400" cy="37944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360"/>
              </a:spcBef>
              <a:spcAft>
                <a:spcPts val="0"/>
              </a:spcAft>
              <a:buClr>
                <a:srgbClr val="505050"/>
              </a:buClr>
              <a:buSzPts val="1800"/>
              <a:buFont typeface="Arial"/>
              <a:buChar char="•"/>
              <a:defRPr b="0" i="0" sz="1800" u="none" cap="none" strike="noStrike">
                <a:solidFill>
                  <a:srgbClr val="505050"/>
                </a:solidFill>
                <a:latin typeface="Helvetica Neue"/>
                <a:ea typeface="Helvetica Neue"/>
                <a:cs typeface="Helvetica Neue"/>
                <a:sym typeface="Helvetica Neue"/>
              </a:defRPr>
            </a:lvl1pPr>
            <a:lvl2pPr indent="-330200" lvl="1" marL="914400" marR="0" rtl="0" algn="l">
              <a:spcBef>
                <a:spcPts val="320"/>
              </a:spcBef>
              <a:spcAft>
                <a:spcPts val="0"/>
              </a:spcAft>
              <a:buClr>
                <a:srgbClr val="505050"/>
              </a:buClr>
              <a:buSzPts val="1600"/>
              <a:buFont typeface="Arial"/>
              <a:buChar char="–"/>
              <a:defRPr b="0" i="0" sz="1600" u="none" cap="none" strike="noStrike">
                <a:solidFill>
                  <a:srgbClr val="505050"/>
                </a:solidFill>
                <a:latin typeface="Helvetica Neue"/>
                <a:ea typeface="Helvetica Neue"/>
                <a:cs typeface="Helvetica Neue"/>
                <a:sym typeface="Helvetica Neue"/>
              </a:defRPr>
            </a:lvl2pPr>
            <a:lvl3pPr indent="-317500" lvl="2" marL="1371600" marR="0" rtl="0" algn="l">
              <a:spcBef>
                <a:spcPts val="300"/>
              </a:spcBef>
              <a:spcAft>
                <a:spcPts val="0"/>
              </a:spcAft>
              <a:buClr>
                <a:srgbClr val="505050"/>
              </a:buClr>
              <a:buSzPts val="1400"/>
              <a:buFont typeface="Arial"/>
              <a:buChar char="•"/>
              <a:defRPr b="0" i="0" u="none" cap="none" strike="noStrike">
                <a:solidFill>
                  <a:srgbClr val="505050"/>
                </a:solidFill>
                <a:latin typeface="Helvetica Neue"/>
                <a:ea typeface="Helvetica Neue"/>
                <a:cs typeface="Helvetica Neue"/>
                <a:sym typeface="Helvetica Neue"/>
              </a:defRPr>
            </a:lvl3pPr>
            <a:lvl4pPr indent="-317500" lvl="3" marL="1828800" marR="0" rtl="0" algn="l">
              <a:spcBef>
                <a:spcPts val="280"/>
              </a:spcBef>
              <a:spcAft>
                <a:spcPts val="0"/>
              </a:spcAft>
              <a:buClr>
                <a:srgbClr val="505050"/>
              </a:buClr>
              <a:buSzPts val="1400"/>
              <a:buFont typeface="Arial"/>
              <a:buChar char="–"/>
              <a:defRPr b="0" i="0" u="none" cap="none" strike="noStrike">
                <a:solidFill>
                  <a:srgbClr val="505050"/>
                </a:solidFill>
                <a:latin typeface="Helvetica Neue"/>
                <a:ea typeface="Helvetica Neue"/>
                <a:cs typeface="Helvetica Neue"/>
                <a:sym typeface="Helvetica Neue"/>
              </a:defRPr>
            </a:lvl4pPr>
            <a:lvl5pPr indent="-317500" lvl="4" marL="2286000" marR="0" rtl="0" algn="l">
              <a:spcBef>
                <a:spcPts val="280"/>
              </a:spcBef>
              <a:spcAft>
                <a:spcPts val="0"/>
              </a:spcAft>
              <a:buClr>
                <a:srgbClr val="505050"/>
              </a:buClr>
              <a:buSzPts val="1400"/>
              <a:buFont typeface="Arial"/>
              <a:buChar char="•"/>
              <a:defRPr b="0" i="0" u="none" cap="none" strike="noStrike">
                <a:solidFill>
                  <a:srgbClr val="505050"/>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2" name="Google Shape;22;p3"/>
          <p:cNvSpPr txBox="1"/>
          <p:nvPr>
            <p:ph type="title"/>
          </p:nvPr>
        </p:nvSpPr>
        <p:spPr>
          <a:xfrm>
            <a:off x="228600" y="188814"/>
            <a:ext cx="8686800" cy="3210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2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2pPr>
            <a:lvl3pPr indent="0" lvl="2"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3pPr>
            <a:lvl4pPr indent="0" lvl="3"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4pPr>
            <a:lvl5pPr indent="0" lvl="4"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5pPr>
            <a:lvl6pPr indent="0" lvl="5" marL="4572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6pPr>
            <a:lvl7pPr indent="0" lvl="6" marL="9144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7pPr>
            <a:lvl8pPr indent="0" lvl="7" marL="13716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8pPr>
            <a:lvl9pPr indent="0" lvl="8" marL="18288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9pPr>
          </a:lstStyle>
          <a:p/>
        </p:txBody>
      </p:sp>
      <p:sp>
        <p:nvSpPr>
          <p:cNvPr id="23" name="Google Shape;23;p3"/>
          <p:cNvSpPr txBox="1"/>
          <p:nvPr>
            <p:ph idx="10" type="dt"/>
          </p:nvPr>
        </p:nvSpPr>
        <p:spPr>
          <a:xfrm>
            <a:off x="736827" y="4878161"/>
            <a:ext cx="675300" cy="180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4" name="Google Shape;24;p3"/>
          <p:cNvSpPr txBox="1"/>
          <p:nvPr>
            <p:ph idx="11" type="ftr"/>
          </p:nvPr>
        </p:nvSpPr>
        <p:spPr>
          <a:xfrm>
            <a:off x="1530603" y="4878161"/>
            <a:ext cx="6262200" cy="182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5" name="Google Shape;25;p3"/>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lvl1pPr indent="0" lvl="0"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2pPr>
            <a:lvl3pPr indent="0" lvl="2"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3pPr>
            <a:lvl4pPr indent="0" lvl="3"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4pPr>
            <a:lvl5pPr indent="0" lvl="4"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5pPr>
            <a:lvl6pPr indent="0" lvl="5"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6pPr>
            <a:lvl7pPr indent="0" lvl="6"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7pPr>
            <a:lvl8pPr indent="0" lvl="7"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8pPr>
            <a:lvl9pPr indent="0" lvl="8"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Bottom: Comparison">
  <p:cSld name="Logo Bottom: Comparison">
    <p:spTree>
      <p:nvGrpSpPr>
        <p:cNvPr id="26" name="Shape 26"/>
        <p:cNvGrpSpPr/>
        <p:nvPr/>
      </p:nvGrpSpPr>
      <p:grpSpPr>
        <a:xfrm>
          <a:off x="0" y="0"/>
          <a:ext cx="0" cy="0"/>
          <a:chOff x="0" y="0"/>
          <a:chExt cx="0" cy="0"/>
        </a:xfrm>
      </p:grpSpPr>
      <p:sp>
        <p:nvSpPr>
          <p:cNvPr id="27" name="Google Shape;27;p4"/>
          <p:cNvSpPr txBox="1"/>
          <p:nvPr>
            <p:ph idx="1" type="body"/>
          </p:nvPr>
        </p:nvSpPr>
        <p:spPr>
          <a:xfrm>
            <a:off x="228601" y="728663"/>
            <a:ext cx="4206300" cy="27252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360"/>
              </a:spcBef>
              <a:spcAft>
                <a:spcPts val="0"/>
              </a:spcAft>
              <a:buClr>
                <a:srgbClr val="505050"/>
              </a:buClr>
              <a:buSzPts val="1800"/>
              <a:buFont typeface="Arial"/>
              <a:buChar char="•"/>
              <a:defRPr b="0" i="0" sz="1800" u="none" cap="none" strike="noStrike">
                <a:solidFill>
                  <a:srgbClr val="505050"/>
                </a:solidFill>
                <a:latin typeface="Helvetica Neue"/>
                <a:ea typeface="Helvetica Neue"/>
                <a:cs typeface="Helvetica Neue"/>
                <a:sym typeface="Helvetica Neue"/>
              </a:defRPr>
            </a:lvl1pPr>
            <a:lvl2pPr indent="-330200" lvl="1" marL="914400" marR="0" rtl="0" algn="l">
              <a:spcBef>
                <a:spcPts val="320"/>
              </a:spcBef>
              <a:spcAft>
                <a:spcPts val="0"/>
              </a:spcAft>
              <a:buClr>
                <a:srgbClr val="505050"/>
              </a:buClr>
              <a:buSzPts val="1600"/>
              <a:buFont typeface="Arial"/>
              <a:buChar char="–"/>
              <a:defRPr b="0" i="0" sz="1600" u="none" cap="none" strike="noStrike">
                <a:solidFill>
                  <a:srgbClr val="505050"/>
                </a:solidFill>
                <a:latin typeface="Helvetica Neue"/>
                <a:ea typeface="Helvetica Neue"/>
                <a:cs typeface="Helvetica Neue"/>
                <a:sym typeface="Helvetica Neue"/>
              </a:defRPr>
            </a:lvl2pPr>
            <a:lvl3pPr indent="-323850" lvl="2" marL="1371600" marR="0" rtl="0" algn="l">
              <a:spcBef>
                <a:spcPts val="300"/>
              </a:spcBef>
              <a:spcAft>
                <a:spcPts val="0"/>
              </a:spcAft>
              <a:buClr>
                <a:srgbClr val="505050"/>
              </a:buClr>
              <a:buSzPts val="1500"/>
              <a:buFont typeface="Arial"/>
              <a:buChar char="•"/>
              <a:defRPr b="0" i="0" sz="1500" u="none" cap="none" strike="noStrike">
                <a:solidFill>
                  <a:srgbClr val="505050"/>
                </a:solidFill>
                <a:latin typeface="Helvetica Neue"/>
                <a:ea typeface="Helvetica Neue"/>
                <a:cs typeface="Helvetica Neue"/>
                <a:sym typeface="Helvetica Neue"/>
              </a:defRPr>
            </a:lvl3pPr>
            <a:lvl4pPr indent="-317500" lvl="3" marL="1828800" marR="0" rtl="0" algn="l">
              <a:spcBef>
                <a:spcPts val="280"/>
              </a:spcBef>
              <a:spcAft>
                <a:spcPts val="0"/>
              </a:spcAft>
              <a:buClr>
                <a:srgbClr val="505050"/>
              </a:buClr>
              <a:buSzPts val="1400"/>
              <a:buFont typeface="Arial"/>
              <a:buChar char="–"/>
              <a:defRPr b="0" i="0" sz="1400" u="none" cap="none" strike="noStrike">
                <a:solidFill>
                  <a:srgbClr val="505050"/>
                </a:solidFill>
                <a:latin typeface="Helvetica Neue"/>
                <a:ea typeface="Helvetica Neue"/>
                <a:cs typeface="Helvetica Neue"/>
                <a:sym typeface="Helvetica Neue"/>
              </a:defRPr>
            </a:lvl4pPr>
            <a:lvl5pPr indent="-317500" lvl="4" marL="2286000" marR="0" rtl="0" algn="l">
              <a:spcBef>
                <a:spcPts val="280"/>
              </a:spcBef>
              <a:spcAft>
                <a:spcPts val="0"/>
              </a:spcAft>
              <a:buClr>
                <a:srgbClr val="505050"/>
              </a:buClr>
              <a:buSzPts val="1400"/>
              <a:buFont typeface="Arial"/>
              <a:buChar char="•"/>
              <a:defRPr b="0" i="0" sz="1400" u="none" cap="none" strike="noStrike">
                <a:solidFill>
                  <a:srgbClr val="505050"/>
                </a:solidFill>
                <a:latin typeface="Helvetica Neue"/>
                <a:ea typeface="Helvetica Neue"/>
                <a:cs typeface="Helvetica Neue"/>
                <a:sym typeface="Helvetica Neue"/>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4"/>
          <p:cNvSpPr txBox="1"/>
          <p:nvPr>
            <p:ph idx="2" type="body"/>
          </p:nvPr>
        </p:nvSpPr>
        <p:spPr>
          <a:xfrm>
            <a:off x="4692455" y="728663"/>
            <a:ext cx="4215300" cy="27252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360"/>
              </a:spcBef>
              <a:spcAft>
                <a:spcPts val="0"/>
              </a:spcAft>
              <a:buClr>
                <a:srgbClr val="505050"/>
              </a:buClr>
              <a:buSzPts val="1800"/>
              <a:buFont typeface="Arial"/>
              <a:buChar char="•"/>
              <a:defRPr b="0" i="0" sz="1800" u="none" cap="none" strike="noStrike">
                <a:solidFill>
                  <a:srgbClr val="505050"/>
                </a:solidFill>
                <a:latin typeface="Helvetica Neue"/>
                <a:ea typeface="Helvetica Neue"/>
                <a:cs typeface="Helvetica Neue"/>
                <a:sym typeface="Helvetica Neue"/>
              </a:defRPr>
            </a:lvl1pPr>
            <a:lvl2pPr indent="-330200" lvl="1" marL="914400" marR="0" rtl="0" algn="l">
              <a:spcBef>
                <a:spcPts val="320"/>
              </a:spcBef>
              <a:spcAft>
                <a:spcPts val="0"/>
              </a:spcAft>
              <a:buClr>
                <a:srgbClr val="505050"/>
              </a:buClr>
              <a:buSzPts val="1600"/>
              <a:buFont typeface="Arial"/>
              <a:buChar char="–"/>
              <a:defRPr b="0" i="0" sz="1600" u="none" cap="none" strike="noStrike">
                <a:solidFill>
                  <a:srgbClr val="505050"/>
                </a:solidFill>
                <a:latin typeface="Helvetica Neue"/>
                <a:ea typeface="Helvetica Neue"/>
                <a:cs typeface="Helvetica Neue"/>
                <a:sym typeface="Helvetica Neue"/>
              </a:defRPr>
            </a:lvl2pPr>
            <a:lvl3pPr indent="-323850" lvl="2" marL="1371600" marR="0" rtl="0" algn="l">
              <a:spcBef>
                <a:spcPts val="300"/>
              </a:spcBef>
              <a:spcAft>
                <a:spcPts val="0"/>
              </a:spcAft>
              <a:buClr>
                <a:srgbClr val="505050"/>
              </a:buClr>
              <a:buSzPts val="1500"/>
              <a:buFont typeface="Arial"/>
              <a:buChar char="•"/>
              <a:defRPr b="0" i="0" sz="1500" u="none" cap="none" strike="noStrike">
                <a:solidFill>
                  <a:srgbClr val="505050"/>
                </a:solidFill>
                <a:latin typeface="Helvetica Neue"/>
                <a:ea typeface="Helvetica Neue"/>
                <a:cs typeface="Helvetica Neue"/>
                <a:sym typeface="Helvetica Neue"/>
              </a:defRPr>
            </a:lvl3pPr>
            <a:lvl4pPr indent="-317500" lvl="3" marL="1828800" marR="0" rtl="0" algn="l">
              <a:spcBef>
                <a:spcPts val="280"/>
              </a:spcBef>
              <a:spcAft>
                <a:spcPts val="0"/>
              </a:spcAft>
              <a:buClr>
                <a:srgbClr val="505050"/>
              </a:buClr>
              <a:buSzPts val="1400"/>
              <a:buFont typeface="Arial"/>
              <a:buChar char="–"/>
              <a:defRPr b="0" i="0" sz="1400" u="none" cap="none" strike="noStrike">
                <a:solidFill>
                  <a:srgbClr val="505050"/>
                </a:solidFill>
                <a:latin typeface="Helvetica Neue"/>
                <a:ea typeface="Helvetica Neue"/>
                <a:cs typeface="Helvetica Neue"/>
                <a:sym typeface="Helvetica Neue"/>
              </a:defRPr>
            </a:lvl4pPr>
            <a:lvl5pPr indent="-317500" lvl="4" marL="2286000" marR="0" rtl="0" algn="l">
              <a:spcBef>
                <a:spcPts val="280"/>
              </a:spcBef>
              <a:spcAft>
                <a:spcPts val="0"/>
              </a:spcAft>
              <a:buClr>
                <a:srgbClr val="505050"/>
              </a:buClr>
              <a:buSzPts val="1400"/>
              <a:buFont typeface="Arial"/>
              <a:buChar char="•"/>
              <a:defRPr b="0" i="0" sz="1400" u="none" cap="none" strike="noStrike">
                <a:solidFill>
                  <a:srgbClr val="505050"/>
                </a:solidFill>
                <a:latin typeface="Helvetica Neue"/>
                <a:ea typeface="Helvetica Neue"/>
                <a:cs typeface="Helvetica Neue"/>
                <a:sym typeface="Helvetica Neue"/>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 name="Google Shape;29;p4"/>
          <p:cNvSpPr txBox="1"/>
          <p:nvPr>
            <p:ph idx="3" type="body"/>
          </p:nvPr>
        </p:nvSpPr>
        <p:spPr>
          <a:xfrm>
            <a:off x="229365" y="3573827"/>
            <a:ext cx="4205400" cy="9495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60"/>
              </a:spcBef>
              <a:spcAft>
                <a:spcPts val="0"/>
              </a:spcAft>
              <a:buClr>
                <a:srgbClr val="004C97"/>
              </a:buClr>
              <a:buSzPts val="1300"/>
              <a:buFont typeface="Arial"/>
              <a:buNone/>
              <a:defRPr b="1" i="0" sz="1300" u="none" cap="none" strike="noStrike">
                <a:solidFill>
                  <a:srgbClr val="004C97"/>
                </a:solidFill>
                <a:latin typeface="Helvetica Neue"/>
                <a:ea typeface="Helvetica Neue"/>
                <a:cs typeface="Helvetica Neue"/>
                <a:sym typeface="Helvetica Neue"/>
              </a:defRPr>
            </a:lvl1pPr>
            <a:lvl2pPr indent="-228600" lvl="1" marL="914400" marR="0" rtl="0" algn="l">
              <a:spcBef>
                <a:spcPts val="240"/>
              </a:spcBef>
              <a:spcAft>
                <a:spcPts val="0"/>
              </a:spcAft>
              <a:buClr>
                <a:srgbClr val="7F7F7F"/>
              </a:buClr>
              <a:buSzPts val="1200"/>
              <a:buFont typeface="Arial"/>
              <a:buNone/>
              <a:defRPr b="0" i="0" sz="1200" u="none" cap="none" strike="noStrike">
                <a:solidFill>
                  <a:srgbClr val="7F7F7F"/>
                </a:solidFill>
                <a:latin typeface="Helvetica Neue"/>
                <a:ea typeface="Helvetica Neue"/>
                <a:cs typeface="Helvetica Neue"/>
                <a:sym typeface="Helvetica Neue"/>
              </a:defRPr>
            </a:lvl2pPr>
            <a:lvl3pPr indent="-228600" lvl="2" marL="1371600" marR="0" rtl="0" algn="l">
              <a:spcBef>
                <a:spcPts val="200"/>
              </a:spcBef>
              <a:spcAft>
                <a:spcPts val="0"/>
              </a:spcAft>
              <a:buClr>
                <a:srgbClr val="7F7F7F"/>
              </a:buClr>
              <a:buSzPts val="1000"/>
              <a:buFont typeface="Arial"/>
              <a:buNone/>
              <a:defRPr b="0" i="0" sz="1000" u="none" cap="none" strike="noStrike">
                <a:solidFill>
                  <a:srgbClr val="7F7F7F"/>
                </a:solidFill>
                <a:latin typeface="Helvetica Neue"/>
                <a:ea typeface="Helvetica Neue"/>
                <a:cs typeface="Helvetica Neue"/>
                <a:sym typeface="Helvetica Neue"/>
              </a:defRPr>
            </a:lvl3pPr>
            <a:lvl4pPr indent="-228600" lvl="3" marL="18288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4pPr>
            <a:lvl5pPr indent="-228600" lvl="4" marL="22860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30" name="Google Shape;30;p4"/>
          <p:cNvSpPr txBox="1"/>
          <p:nvPr>
            <p:ph idx="4" type="body"/>
          </p:nvPr>
        </p:nvSpPr>
        <p:spPr>
          <a:xfrm>
            <a:off x="4692452" y="3573827"/>
            <a:ext cx="4206300" cy="9495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60"/>
              </a:spcBef>
              <a:spcAft>
                <a:spcPts val="0"/>
              </a:spcAft>
              <a:buClr>
                <a:srgbClr val="004C97"/>
              </a:buClr>
              <a:buSzPts val="1300"/>
              <a:buFont typeface="Arial"/>
              <a:buNone/>
              <a:defRPr b="1" i="0" sz="1300" u="none" cap="none" strike="noStrike">
                <a:solidFill>
                  <a:srgbClr val="004C97"/>
                </a:solidFill>
                <a:latin typeface="Helvetica Neue"/>
                <a:ea typeface="Helvetica Neue"/>
                <a:cs typeface="Helvetica Neue"/>
                <a:sym typeface="Helvetica Neue"/>
              </a:defRPr>
            </a:lvl1pPr>
            <a:lvl2pPr indent="-228600" lvl="1" marL="914400" marR="0" rtl="0" algn="l">
              <a:spcBef>
                <a:spcPts val="240"/>
              </a:spcBef>
              <a:spcAft>
                <a:spcPts val="0"/>
              </a:spcAft>
              <a:buClr>
                <a:srgbClr val="7F7F7F"/>
              </a:buClr>
              <a:buSzPts val="1200"/>
              <a:buFont typeface="Arial"/>
              <a:buNone/>
              <a:defRPr b="0" i="0" sz="1200" u="none" cap="none" strike="noStrike">
                <a:solidFill>
                  <a:srgbClr val="7F7F7F"/>
                </a:solidFill>
                <a:latin typeface="Helvetica Neue"/>
                <a:ea typeface="Helvetica Neue"/>
                <a:cs typeface="Helvetica Neue"/>
                <a:sym typeface="Helvetica Neue"/>
              </a:defRPr>
            </a:lvl2pPr>
            <a:lvl3pPr indent="-228600" lvl="2" marL="1371600" marR="0" rtl="0" algn="l">
              <a:spcBef>
                <a:spcPts val="200"/>
              </a:spcBef>
              <a:spcAft>
                <a:spcPts val="0"/>
              </a:spcAft>
              <a:buClr>
                <a:srgbClr val="7F7F7F"/>
              </a:buClr>
              <a:buSzPts val="1000"/>
              <a:buFont typeface="Arial"/>
              <a:buNone/>
              <a:defRPr b="0" i="0" sz="1000" u="none" cap="none" strike="noStrike">
                <a:solidFill>
                  <a:srgbClr val="7F7F7F"/>
                </a:solidFill>
                <a:latin typeface="Helvetica Neue"/>
                <a:ea typeface="Helvetica Neue"/>
                <a:cs typeface="Helvetica Neue"/>
                <a:sym typeface="Helvetica Neue"/>
              </a:defRPr>
            </a:lvl3pPr>
            <a:lvl4pPr indent="-228600" lvl="3" marL="18288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4pPr>
            <a:lvl5pPr indent="-228600" lvl="4" marL="22860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31" name="Google Shape;31;p4"/>
          <p:cNvSpPr txBox="1"/>
          <p:nvPr>
            <p:ph idx="10" type="dt"/>
          </p:nvPr>
        </p:nvSpPr>
        <p:spPr>
          <a:xfrm>
            <a:off x="736827" y="4878161"/>
            <a:ext cx="675300" cy="180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32" name="Google Shape;32;p4"/>
          <p:cNvSpPr txBox="1"/>
          <p:nvPr>
            <p:ph idx="11" type="ftr"/>
          </p:nvPr>
        </p:nvSpPr>
        <p:spPr>
          <a:xfrm>
            <a:off x="1530602" y="4878161"/>
            <a:ext cx="6262200" cy="182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33" name="Google Shape;33;p4"/>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lvl1pPr indent="0" lvl="0"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2pPr>
            <a:lvl3pPr indent="0" lvl="2"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3pPr>
            <a:lvl4pPr indent="0" lvl="3"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4pPr>
            <a:lvl5pPr indent="0" lvl="4"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5pPr>
            <a:lvl6pPr indent="0" lvl="5"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6pPr>
            <a:lvl7pPr indent="0" lvl="6"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7pPr>
            <a:lvl8pPr indent="0" lvl="7"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8pPr>
            <a:lvl9pPr indent="0" lvl="8"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34" name="Google Shape;34;p4"/>
          <p:cNvSpPr txBox="1"/>
          <p:nvPr>
            <p:ph type="title"/>
          </p:nvPr>
        </p:nvSpPr>
        <p:spPr>
          <a:xfrm>
            <a:off x="228600" y="188814"/>
            <a:ext cx="8686800" cy="3210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2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2pPr>
            <a:lvl3pPr indent="0" lvl="2"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3pPr>
            <a:lvl4pPr indent="0" lvl="3"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4pPr>
            <a:lvl5pPr indent="0" lvl="4"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5pPr>
            <a:lvl6pPr indent="0" lvl="5" marL="4572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6pPr>
            <a:lvl7pPr indent="0" lvl="6" marL="9144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7pPr>
            <a:lvl8pPr indent="0" lvl="7" marL="13716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8pPr>
            <a:lvl9pPr indent="0" lvl="8" marL="18288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Bottom: Content &amp; Caption">
  <p:cSld name="Logo Bottom: Content &amp; Caption">
    <p:spTree>
      <p:nvGrpSpPr>
        <p:cNvPr id="35" name="Shape 35"/>
        <p:cNvGrpSpPr/>
        <p:nvPr/>
      </p:nvGrpSpPr>
      <p:grpSpPr>
        <a:xfrm>
          <a:off x="0" y="0"/>
          <a:ext cx="0" cy="0"/>
          <a:chOff x="0" y="0"/>
          <a:chExt cx="0" cy="0"/>
        </a:xfrm>
      </p:grpSpPr>
      <p:sp>
        <p:nvSpPr>
          <p:cNvPr id="36" name="Google Shape;36;p5"/>
          <p:cNvSpPr txBox="1"/>
          <p:nvPr>
            <p:ph idx="1" type="body"/>
          </p:nvPr>
        </p:nvSpPr>
        <p:spPr>
          <a:xfrm>
            <a:off x="228600" y="719138"/>
            <a:ext cx="3027900" cy="3767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60"/>
              </a:spcBef>
              <a:spcAft>
                <a:spcPts val="0"/>
              </a:spcAft>
              <a:buClr>
                <a:srgbClr val="004C97"/>
              </a:buClr>
              <a:buSzPts val="1300"/>
              <a:buFont typeface="Arial"/>
              <a:buNone/>
              <a:defRPr b="1" i="0" sz="1300" u="none" cap="none" strike="noStrike">
                <a:solidFill>
                  <a:srgbClr val="004C97"/>
                </a:solidFill>
                <a:latin typeface="Helvetica Neue"/>
                <a:ea typeface="Helvetica Neue"/>
                <a:cs typeface="Helvetica Neue"/>
                <a:sym typeface="Helvetica Neue"/>
              </a:defRPr>
            </a:lvl1pPr>
            <a:lvl2pPr indent="-228600" lvl="1" marL="914400" marR="0" rtl="0" algn="l">
              <a:spcBef>
                <a:spcPts val="240"/>
              </a:spcBef>
              <a:spcAft>
                <a:spcPts val="0"/>
              </a:spcAft>
              <a:buClr>
                <a:srgbClr val="7F7F7F"/>
              </a:buClr>
              <a:buSzPts val="1200"/>
              <a:buFont typeface="Arial"/>
              <a:buNone/>
              <a:defRPr b="0" i="0" sz="1200" u="none" cap="none" strike="noStrike">
                <a:solidFill>
                  <a:srgbClr val="7F7F7F"/>
                </a:solidFill>
                <a:latin typeface="Helvetica Neue"/>
                <a:ea typeface="Helvetica Neue"/>
                <a:cs typeface="Helvetica Neue"/>
                <a:sym typeface="Helvetica Neue"/>
              </a:defRPr>
            </a:lvl2pPr>
            <a:lvl3pPr indent="-228600" lvl="2" marL="1371600" marR="0" rtl="0" algn="l">
              <a:spcBef>
                <a:spcPts val="200"/>
              </a:spcBef>
              <a:spcAft>
                <a:spcPts val="0"/>
              </a:spcAft>
              <a:buClr>
                <a:srgbClr val="7F7F7F"/>
              </a:buClr>
              <a:buSzPts val="1000"/>
              <a:buFont typeface="Arial"/>
              <a:buNone/>
              <a:defRPr b="0" i="0" sz="1000" u="none" cap="none" strike="noStrike">
                <a:solidFill>
                  <a:srgbClr val="7F7F7F"/>
                </a:solidFill>
                <a:latin typeface="Helvetica Neue"/>
                <a:ea typeface="Helvetica Neue"/>
                <a:cs typeface="Helvetica Neue"/>
                <a:sym typeface="Helvetica Neue"/>
              </a:defRPr>
            </a:lvl3pPr>
            <a:lvl4pPr indent="-228600" lvl="3" marL="18288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4pPr>
            <a:lvl5pPr indent="-228600" lvl="4" marL="22860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37" name="Google Shape;37;p5"/>
          <p:cNvSpPr txBox="1"/>
          <p:nvPr>
            <p:ph idx="2" type="body"/>
          </p:nvPr>
        </p:nvSpPr>
        <p:spPr>
          <a:xfrm>
            <a:off x="3542715" y="719139"/>
            <a:ext cx="5347500" cy="37671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360"/>
              </a:spcBef>
              <a:spcAft>
                <a:spcPts val="0"/>
              </a:spcAft>
              <a:buClr>
                <a:srgbClr val="505050"/>
              </a:buClr>
              <a:buSzPts val="1800"/>
              <a:buFont typeface="Arial"/>
              <a:buChar char="•"/>
              <a:defRPr b="0" i="0" sz="1800" u="none" cap="none" strike="noStrike">
                <a:solidFill>
                  <a:srgbClr val="505050"/>
                </a:solidFill>
                <a:latin typeface="Helvetica Neue"/>
                <a:ea typeface="Helvetica Neue"/>
                <a:cs typeface="Helvetica Neue"/>
                <a:sym typeface="Helvetica Neue"/>
              </a:defRPr>
            </a:lvl1pPr>
            <a:lvl2pPr indent="-330200" lvl="1" marL="914400" marR="0" rtl="0" algn="l">
              <a:spcBef>
                <a:spcPts val="320"/>
              </a:spcBef>
              <a:spcAft>
                <a:spcPts val="0"/>
              </a:spcAft>
              <a:buClr>
                <a:srgbClr val="505050"/>
              </a:buClr>
              <a:buSzPts val="1600"/>
              <a:buFont typeface="Arial"/>
              <a:buChar char="–"/>
              <a:defRPr b="0" i="0" sz="1600" u="none" cap="none" strike="noStrike">
                <a:solidFill>
                  <a:srgbClr val="505050"/>
                </a:solidFill>
                <a:latin typeface="Helvetica Neue"/>
                <a:ea typeface="Helvetica Neue"/>
                <a:cs typeface="Helvetica Neue"/>
                <a:sym typeface="Helvetica Neue"/>
              </a:defRPr>
            </a:lvl2pPr>
            <a:lvl3pPr indent="-323850" lvl="2" marL="1371600" marR="0" rtl="0" algn="l">
              <a:spcBef>
                <a:spcPts val="300"/>
              </a:spcBef>
              <a:spcAft>
                <a:spcPts val="0"/>
              </a:spcAft>
              <a:buClr>
                <a:srgbClr val="505050"/>
              </a:buClr>
              <a:buSzPts val="1500"/>
              <a:buFont typeface="Arial"/>
              <a:buChar char="•"/>
              <a:defRPr b="0" i="0" sz="1500" u="none" cap="none" strike="noStrike">
                <a:solidFill>
                  <a:srgbClr val="505050"/>
                </a:solidFill>
                <a:latin typeface="Helvetica Neue"/>
                <a:ea typeface="Helvetica Neue"/>
                <a:cs typeface="Helvetica Neue"/>
                <a:sym typeface="Helvetica Neue"/>
              </a:defRPr>
            </a:lvl3pPr>
            <a:lvl4pPr indent="-317500" lvl="3" marL="1828800" marR="0" rtl="0" algn="l">
              <a:spcBef>
                <a:spcPts val="280"/>
              </a:spcBef>
              <a:spcAft>
                <a:spcPts val="0"/>
              </a:spcAft>
              <a:buClr>
                <a:srgbClr val="505050"/>
              </a:buClr>
              <a:buSzPts val="1400"/>
              <a:buFont typeface="Arial"/>
              <a:buChar char="–"/>
              <a:defRPr b="0" i="0" sz="1400" u="none" cap="none" strike="noStrike">
                <a:solidFill>
                  <a:srgbClr val="505050"/>
                </a:solidFill>
                <a:latin typeface="Helvetica Neue"/>
                <a:ea typeface="Helvetica Neue"/>
                <a:cs typeface="Helvetica Neue"/>
                <a:sym typeface="Helvetica Neue"/>
              </a:defRPr>
            </a:lvl4pPr>
            <a:lvl5pPr indent="-317500" lvl="4" marL="2286000" marR="0" rtl="0" algn="l">
              <a:spcBef>
                <a:spcPts val="280"/>
              </a:spcBef>
              <a:spcAft>
                <a:spcPts val="0"/>
              </a:spcAft>
              <a:buClr>
                <a:srgbClr val="505050"/>
              </a:buClr>
              <a:buSzPts val="1400"/>
              <a:buFont typeface="Arial"/>
              <a:buChar char="•"/>
              <a:defRPr b="0" i="0" sz="1400" u="none" cap="none" strike="noStrike">
                <a:solidFill>
                  <a:srgbClr val="505050"/>
                </a:solidFill>
                <a:latin typeface="Helvetica Neue"/>
                <a:ea typeface="Helvetica Neue"/>
                <a:cs typeface="Helvetica Neue"/>
                <a:sym typeface="Helvetica Neue"/>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8" name="Google Shape;38;p5"/>
          <p:cNvSpPr txBox="1"/>
          <p:nvPr>
            <p:ph idx="10" type="dt"/>
          </p:nvPr>
        </p:nvSpPr>
        <p:spPr>
          <a:xfrm>
            <a:off x="736827" y="4878161"/>
            <a:ext cx="675300" cy="180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39" name="Google Shape;39;p5"/>
          <p:cNvSpPr txBox="1"/>
          <p:nvPr>
            <p:ph idx="11" type="ftr"/>
          </p:nvPr>
        </p:nvSpPr>
        <p:spPr>
          <a:xfrm>
            <a:off x="1530604" y="4878161"/>
            <a:ext cx="6262200" cy="1875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0" name="Google Shape;40;p5"/>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lvl1pPr indent="0" lvl="0"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2pPr>
            <a:lvl3pPr indent="0" lvl="2"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3pPr>
            <a:lvl4pPr indent="0" lvl="3"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4pPr>
            <a:lvl5pPr indent="0" lvl="4"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5pPr>
            <a:lvl6pPr indent="0" lvl="5"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6pPr>
            <a:lvl7pPr indent="0" lvl="6"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7pPr>
            <a:lvl8pPr indent="0" lvl="7"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8pPr>
            <a:lvl9pPr indent="0" lvl="8"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41" name="Google Shape;41;p5"/>
          <p:cNvSpPr txBox="1"/>
          <p:nvPr>
            <p:ph type="title"/>
          </p:nvPr>
        </p:nvSpPr>
        <p:spPr>
          <a:xfrm>
            <a:off x="228600" y="190520"/>
            <a:ext cx="8686800" cy="3210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2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2pPr>
            <a:lvl3pPr indent="0" lvl="2"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3pPr>
            <a:lvl4pPr indent="0" lvl="3"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4pPr>
            <a:lvl5pPr indent="0" lvl="4"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5pPr>
            <a:lvl6pPr indent="0" lvl="5" marL="4572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6pPr>
            <a:lvl7pPr indent="0" lvl="6" marL="9144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7pPr>
            <a:lvl8pPr indent="0" lvl="7" marL="13716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8pPr>
            <a:lvl9pPr indent="0" lvl="8" marL="18288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Bottom: Picture &amp; Caption">
  <p:cSld name="Logo Bottom: Picture &amp; Caption">
    <p:spTree>
      <p:nvGrpSpPr>
        <p:cNvPr id="42" name="Shape 42"/>
        <p:cNvGrpSpPr/>
        <p:nvPr/>
      </p:nvGrpSpPr>
      <p:grpSpPr>
        <a:xfrm>
          <a:off x="0" y="0"/>
          <a:ext cx="0" cy="0"/>
          <a:chOff x="0" y="0"/>
          <a:chExt cx="0" cy="0"/>
        </a:xfrm>
      </p:grpSpPr>
      <p:sp>
        <p:nvSpPr>
          <p:cNvPr id="43" name="Google Shape;43;p6"/>
          <p:cNvSpPr/>
          <p:nvPr>
            <p:ph idx="2" type="pic"/>
          </p:nvPr>
        </p:nvSpPr>
        <p:spPr>
          <a:xfrm>
            <a:off x="224073" y="728664"/>
            <a:ext cx="8686800" cy="2795100"/>
          </a:xfrm>
          <a:prstGeom prst="rect">
            <a:avLst/>
          </a:prstGeom>
          <a:noFill/>
          <a:ln>
            <a:noFill/>
          </a:ln>
        </p:spPr>
        <p:txBody>
          <a:bodyPr anchorCtr="0" anchor="t" bIns="91425" lIns="91425" spcFirstLastPara="1" rIns="91425" wrap="square" tIns="91425">
            <a:noAutofit/>
          </a:bodyPr>
          <a:lstStyle>
            <a:lvl1pPr indent="0" lvl="0" marL="0" marR="0" rtl="0" algn="l">
              <a:spcBef>
                <a:spcPts val="260"/>
              </a:spcBef>
              <a:spcAft>
                <a:spcPts val="0"/>
              </a:spcAft>
              <a:buClr>
                <a:srgbClr val="505050"/>
              </a:buClr>
              <a:buSzPts val="1300"/>
              <a:buFont typeface="Arial"/>
              <a:buNone/>
              <a:defRPr b="0" i="0" sz="1300" u="none" cap="none" strike="noStrike">
                <a:solidFill>
                  <a:srgbClr val="505050"/>
                </a:solidFill>
                <a:latin typeface="Helvetica Neue"/>
                <a:ea typeface="Helvetica Neue"/>
                <a:cs typeface="Helvetica Neue"/>
                <a:sym typeface="Helvetica Neue"/>
              </a:defRPr>
            </a:lvl1pPr>
            <a:lvl2pPr indent="0" lvl="1" marL="457200" marR="0" rtl="0" algn="l">
              <a:spcBef>
                <a:spcPts val="560"/>
              </a:spcBef>
              <a:spcAft>
                <a:spcPts val="0"/>
              </a:spcAft>
              <a:buClr>
                <a:srgbClr val="7F7F7F"/>
              </a:buClr>
              <a:buSzPts val="2800"/>
              <a:buFont typeface="Arial"/>
              <a:buNone/>
              <a:defRPr b="0" i="0" sz="2800" u="none" cap="none" strike="noStrike">
                <a:solidFill>
                  <a:srgbClr val="7F7F7F"/>
                </a:solidFill>
                <a:latin typeface="Helvetica Neue"/>
                <a:ea typeface="Helvetica Neue"/>
                <a:cs typeface="Helvetica Neue"/>
                <a:sym typeface="Helvetica Neue"/>
              </a:defRPr>
            </a:lvl2pPr>
            <a:lvl3pPr indent="0" lvl="2" marL="914400" marR="0" rtl="0" algn="l">
              <a:spcBef>
                <a:spcPts val="480"/>
              </a:spcBef>
              <a:spcAft>
                <a:spcPts val="0"/>
              </a:spcAft>
              <a:buClr>
                <a:srgbClr val="7F7F7F"/>
              </a:buClr>
              <a:buSzPts val="2400"/>
              <a:buFont typeface="Arial"/>
              <a:buNone/>
              <a:defRPr b="0" i="0" sz="2400" u="none" cap="none" strike="noStrike">
                <a:solidFill>
                  <a:srgbClr val="7F7F7F"/>
                </a:solidFill>
                <a:latin typeface="Helvetica Neue"/>
                <a:ea typeface="Helvetica Neue"/>
                <a:cs typeface="Helvetica Neue"/>
                <a:sym typeface="Helvetica Neue"/>
              </a:defRPr>
            </a:lvl3pPr>
            <a:lvl4pPr indent="0" lvl="3" marL="1371600" marR="0" rtl="0" algn="l">
              <a:spcBef>
                <a:spcPts val="400"/>
              </a:spcBef>
              <a:spcAft>
                <a:spcPts val="0"/>
              </a:spcAft>
              <a:buClr>
                <a:srgbClr val="7F7F7F"/>
              </a:buClr>
              <a:buSzPts val="2000"/>
              <a:buFont typeface="Arial"/>
              <a:buNone/>
              <a:defRPr b="0" i="0" sz="2000" u="none" cap="none" strike="noStrike">
                <a:solidFill>
                  <a:srgbClr val="7F7F7F"/>
                </a:solidFill>
                <a:latin typeface="Helvetica Neue"/>
                <a:ea typeface="Helvetica Neue"/>
                <a:cs typeface="Helvetica Neue"/>
                <a:sym typeface="Helvetica Neue"/>
              </a:defRPr>
            </a:lvl4pPr>
            <a:lvl5pPr indent="0" lvl="4" marL="1828800" marR="0" rtl="0" algn="l">
              <a:spcBef>
                <a:spcPts val="400"/>
              </a:spcBef>
              <a:spcAft>
                <a:spcPts val="0"/>
              </a:spcAft>
              <a:buClr>
                <a:srgbClr val="7F7F7F"/>
              </a:buClr>
              <a:buSzPts val="2000"/>
              <a:buFont typeface="Arial"/>
              <a:buNone/>
              <a:defRPr b="0" i="0" sz="2000" u="none" cap="none" strike="noStrike">
                <a:solidFill>
                  <a:srgbClr val="7F7F7F"/>
                </a:solidFill>
                <a:latin typeface="Helvetica Neue"/>
                <a:ea typeface="Helvetica Neue"/>
                <a:cs typeface="Helvetica Neue"/>
                <a:sym typeface="Helvetica Neue"/>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44" name="Google Shape;44;p6"/>
          <p:cNvSpPr txBox="1"/>
          <p:nvPr>
            <p:ph idx="1" type="body"/>
          </p:nvPr>
        </p:nvSpPr>
        <p:spPr>
          <a:xfrm>
            <a:off x="224073" y="3707254"/>
            <a:ext cx="8686800" cy="8184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60"/>
              </a:spcBef>
              <a:spcAft>
                <a:spcPts val="0"/>
              </a:spcAft>
              <a:buClr>
                <a:srgbClr val="004C97"/>
              </a:buClr>
              <a:buSzPts val="1300"/>
              <a:buFont typeface="Arial"/>
              <a:buNone/>
              <a:defRPr b="1" i="0" sz="1300" u="none" cap="none" strike="noStrike">
                <a:solidFill>
                  <a:srgbClr val="004C97"/>
                </a:solidFill>
                <a:latin typeface="Helvetica Neue"/>
                <a:ea typeface="Helvetica Neue"/>
                <a:cs typeface="Helvetica Neue"/>
                <a:sym typeface="Helvetica Neue"/>
              </a:defRPr>
            </a:lvl1pPr>
            <a:lvl2pPr indent="-228600" lvl="1" marL="914400" marR="0" rtl="0" algn="l">
              <a:spcBef>
                <a:spcPts val="240"/>
              </a:spcBef>
              <a:spcAft>
                <a:spcPts val="0"/>
              </a:spcAft>
              <a:buClr>
                <a:srgbClr val="7F7F7F"/>
              </a:buClr>
              <a:buSzPts val="1200"/>
              <a:buFont typeface="Arial"/>
              <a:buNone/>
              <a:defRPr b="0" i="0" sz="1200" u="none" cap="none" strike="noStrike">
                <a:solidFill>
                  <a:srgbClr val="7F7F7F"/>
                </a:solidFill>
                <a:latin typeface="Helvetica Neue"/>
                <a:ea typeface="Helvetica Neue"/>
                <a:cs typeface="Helvetica Neue"/>
                <a:sym typeface="Helvetica Neue"/>
              </a:defRPr>
            </a:lvl2pPr>
            <a:lvl3pPr indent="-228600" lvl="2" marL="1371600" marR="0" rtl="0" algn="l">
              <a:spcBef>
                <a:spcPts val="200"/>
              </a:spcBef>
              <a:spcAft>
                <a:spcPts val="0"/>
              </a:spcAft>
              <a:buClr>
                <a:srgbClr val="7F7F7F"/>
              </a:buClr>
              <a:buSzPts val="1000"/>
              <a:buFont typeface="Arial"/>
              <a:buNone/>
              <a:defRPr b="0" i="0" sz="1000" u="none" cap="none" strike="noStrike">
                <a:solidFill>
                  <a:srgbClr val="7F7F7F"/>
                </a:solidFill>
                <a:latin typeface="Helvetica Neue"/>
                <a:ea typeface="Helvetica Neue"/>
                <a:cs typeface="Helvetica Neue"/>
                <a:sym typeface="Helvetica Neue"/>
              </a:defRPr>
            </a:lvl3pPr>
            <a:lvl4pPr indent="-228600" lvl="3" marL="18288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4pPr>
            <a:lvl5pPr indent="-228600" lvl="4" marL="22860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45" name="Google Shape;45;p6"/>
          <p:cNvSpPr txBox="1"/>
          <p:nvPr>
            <p:ph idx="10" type="dt"/>
          </p:nvPr>
        </p:nvSpPr>
        <p:spPr>
          <a:xfrm>
            <a:off x="736827" y="4878161"/>
            <a:ext cx="675300" cy="180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6" name="Google Shape;46;p6"/>
          <p:cNvSpPr txBox="1"/>
          <p:nvPr>
            <p:ph idx="11" type="ftr"/>
          </p:nvPr>
        </p:nvSpPr>
        <p:spPr>
          <a:xfrm>
            <a:off x="1530603" y="4878161"/>
            <a:ext cx="6252000" cy="182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7" name="Google Shape;47;p6"/>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lvl1pPr indent="0" lvl="0"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2pPr>
            <a:lvl3pPr indent="0" lvl="2"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3pPr>
            <a:lvl4pPr indent="0" lvl="3"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4pPr>
            <a:lvl5pPr indent="0" lvl="4"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5pPr>
            <a:lvl6pPr indent="0" lvl="5"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6pPr>
            <a:lvl7pPr indent="0" lvl="6"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7pPr>
            <a:lvl8pPr indent="0" lvl="7"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8pPr>
            <a:lvl9pPr indent="0" lvl="8"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48" name="Google Shape;48;p6"/>
          <p:cNvSpPr txBox="1"/>
          <p:nvPr>
            <p:ph type="title"/>
          </p:nvPr>
        </p:nvSpPr>
        <p:spPr>
          <a:xfrm>
            <a:off x="228600" y="188814"/>
            <a:ext cx="8686800" cy="3210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2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2pPr>
            <a:lvl3pPr indent="0" lvl="2"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3pPr>
            <a:lvl4pPr indent="0" lvl="3"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4pPr>
            <a:lvl5pPr indent="0" lvl="4"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5pPr>
            <a:lvl6pPr indent="0" lvl="5" marL="4572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6pPr>
            <a:lvl7pPr indent="0" lvl="6" marL="9144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7pPr>
            <a:lvl8pPr indent="0" lvl="7" marL="13716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8pPr>
            <a:lvl9pPr indent="0" lvl="8" marL="18288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Layout">
  <p:cSld name="Picture Layout">
    <p:spTree>
      <p:nvGrpSpPr>
        <p:cNvPr id="49" name="Shape 49"/>
        <p:cNvGrpSpPr/>
        <p:nvPr/>
      </p:nvGrpSpPr>
      <p:grpSpPr>
        <a:xfrm>
          <a:off x="0" y="0"/>
          <a:ext cx="0" cy="0"/>
          <a:chOff x="0" y="0"/>
          <a:chExt cx="0" cy="0"/>
        </a:xfrm>
      </p:grpSpPr>
      <p:sp>
        <p:nvSpPr>
          <p:cNvPr id="50" name="Google Shape;50;p7"/>
          <p:cNvSpPr txBox="1"/>
          <p:nvPr>
            <p:ph idx="10" type="dt"/>
          </p:nvPr>
        </p:nvSpPr>
        <p:spPr>
          <a:xfrm>
            <a:off x="736827" y="4878161"/>
            <a:ext cx="675300" cy="180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1" name="Google Shape;51;p7"/>
          <p:cNvSpPr txBox="1"/>
          <p:nvPr>
            <p:ph idx="11" type="ftr"/>
          </p:nvPr>
        </p:nvSpPr>
        <p:spPr>
          <a:xfrm>
            <a:off x="1530605" y="4878161"/>
            <a:ext cx="6260400" cy="182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2" name="Google Shape;52;p7"/>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lvl1pPr indent="0" lvl="0"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2pPr>
            <a:lvl3pPr indent="0" lvl="2"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3pPr>
            <a:lvl4pPr indent="0" lvl="3"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4pPr>
            <a:lvl5pPr indent="0" lvl="4"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5pPr>
            <a:lvl6pPr indent="0" lvl="5"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6pPr>
            <a:lvl7pPr indent="0" lvl="6"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7pPr>
            <a:lvl8pPr indent="0" lvl="7"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8pPr>
            <a:lvl9pPr indent="0" lvl="8"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53" name="Google Shape;53;p7"/>
          <p:cNvSpPr/>
          <p:nvPr>
            <p:ph idx="2" type="pic"/>
          </p:nvPr>
        </p:nvSpPr>
        <p:spPr>
          <a:xfrm>
            <a:off x="222250" y="190501"/>
            <a:ext cx="8675700" cy="4352100"/>
          </a:xfrm>
          <a:prstGeom prst="rect">
            <a:avLst/>
          </a:prstGeom>
          <a:noFill/>
          <a:ln>
            <a:noFill/>
          </a:ln>
        </p:spPr>
        <p:txBody>
          <a:bodyPr anchorCtr="0" anchor="t" bIns="91425" lIns="91425" spcFirstLastPara="1" rIns="91425" wrap="square" tIns="91425">
            <a:noAutofit/>
          </a:bodyPr>
          <a:lstStyle>
            <a:lvl1pPr indent="-230187" lvl="0" marL="230187" marR="0" rtl="0" algn="l">
              <a:spcBef>
                <a:spcPts val="280"/>
              </a:spcBef>
              <a:spcAft>
                <a:spcPts val="0"/>
              </a:spcAft>
              <a:buClr>
                <a:srgbClr val="505050"/>
              </a:buClr>
              <a:buSzPts val="1400"/>
              <a:buFont typeface="Arial"/>
              <a:buChar char="•"/>
              <a:defRPr b="0" i="0" sz="14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Bottom: Extra Logos">
  <p:cSld name="Logo Bottom: Extra Logos">
    <p:spTree>
      <p:nvGrpSpPr>
        <p:cNvPr id="54" name="Shape 54"/>
        <p:cNvGrpSpPr/>
        <p:nvPr/>
      </p:nvGrpSpPr>
      <p:grpSpPr>
        <a:xfrm>
          <a:off x="0" y="0"/>
          <a:ext cx="0" cy="0"/>
          <a:chOff x="0" y="0"/>
          <a:chExt cx="0" cy="0"/>
        </a:xfrm>
      </p:grpSpPr>
      <p:sp>
        <p:nvSpPr>
          <p:cNvPr id="55" name="Google Shape;55;p8"/>
          <p:cNvSpPr txBox="1"/>
          <p:nvPr>
            <p:ph idx="10" type="dt"/>
          </p:nvPr>
        </p:nvSpPr>
        <p:spPr>
          <a:xfrm>
            <a:off x="736827" y="4878161"/>
            <a:ext cx="675300" cy="180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1530603" y="4878161"/>
            <a:ext cx="6272400" cy="182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lvl1pPr indent="0" lvl="0"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2pPr>
            <a:lvl3pPr indent="0" lvl="2"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3pPr>
            <a:lvl4pPr indent="0" lvl="3"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4pPr>
            <a:lvl5pPr indent="0" lvl="4"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5pPr>
            <a:lvl6pPr indent="0" lvl="5"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6pPr>
            <a:lvl7pPr indent="0" lvl="6"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7pPr>
            <a:lvl8pPr indent="0" lvl="7"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8pPr>
            <a:lvl9pPr indent="0" lvl="8"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58" name="Google Shape;58;p8"/>
          <p:cNvSpPr txBox="1"/>
          <p:nvPr>
            <p:ph type="title"/>
          </p:nvPr>
        </p:nvSpPr>
        <p:spPr>
          <a:xfrm>
            <a:off x="228600" y="188814"/>
            <a:ext cx="8686800" cy="3210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2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2pPr>
            <a:lvl3pPr indent="0" lvl="2"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3pPr>
            <a:lvl4pPr indent="0" lvl="3"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4pPr>
            <a:lvl5pPr indent="0" lvl="4" marL="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5pPr>
            <a:lvl6pPr indent="0" lvl="5" marL="4572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6pPr>
            <a:lvl7pPr indent="0" lvl="6" marL="9144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7pPr>
            <a:lvl8pPr indent="0" lvl="7" marL="13716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8pPr>
            <a:lvl9pPr indent="0" lvl="8" marL="1828800"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9pPr>
          </a:lstStyle>
          <a:p/>
        </p:txBody>
      </p:sp>
      <p:sp>
        <p:nvSpPr>
          <p:cNvPr id="59" name="Google Shape;59;p8"/>
          <p:cNvSpPr/>
          <p:nvPr>
            <p:ph idx="2" type="pic"/>
          </p:nvPr>
        </p:nvSpPr>
        <p:spPr>
          <a:xfrm>
            <a:off x="205694" y="2036671"/>
            <a:ext cx="1600200" cy="1200300"/>
          </a:xfrm>
          <a:prstGeom prst="rect">
            <a:avLst/>
          </a:prstGeom>
          <a:noFill/>
          <a:ln>
            <a:noFill/>
          </a:ln>
        </p:spPr>
        <p:txBody>
          <a:bodyPr anchorCtr="0" anchor="t" bIns="91425" lIns="91425" spcFirstLastPara="1" rIns="91425" wrap="square" tIns="91425">
            <a:noAutofit/>
          </a:bodyPr>
          <a:lstStyle>
            <a:lvl1pPr indent="0" lvl="0" mar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 name="Google Shape;60;p8"/>
          <p:cNvSpPr/>
          <p:nvPr>
            <p:ph idx="3" type="pic"/>
          </p:nvPr>
        </p:nvSpPr>
        <p:spPr>
          <a:xfrm>
            <a:off x="1979425" y="2036671"/>
            <a:ext cx="1600200" cy="1200300"/>
          </a:xfrm>
          <a:prstGeom prst="rect">
            <a:avLst/>
          </a:prstGeom>
          <a:noFill/>
          <a:ln>
            <a:noFill/>
          </a:ln>
        </p:spPr>
        <p:txBody>
          <a:bodyPr anchorCtr="0" anchor="t" bIns="91425" lIns="91425" spcFirstLastPara="1" rIns="91425" wrap="square" tIns="91425">
            <a:noAutofit/>
          </a:bodyPr>
          <a:lstStyle>
            <a:lvl1pPr indent="0" lvl="0" mar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 name="Google Shape;61;p8"/>
          <p:cNvSpPr/>
          <p:nvPr>
            <p:ph idx="4" type="pic"/>
          </p:nvPr>
        </p:nvSpPr>
        <p:spPr>
          <a:xfrm>
            <a:off x="3753205" y="2036671"/>
            <a:ext cx="1600200" cy="1200300"/>
          </a:xfrm>
          <a:prstGeom prst="rect">
            <a:avLst/>
          </a:prstGeom>
          <a:noFill/>
          <a:ln>
            <a:noFill/>
          </a:ln>
        </p:spPr>
        <p:txBody>
          <a:bodyPr anchorCtr="0" anchor="t" bIns="91425" lIns="91425" spcFirstLastPara="1" rIns="91425" wrap="square" tIns="91425">
            <a:noAutofit/>
          </a:bodyPr>
          <a:lstStyle>
            <a:lvl1pPr indent="0" lvl="0" mar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Google Shape;62;p8"/>
          <p:cNvSpPr/>
          <p:nvPr>
            <p:ph idx="5" type="pic"/>
          </p:nvPr>
        </p:nvSpPr>
        <p:spPr>
          <a:xfrm>
            <a:off x="5534456" y="2036671"/>
            <a:ext cx="1600200" cy="1200300"/>
          </a:xfrm>
          <a:prstGeom prst="rect">
            <a:avLst/>
          </a:prstGeom>
          <a:noFill/>
          <a:ln>
            <a:noFill/>
          </a:ln>
        </p:spPr>
        <p:txBody>
          <a:bodyPr anchorCtr="0" anchor="t" bIns="91425" lIns="91425" spcFirstLastPara="1" rIns="91425" wrap="square" tIns="91425">
            <a:noAutofit/>
          </a:bodyPr>
          <a:lstStyle>
            <a:lvl1pPr indent="0" lvl="0" mar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 name="Google Shape;63;p8"/>
          <p:cNvSpPr/>
          <p:nvPr>
            <p:ph idx="6" type="pic"/>
          </p:nvPr>
        </p:nvSpPr>
        <p:spPr>
          <a:xfrm>
            <a:off x="7300765" y="2036671"/>
            <a:ext cx="1600200" cy="1200300"/>
          </a:xfrm>
          <a:prstGeom prst="rect">
            <a:avLst/>
          </a:prstGeom>
          <a:noFill/>
          <a:ln>
            <a:noFill/>
          </a:ln>
        </p:spPr>
        <p:txBody>
          <a:bodyPr anchorCtr="0" anchor="t" bIns="91425" lIns="91425" spcFirstLastPara="1" rIns="91425" wrap="square" tIns="91425">
            <a:noAutofit/>
          </a:bodyPr>
          <a:lstStyle>
            <a:lvl1pPr indent="0" lvl="0" mar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 name="Google Shape;64;p8"/>
          <p:cNvSpPr/>
          <p:nvPr>
            <p:ph idx="7" type="pic"/>
          </p:nvPr>
        </p:nvSpPr>
        <p:spPr>
          <a:xfrm>
            <a:off x="205694" y="729132"/>
            <a:ext cx="1600200" cy="1200300"/>
          </a:xfrm>
          <a:prstGeom prst="rect">
            <a:avLst/>
          </a:prstGeom>
          <a:noFill/>
          <a:ln>
            <a:noFill/>
          </a:ln>
        </p:spPr>
        <p:txBody>
          <a:bodyPr anchorCtr="0" anchor="t" bIns="91425" lIns="91425" spcFirstLastPara="1" rIns="91425" wrap="square" tIns="91425">
            <a:noAutofit/>
          </a:bodyPr>
          <a:lstStyle>
            <a:lvl1pPr indent="0" lvl="0" mar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 name="Google Shape;65;p8"/>
          <p:cNvSpPr/>
          <p:nvPr>
            <p:ph idx="8" type="pic"/>
          </p:nvPr>
        </p:nvSpPr>
        <p:spPr>
          <a:xfrm>
            <a:off x="1979425" y="729132"/>
            <a:ext cx="1600200" cy="1200300"/>
          </a:xfrm>
          <a:prstGeom prst="rect">
            <a:avLst/>
          </a:prstGeom>
          <a:noFill/>
          <a:ln>
            <a:noFill/>
          </a:ln>
        </p:spPr>
        <p:txBody>
          <a:bodyPr anchorCtr="0" anchor="t" bIns="91425" lIns="91425" spcFirstLastPara="1" rIns="91425" wrap="square" tIns="91425">
            <a:noAutofit/>
          </a:bodyPr>
          <a:lstStyle>
            <a:lvl1pPr indent="0" lvl="0" mar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 name="Google Shape;66;p8"/>
          <p:cNvSpPr/>
          <p:nvPr>
            <p:ph idx="9" type="pic"/>
          </p:nvPr>
        </p:nvSpPr>
        <p:spPr>
          <a:xfrm>
            <a:off x="3753205" y="729132"/>
            <a:ext cx="1600200" cy="1200300"/>
          </a:xfrm>
          <a:prstGeom prst="rect">
            <a:avLst/>
          </a:prstGeom>
          <a:noFill/>
          <a:ln>
            <a:noFill/>
          </a:ln>
        </p:spPr>
        <p:txBody>
          <a:bodyPr anchorCtr="0" anchor="t" bIns="91425" lIns="91425" spcFirstLastPara="1" rIns="91425" wrap="square" tIns="91425">
            <a:noAutofit/>
          </a:bodyPr>
          <a:lstStyle>
            <a:lvl1pPr indent="0" lvl="0" mar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 name="Google Shape;67;p8"/>
          <p:cNvSpPr/>
          <p:nvPr>
            <p:ph idx="13" type="pic"/>
          </p:nvPr>
        </p:nvSpPr>
        <p:spPr>
          <a:xfrm>
            <a:off x="5534456" y="729132"/>
            <a:ext cx="1600200" cy="1200300"/>
          </a:xfrm>
          <a:prstGeom prst="rect">
            <a:avLst/>
          </a:prstGeom>
          <a:noFill/>
          <a:ln>
            <a:noFill/>
          </a:ln>
        </p:spPr>
        <p:txBody>
          <a:bodyPr anchorCtr="0" anchor="t" bIns="91425" lIns="91425" spcFirstLastPara="1" rIns="91425" wrap="square" tIns="91425">
            <a:noAutofit/>
          </a:bodyPr>
          <a:lstStyle>
            <a:lvl1pPr indent="0" lvl="0" mar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 name="Google Shape;68;p8"/>
          <p:cNvSpPr/>
          <p:nvPr>
            <p:ph idx="14" type="pic"/>
          </p:nvPr>
        </p:nvSpPr>
        <p:spPr>
          <a:xfrm>
            <a:off x="7300765" y="729132"/>
            <a:ext cx="1600200" cy="1200300"/>
          </a:xfrm>
          <a:prstGeom prst="rect">
            <a:avLst/>
          </a:prstGeom>
          <a:noFill/>
          <a:ln>
            <a:noFill/>
          </a:ln>
        </p:spPr>
        <p:txBody>
          <a:bodyPr anchorCtr="0" anchor="t" bIns="91425" lIns="91425" spcFirstLastPara="1" rIns="91425" wrap="square" tIns="91425">
            <a:noAutofit/>
          </a:bodyPr>
          <a:lstStyle>
            <a:lvl1pPr indent="0" lvl="0" mar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 name="Google Shape;69;p8"/>
          <p:cNvSpPr/>
          <p:nvPr>
            <p:ph idx="15" type="pic"/>
          </p:nvPr>
        </p:nvSpPr>
        <p:spPr>
          <a:xfrm>
            <a:off x="205694" y="3336601"/>
            <a:ext cx="1600200" cy="1200300"/>
          </a:xfrm>
          <a:prstGeom prst="rect">
            <a:avLst/>
          </a:prstGeom>
          <a:noFill/>
          <a:ln>
            <a:noFill/>
          </a:ln>
        </p:spPr>
        <p:txBody>
          <a:bodyPr anchorCtr="0" anchor="t" bIns="91425" lIns="91425" spcFirstLastPara="1" rIns="91425" wrap="square" tIns="91425">
            <a:noAutofit/>
          </a:bodyPr>
          <a:lstStyle>
            <a:lvl1pPr indent="0" lvl="0" mar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 name="Google Shape;70;p8"/>
          <p:cNvSpPr/>
          <p:nvPr>
            <p:ph idx="16" type="pic"/>
          </p:nvPr>
        </p:nvSpPr>
        <p:spPr>
          <a:xfrm>
            <a:off x="1979425" y="3336601"/>
            <a:ext cx="1600200" cy="1200300"/>
          </a:xfrm>
          <a:prstGeom prst="rect">
            <a:avLst/>
          </a:prstGeom>
          <a:noFill/>
          <a:ln>
            <a:noFill/>
          </a:ln>
        </p:spPr>
        <p:txBody>
          <a:bodyPr anchorCtr="0" anchor="t" bIns="91425" lIns="91425" spcFirstLastPara="1" rIns="91425" wrap="square" tIns="91425">
            <a:noAutofit/>
          </a:bodyPr>
          <a:lstStyle>
            <a:lvl1pPr indent="0" lvl="0" mar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 name="Google Shape;71;p8"/>
          <p:cNvSpPr/>
          <p:nvPr>
            <p:ph idx="17" type="pic"/>
          </p:nvPr>
        </p:nvSpPr>
        <p:spPr>
          <a:xfrm>
            <a:off x="3753205" y="3336601"/>
            <a:ext cx="1600200" cy="1200300"/>
          </a:xfrm>
          <a:prstGeom prst="rect">
            <a:avLst/>
          </a:prstGeom>
          <a:noFill/>
          <a:ln>
            <a:noFill/>
          </a:ln>
        </p:spPr>
        <p:txBody>
          <a:bodyPr anchorCtr="0" anchor="t" bIns="91425" lIns="91425" spcFirstLastPara="1" rIns="91425" wrap="square" tIns="91425">
            <a:noAutofit/>
          </a:bodyPr>
          <a:lstStyle>
            <a:lvl1pPr indent="0" lvl="0" mar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 name="Google Shape;72;p8"/>
          <p:cNvSpPr/>
          <p:nvPr>
            <p:ph idx="18" type="pic"/>
          </p:nvPr>
        </p:nvSpPr>
        <p:spPr>
          <a:xfrm>
            <a:off x="5534456" y="3336601"/>
            <a:ext cx="1600200" cy="1200300"/>
          </a:xfrm>
          <a:prstGeom prst="rect">
            <a:avLst/>
          </a:prstGeom>
          <a:noFill/>
          <a:ln>
            <a:noFill/>
          </a:ln>
        </p:spPr>
        <p:txBody>
          <a:bodyPr anchorCtr="0" anchor="t" bIns="91425" lIns="91425" spcFirstLastPara="1" rIns="91425" wrap="square" tIns="91425">
            <a:noAutofit/>
          </a:bodyPr>
          <a:lstStyle>
            <a:lvl1pPr indent="0" lvl="0" mar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 name="Google Shape;73;p8"/>
          <p:cNvSpPr/>
          <p:nvPr>
            <p:ph idx="19" type="pic"/>
          </p:nvPr>
        </p:nvSpPr>
        <p:spPr>
          <a:xfrm>
            <a:off x="7300765" y="3336601"/>
            <a:ext cx="1600200" cy="1200300"/>
          </a:xfrm>
          <a:prstGeom prst="rect">
            <a:avLst/>
          </a:prstGeom>
          <a:noFill/>
          <a:ln>
            <a:noFill/>
          </a:ln>
        </p:spPr>
        <p:txBody>
          <a:bodyPr anchorCtr="0" anchor="t" bIns="91425" lIns="91425" spcFirstLastPara="1" rIns="91425" wrap="square" tIns="91425">
            <a:noAutofit/>
          </a:bodyPr>
          <a:lstStyle>
            <a:lvl1pPr indent="0" lvl="0" marL="0" marR="0" rtl="0" algn="l">
              <a:spcBef>
                <a:spcPts val="220"/>
              </a:spcBef>
              <a:spcAft>
                <a:spcPts val="0"/>
              </a:spcAft>
              <a:buClr>
                <a:srgbClr val="505050"/>
              </a:buClr>
              <a:buSzPts val="1100"/>
              <a:buFont typeface="Arial"/>
              <a:buNone/>
              <a:defRPr b="0" i="0" sz="1100" u="none" cap="none" strike="noStrike">
                <a:solidFill>
                  <a:srgbClr val="505050"/>
                </a:solidFill>
                <a:latin typeface="Helvetica Neue"/>
                <a:ea typeface="Helvetica Neue"/>
                <a:cs typeface="Helvetica Neue"/>
                <a:sym typeface="Helvetica Neue"/>
              </a:defRPr>
            </a:lvl1pPr>
            <a:lvl2pPr indent="-285750" lvl="1" marL="742950" marR="0" rtl="0" algn="l">
              <a:spcBef>
                <a:spcPts val="320"/>
              </a:spcBef>
              <a:spcAft>
                <a:spcPts val="0"/>
              </a:spcAft>
              <a:buClr>
                <a:srgbClr val="7F7F7F"/>
              </a:buClr>
              <a:buSzPts val="1600"/>
              <a:buFont typeface="Arial"/>
              <a:buChar char="–"/>
              <a:defRPr b="0" i="0" sz="1600" u="none" cap="none" strike="noStrike">
                <a:solidFill>
                  <a:srgbClr val="7F7F7F"/>
                </a:solidFill>
                <a:latin typeface="Helvetica Neue"/>
                <a:ea typeface="Helvetica Neue"/>
                <a:cs typeface="Helvetica Neue"/>
                <a:sym typeface="Helvetica Neue"/>
              </a:defRPr>
            </a:lvl2pPr>
            <a:lvl3pPr indent="-228600" lvl="2" marL="1143000" marR="0" rtl="0" algn="l">
              <a:spcBef>
                <a:spcPts val="280"/>
              </a:spcBef>
              <a:spcAft>
                <a:spcPts val="0"/>
              </a:spcAft>
              <a:buClr>
                <a:srgbClr val="7F7F7F"/>
              </a:buClr>
              <a:buSzPts val="1400"/>
              <a:buFont typeface="Arial"/>
              <a:buChar char="•"/>
              <a:defRPr b="0" i="0" sz="1400" u="none" cap="none" strike="noStrike">
                <a:solidFill>
                  <a:srgbClr val="7F7F7F"/>
                </a:solidFill>
                <a:latin typeface="Helvetica Neue"/>
                <a:ea typeface="Helvetica Neue"/>
                <a:cs typeface="Helvetica Neue"/>
                <a:sym typeface="Helvetica Neue"/>
              </a:defRPr>
            </a:lvl3pPr>
            <a:lvl4pPr indent="-228600" lvl="3" marL="16002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4pPr>
            <a:lvl5pPr indent="-228600" lvl="4" marL="2057400" marR="0" rtl="0" algn="l">
              <a:spcBef>
                <a:spcPts val="240"/>
              </a:spcBef>
              <a:spcAft>
                <a:spcPts val="0"/>
              </a:spcAft>
              <a:buClr>
                <a:srgbClr val="7F7F7F"/>
              </a:buClr>
              <a:buSzPts val="1200"/>
              <a:buFont typeface="Arial"/>
              <a:buChar char="»"/>
              <a:defRPr b="0" i="0" sz="1200" u="none" cap="none" strike="noStrike">
                <a:solidFill>
                  <a:srgbClr val="7F7F7F"/>
                </a:solidFill>
                <a:latin typeface="Helvetica Neue"/>
                <a:ea typeface="Helvetica Neue"/>
                <a:cs typeface="Helvetica Neue"/>
                <a:sym typeface="Helvetica Neue"/>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0"/>
          </a:schemeClr>
        </a:solidFill>
      </p:bgPr>
    </p:bg>
    <p:spTree>
      <p:nvGrpSpPr>
        <p:cNvPr id="5" name="Shape 5"/>
        <p:cNvGrpSpPr/>
        <p:nvPr/>
      </p:nvGrpSpPr>
      <p:grpSpPr>
        <a:xfrm>
          <a:off x="0" y="0"/>
          <a:ext cx="0" cy="0"/>
          <a:chOff x="0" y="0"/>
          <a:chExt cx="0" cy="0"/>
        </a:xfrm>
      </p:grpSpPr>
      <p:sp>
        <p:nvSpPr>
          <p:cNvPr id="6" name="Google Shape;6;p1"/>
          <p:cNvSpPr txBox="1"/>
          <p:nvPr>
            <p:ph idx="10" type="dt"/>
          </p:nvPr>
        </p:nvSpPr>
        <p:spPr>
          <a:xfrm>
            <a:off x="736827" y="4878161"/>
            <a:ext cx="675300" cy="180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 name="Google Shape;7;p1"/>
          <p:cNvSpPr txBox="1"/>
          <p:nvPr>
            <p:ph idx="11" type="ftr"/>
          </p:nvPr>
        </p:nvSpPr>
        <p:spPr>
          <a:xfrm>
            <a:off x="1530605" y="4878161"/>
            <a:ext cx="6260400" cy="182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004C97"/>
                </a:solidFill>
                <a:latin typeface="Helvetica Neue"/>
                <a:ea typeface="Helvetica Neue"/>
                <a:cs typeface="Helvetica Neue"/>
                <a:sym typeface="Helvetica Neue"/>
              </a:defRPr>
            </a:lvl1pPr>
            <a:lvl2pPr indent="0" lvl="1"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 name="Google Shape;8;p1"/>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lvl1pPr indent="0" lvl="0"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2pPr>
            <a:lvl3pPr indent="0" lvl="2"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3pPr>
            <a:lvl4pPr indent="0" lvl="3"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4pPr>
            <a:lvl5pPr indent="0" lvl="4"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5pPr>
            <a:lvl6pPr indent="0" lvl="5"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6pPr>
            <a:lvl7pPr indent="0" lvl="6"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7pPr>
            <a:lvl8pPr indent="0" lvl="7"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8pPr>
            <a:lvl9pPr indent="0" lvl="8" marL="0" marR="0" rtl="0" algn="l">
              <a:spcBef>
                <a:spcPts val="0"/>
              </a:spcBef>
              <a:spcAft>
                <a:spcPts val="0"/>
              </a:spcAft>
              <a:buNone/>
              <a:defRPr b="0" i="0" sz="900" u="none" cap="none" strike="noStrike">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
              <a:t>‹#›</a:t>
            </a:fld>
            <a:endParaRPr/>
          </a:p>
        </p:txBody>
      </p:sp>
      <p:sp>
        <p:nvSpPr>
          <p:cNvPr id="9" name="Google Shape;9;p1"/>
          <p:cNvSpPr txBox="1"/>
          <p:nvPr/>
        </p:nvSpPr>
        <p:spPr>
          <a:xfrm>
            <a:off x="6450016" y="3358114"/>
            <a:ext cx="1076400" cy="18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grpSp>
        <p:nvGrpSpPr>
          <p:cNvPr id="10" name="Google Shape;10;p1"/>
          <p:cNvGrpSpPr/>
          <p:nvPr/>
        </p:nvGrpSpPr>
        <p:grpSpPr>
          <a:xfrm>
            <a:off x="215888" y="4670751"/>
            <a:ext cx="8694258" cy="202273"/>
            <a:chOff x="600217" y="6229673"/>
            <a:chExt cx="8292882" cy="257247"/>
          </a:xfrm>
        </p:grpSpPr>
        <p:cxnSp>
          <p:nvCxnSpPr>
            <p:cNvPr id="11" name="Google Shape;11;p1"/>
            <p:cNvCxnSpPr/>
            <p:nvPr/>
          </p:nvCxnSpPr>
          <p:spPr>
            <a:xfrm>
              <a:off x="600217" y="6357936"/>
              <a:ext cx="7190700" cy="0"/>
            </a:xfrm>
            <a:prstGeom prst="straightConnector1">
              <a:avLst/>
            </a:prstGeom>
            <a:noFill/>
            <a:ln cap="flat" cmpd="sng" w="76200">
              <a:solidFill>
                <a:srgbClr val="99D6EA"/>
              </a:solidFill>
              <a:prstDash val="solid"/>
              <a:round/>
              <a:headEnd len="sm" w="sm" type="none"/>
              <a:tailEnd len="sm" w="sm" type="none"/>
            </a:ln>
          </p:spPr>
        </p:cxnSp>
        <p:pic>
          <p:nvPicPr>
            <p:cNvPr descr="FermiLogo_RGB_NALBlue.png" id="12" name="Google Shape;12;p1"/>
            <p:cNvPicPr preferRelativeResize="0"/>
            <p:nvPr/>
          </p:nvPicPr>
          <p:blipFill rotWithShape="1">
            <a:blip r:embed="rId1">
              <a:alphaModFix/>
            </a:blip>
            <a:srcRect b="0" l="0" r="0" t="0"/>
            <a:stretch/>
          </p:blipFill>
          <p:spPr>
            <a:xfrm>
              <a:off x="7853781" y="6229673"/>
              <a:ext cx="1039318" cy="257247"/>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indico.cern.ch/event/924283/overview"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ph type="title"/>
          </p:nvPr>
        </p:nvSpPr>
        <p:spPr>
          <a:xfrm>
            <a:off x="221400" y="1863114"/>
            <a:ext cx="8686800" cy="321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400"/>
              <a:t>Detectors</a:t>
            </a:r>
            <a:endParaRPr sz="3400"/>
          </a:p>
        </p:txBody>
      </p:sp>
      <p:sp>
        <p:nvSpPr>
          <p:cNvPr id="79" name="Google Shape;79;p9"/>
          <p:cNvSpPr txBox="1"/>
          <p:nvPr>
            <p:ph idx="12" type="sldNum"/>
          </p:nvPr>
        </p:nvSpPr>
        <p:spPr>
          <a:xfrm>
            <a:off x="222250" y="4878161"/>
            <a:ext cx="414300" cy="1779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80" name="Google Shape;80;p9"/>
          <p:cNvSpPr txBox="1"/>
          <p:nvPr>
            <p:ph idx="1" type="body"/>
          </p:nvPr>
        </p:nvSpPr>
        <p:spPr>
          <a:xfrm>
            <a:off x="228600" y="2184121"/>
            <a:ext cx="8672400" cy="23388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lang="en" sz="1400">
                <a:solidFill>
                  <a:srgbClr val="444444"/>
                </a:solidFill>
              </a:rPr>
              <a:t>Working Group Leaders:</a:t>
            </a:r>
            <a:endParaRPr sz="1400">
              <a:solidFill>
                <a:srgbClr val="444444"/>
              </a:solidFill>
            </a:endParaRPr>
          </a:p>
          <a:p>
            <a:pPr indent="0" lvl="0" marL="0" rtl="0" algn="ctr">
              <a:spcBef>
                <a:spcPts val="360"/>
              </a:spcBef>
              <a:spcAft>
                <a:spcPts val="0"/>
              </a:spcAft>
              <a:buNone/>
            </a:pPr>
            <a:r>
              <a:rPr i="1" lang="en" sz="1400">
                <a:solidFill>
                  <a:srgbClr val="444444"/>
                </a:solidFill>
              </a:rPr>
              <a:t>Juan Estrada, Angela Fava, Zoltan Gecse, Vadim Rusu</a:t>
            </a:r>
            <a:endParaRPr i="1" sz="1400">
              <a:solidFill>
                <a:srgbClr val="44444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0"/>
          <p:cNvSpPr txBox="1"/>
          <p:nvPr>
            <p:ph type="title"/>
          </p:nvPr>
        </p:nvSpPr>
        <p:spPr>
          <a:xfrm>
            <a:off x="228600" y="188814"/>
            <a:ext cx="8686800" cy="321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Neutrino Frontier Detectors</a:t>
            </a:r>
            <a:endParaRPr/>
          </a:p>
        </p:txBody>
      </p:sp>
      <p:sp>
        <p:nvSpPr>
          <p:cNvPr id="86" name="Google Shape;86;p10"/>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87" name="Google Shape;87;p10"/>
          <p:cNvSpPr txBox="1"/>
          <p:nvPr>
            <p:ph idx="1" type="body"/>
          </p:nvPr>
        </p:nvSpPr>
        <p:spPr>
          <a:xfrm>
            <a:off x="-76200" y="282675"/>
            <a:ext cx="9144000" cy="47847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360"/>
              </a:spcBef>
              <a:spcAft>
                <a:spcPts val="0"/>
              </a:spcAft>
              <a:buClr>
                <a:srgbClr val="505050"/>
              </a:buClr>
              <a:buSzPts val="1100"/>
              <a:buFont typeface="Helvetica Neue"/>
              <a:buChar char="•"/>
            </a:pPr>
            <a:r>
              <a:rPr b="1" lang="en" sz="1100">
                <a:solidFill>
                  <a:srgbClr val="000000"/>
                </a:solidFill>
              </a:rPr>
              <a:t>LILAr: Light Imaging w/ Liquid Argon (E. Gramellini</a:t>
            </a:r>
            <a:r>
              <a:rPr b="1" lang="en" sz="1100">
                <a:solidFill>
                  <a:srgbClr val="000000"/>
                </a:solidFill>
                <a:highlight>
                  <a:srgbClr val="FFFFFF"/>
                </a:highlight>
              </a:rPr>
              <a:t>, </a:t>
            </a:r>
            <a:r>
              <a:rPr b="1" lang="en" sz="1100">
                <a:solidFill>
                  <a:srgbClr val="000000"/>
                </a:solidFill>
              </a:rPr>
              <a:t>J. Asaadi)</a:t>
            </a:r>
            <a:endParaRPr b="1" sz="1100">
              <a:solidFill>
                <a:srgbClr val="000000"/>
              </a:solidFill>
            </a:endParaRPr>
          </a:p>
          <a:p>
            <a:pPr indent="-298450" lvl="1" marL="914400" rtl="0" algn="l">
              <a:lnSpc>
                <a:spcPct val="100000"/>
              </a:lnSpc>
              <a:spcBef>
                <a:spcPts val="320"/>
              </a:spcBef>
              <a:spcAft>
                <a:spcPts val="0"/>
              </a:spcAft>
              <a:buSzPts val="1100"/>
              <a:buFont typeface="Helvetica Neue"/>
              <a:buChar char="–"/>
            </a:pPr>
            <a:r>
              <a:rPr lang="en" sz="1100">
                <a:solidFill>
                  <a:srgbClr val="000000"/>
                </a:solidFill>
                <a:highlight>
                  <a:srgbClr val="FFFFFF"/>
                </a:highlight>
              </a:rPr>
              <a:t>In collaboration with UTA theorists: </a:t>
            </a:r>
            <a:r>
              <a:rPr lang="en" sz="1100">
                <a:solidFill>
                  <a:srgbClr val="222222"/>
                </a:solidFill>
                <a:highlight>
                  <a:srgbClr val="FFFFFF"/>
                </a:highlight>
              </a:rPr>
              <a:t>Developed a first simulation based on </a:t>
            </a:r>
            <a:br>
              <a:rPr lang="en" sz="1100">
                <a:solidFill>
                  <a:srgbClr val="222222"/>
                </a:solidFill>
                <a:highlight>
                  <a:srgbClr val="FFFFFF"/>
                </a:highlight>
              </a:rPr>
            </a:br>
            <a:r>
              <a:rPr lang="en" sz="1100">
                <a:solidFill>
                  <a:srgbClr val="222222"/>
                </a:solidFill>
                <a:highlight>
                  <a:srgbClr val="FFFFFF"/>
                </a:highlight>
              </a:rPr>
              <a:t>density functional theory for optical properties. </a:t>
            </a:r>
            <a:r>
              <a:rPr lang="en" sz="1100">
                <a:solidFill>
                  <a:srgbClr val="000000"/>
                </a:solidFill>
                <a:highlight>
                  <a:srgbClr val="FFFFFF"/>
                </a:highlight>
              </a:rPr>
              <a:t>First papers on their way</a:t>
            </a:r>
            <a:endParaRPr sz="1100">
              <a:solidFill>
                <a:srgbClr val="000000"/>
              </a:solidFill>
              <a:highlight>
                <a:srgbClr val="FFFFFF"/>
              </a:highlight>
            </a:endParaRPr>
          </a:p>
          <a:p>
            <a:pPr indent="-298450" lvl="1" marL="914400" rtl="0" algn="l">
              <a:lnSpc>
                <a:spcPct val="100000"/>
              </a:lnSpc>
              <a:spcBef>
                <a:spcPts val="320"/>
              </a:spcBef>
              <a:spcAft>
                <a:spcPts val="0"/>
              </a:spcAft>
              <a:buSzPts val="1100"/>
              <a:buFont typeface="Helvetica Neue"/>
              <a:buChar char="–"/>
            </a:pPr>
            <a:r>
              <a:rPr lang="en" sz="1100">
                <a:solidFill>
                  <a:srgbClr val="000000"/>
                </a:solidFill>
                <a:highlight>
                  <a:srgbClr val="FFFFFF"/>
                </a:highlight>
              </a:rPr>
              <a:t>Successful vacuum tests on first prototypes (performed at UTA): we saw signal!</a:t>
            </a:r>
            <a:endParaRPr sz="1100">
              <a:solidFill>
                <a:srgbClr val="000000"/>
              </a:solidFill>
              <a:highlight>
                <a:srgbClr val="FFFFFF"/>
              </a:highlight>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highlight>
                  <a:srgbClr val="FFFFFF"/>
                </a:highlight>
              </a:rPr>
              <a:t>FNAL Vacuum setup is close to be completed: ORC in preparation</a:t>
            </a:r>
            <a:endParaRPr sz="1100">
              <a:solidFill>
                <a:srgbClr val="000000"/>
              </a:solidFill>
              <a:highlight>
                <a:srgbClr val="FFFFFF"/>
              </a:highlight>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highlight>
                  <a:srgbClr val="FFFFFF"/>
                </a:highlight>
              </a:rPr>
              <a:t>Exploring options of A-Se deposition at the Lab: next step cryo stress tests</a:t>
            </a:r>
            <a:endParaRPr sz="1100"/>
          </a:p>
          <a:p>
            <a:pPr indent="-298450" lvl="0" marL="457200" marR="0" rtl="0" algn="l">
              <a:lnSpc>
                <a:spcPct val="100000"/>
              </a:lnSpc>
              <a:spcBef>
                <a:spcPts val="360"/>
              </a:spcBef>
              <a:spcAft>
                <a:spcPts val="0"/>
              </a:spcAft>
              <a:buClr>
                <a:srgbClr val="505050"/>
              </a:buClr>
              <a:buSzPts val="1100"/>
              <a:buFont typeface="Helvetica Neue"/>
              <a:buChar char="•"/>
            </a:pPr>
            <a:r>
              <a:rPr b="1" lang="en" sz="1100"/>
              <a:t>NIR in Lar </a:t>
            </a:r>
            <a:r>
              <a:rPr b="1" lang="en" sz="1100">
                <a:solidFill>
                  <a:schemeClr val="accent6"/>
                </a:solidFill>
              </a:rPr>
              <a:t>(</a:t>
            </a:r>
            <a:r>
              <a:rPr b="1" lang="en" sz="1100">
                <a:solidFill>
                  <a:srgbClr val="000000"/>
                </a:solidFill>
              </a:rPr>
              <a:t>C. O. Escobar, A. Para, P. Rubinov</a:t>
            </a:r>
            <a:r>
              <a:rPr b="1" lang="en" sz="1100">
                <a:solidFill>
                  <a:schemeClr val="accent6"/>
                </a:solidFill>
              </a:rPr>
              <a:t>)</a:t>
            </a:r>
            <a:endParaRPr sz="1100"/>
          </a:p>
          <a:p>
            <a:pPr indent="-298450" lvl="1" marL="914400" rtl="0" algn="l">
              <a:lnSpc>
                <a:spcPct val="115000"/>
              </a:lnSpc>
              <a:spcBef>
                <a:spcPts val="0"/>
              </a:spcBef>
              <a:spcAft>
                <a:spcPts val="0"/>
              </a:spcAft>
              <a:buSzPts val="1100"/>
              <a:buFont typeface="Helvetica Neue"/>
              <a:buChar char="–"/>
            </a:pPr>
            <a:r>
              <a:rPr lang="en" sz="1100">
                <a:solidFill>
                  <a:srgbClr val="000000"/>
                </a:solidFill>
              </a:rPr>
              <a:t>Currently running an experiment in TallBo: one VUV &amp; one IR SiPM + alpha source </a:t>
            </a:r>
            <a:endParaRPr sz="1100">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First look at the data shows encouraging results, taking data in both LAr and GAr</a:t>
            </a:r>
            <a:endParaRPr sz="1100">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Currently limited by pde of the IR SiPM for λ&gt; 900 nm</a:t>
            </a:r>
            <a:endParaRPr sz="1100"/>
          </a:p>
          <a:p>
            <a:pPr indent="-298450" lvl="0" marL="457200" marR="0" rtl="0" algn="l">
              <a:lnSpc>
                <a:spcPct val="100000"/>
              </a:lnSpc>
              <a:spcBef>
                <a:spcPts val="360"/>
              </a:spcBef>
              <a:spcAft>
                <a:spcPts val="0"/>
              </a:spcAft>
              <a:buClr>
                <a:srgbClr val="505050"/>
              </a:buClr>
              <a:buSzPts val="1100"/>
              <a:buFont typeface="Helvetica Neue"/>
              <a:buChar char="•"/>
            </a:pPr>
            <a:r>
              <a:rPr b="1" lang="en" sz="1100"/>
              <a:t>Doping in Lar (</a:t>
            </a:r>
            <a:r>
              <a:rPr b="1" lang="en" sz="1100">
                <a:solidFill>
                  <a:srgbClr val="000000"/>
                </a:solidFill>
              </a:rPr>
              <a:t>C. O. Escobar</a:t>
            </a:r>
            <a:r>
              <a:rPr b="1" lang="en" sz="1100"/>
              <a:t>)</a:t>
            </a:r>
            <a:endParaRPr b="1" sz="1100"/>
          </a:p>
          <a:p>
            <a:pPr indent="-298450" lvl="1" marL="914400" rtl="0" algn="l">
              <a:lnSpc>
                <a:spcPct val="115000"/>
              </a:lnSpc>
              <a:spcBef>
                <a:spcPts val="0"/>
              </a:spcBef>
              <a:spcAft>
                <a:spcPts val="0"/>
              </a:spcAft>
              <a:buSzPts val="1100"/>
              <a:buFont typeface="Helvetica Neue"/>
              <a:buChar char="–"/>
            </a:pPr>
            <a:r>
              <a:rPr lang="en" sz="1100">
                <a:solidFill>
                  <a:srgbClr val="000000"/>
                </a:solidFill>
              </a:rPr>
              <a:t>Mounting evidence of dissolution of wavelength shifters (WLS) in LAr.</a:t>
            </a:r>
            <a:endParaRPr sz="1100">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All cryostats at PAB which have used WLS coated elements show the existence</a:t>
            </a:r>
            <a:br>
              <a:rPr lang="en" sz="1100">
                <a:solidFill>
                  <a:srgbClr val="000000"/>
                </a:solidFill>
              </a:rPr>
            </a:br>
            <a:r>
              <a:rPr lang="en" sz="1100">
                <a:solidFill>
                  <a:srgbClr val="000000"/>
                </a:solidFill>
              </a:rPr>
              <a:t>of residues inside after being emptied: ICEBERG and TallBo the most notable.</a:t>
            </a:r>
            <a:endParaRPr sz="1100">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Found evidence of either TPB or pTp residues inside TallBo after it was last used in the fall of 2017. Three years after and despite thoroughly cleaned it exhibits spots on the wall, shining under UV light, typical of WLS.</a:t>
            </a:r>
            <a:endParaRPr sz="1100"/>
          </a:p>
          <a:p>
            <a:pPr indent="-298450" lvl="0" marL="457200" marR="0" rtl="0" algn="l">
              <a:lnSpc>
                <a:spcPct val="100000"/>
              </a:lnSpc>
              <a:spcBef>
                <a:spcPts val="360"/>
              </a:spcBef>
              <a:spcAft>
                <a:spcPts val="0"/>
              </a:spcAft>
              <a:buClr>
                <a:srgbClr val="000000"/>
              </a:buClr>
              <a:buSzPts val="1100"/>
              <a:buFont typeface="Helvetica Neue"/>
              <a:buChar char="•"/>
            </a:pPr>
            <a:r>
              <a:rPr b="1" lang="en" sz="1100">
                <a:solidFill>
                  <a:srgbClr val="000000"/>
                </a:solidFill>
              </a:rPr>
              <a:t>Directionality measurement of nuclear recoil (</a:t>
            </a:r>
            <a:r>
              <a:rPr b="1" lang="en" sz="1000">
                <a:solidFill>
                  <a:srgbClr val="000000"/>
                </a:solidFill>
              </a:rPr>
              <a:t>D. Caratelli, A. Fava, R. Harnik, P. Machado, Y. Perez Gonzales, J. Raaf, J. Zettlemoyer</a:t>
            </a:r>
            <a:r>
              <a:rPr b="1" lang="en" sz="1100">
                <a:solidFill>
                  <a:srgbClr val="000000"/>
                </a:solidFill>
              </a:rPr>
              <a:t>)</a:t>
            </a:r>
            <a:endParaRPr b="1" sz="1100">
              <a:solidFill>
                <a:srgbClr val="000000"/>
              </a:solidFill>
            </a:endParaRPr>
          </a:p>
          <a:p>
            <a:pPr indent="-298450" lvl="1" marL="914400" rtl="0" algn="l">
              <a:lnSpc>
                <a:spcPct val="100000"/>
              </a:lnSpc>
              <a:spcBef>
                <a:spcPts val="320"/>
              </a:spcBef>
              <a:spcAft>
                <a:spcPts val="0"/>
              </a:spcAft>
              <a:buSzPts val="1100"/>
              <a:buFont typeface="Helvetica Neue"/>
              <a:buChar char="–"/>
            </a:pPr>
            <a:r>
              <a:rPr lang="en" sz="1100">
                <a:solidFill>
                  <a:srgbClr val="535353"/>
                </a:solidFill>
              </a:rPr>
              <a:t>LOIs submitted on drift electron amplification in LAr-TPC and tracking of nuclear recoils in high-pressure GAr-TPC, both aiming at ~10s KeV energy threshold for detection of nuclear recoils mainly from CEvNS and WIMP DM</a:t>
            </a:r>
            <a:endParaRPr sz="1100">
              <a:solidFill>
                <a:srgbClr val="535353"/>
              </a:solidFill>
            </a:endParaRPr>
          </a:p>
          <a:p>
            <a:pPr indent="-298450" lvl="1" marL="914400" rtl="0" algn="l">
              <a:lnSpc>
                <a:spcPct val="130909"/>
              </a:lnSpc>
              <a:spcBef>
                <a:spcPts val="0"/>
              </a:spcBef>
              <a:spcAft>
                <a:spcPts val="0"/>
              </a:spcAft>
              <a:buClr>
                <a:srgbClr val="535353"/>
              </a:buClr>
              <a:buSzPts val="1100"/>
              <a:buFont typeface="Helvetica Neue"/>
              <a:buChar char="–"/>
            </a:pPr>
            <a:r>
              <a:rPr lang="en" sz="1100">
                <a:solidFill>
                  <a:srgbClr val="535353"/>
                </a:solidFill>
              </a:rPr>
              <a:t>Intent to enlarge the scope in view of a white paper, to directional detection of nuclear recoil in TPC’s, to engage other experimental groups involved in synergistic efforts (several identified during the Magnificent CEvNS 2020 Workshop).</a:t>
            </a:r>
            <a:endParaRPr sz="1100">
              <a:solidFill>
                <a:srgbClr val="535353"/>
              </a:solidFill>
            </a:endParaRPr>
          </a:p>
          <a:p>
            <a:pPr indent="-298450" lvl="1" marL="914400" rtl="0" algn="l">
              <a:lnSpc>
                <a:spcPct val="130909"/>
              </a:lnSpc>
              <a:spcBef>
                <a:spcPts val="0"/>
              </a:spcBef>
              <a:spcAft>
                <a:spcPts val="0"/>
              </a:spcAft>
              <a:buClr>
                <a:srgbClr val="535353"/>
              </a:buClr>
              <a:buSzPts val="1100"/>
              <a:buFont typeface="Helvetica Neue"/>
              <a:buChar char="–"/>
            </a:pPr>
            <a:r>
              <a:rPr lang="en" sz="1100">
                <a:solidFill>
                  <a:srgbClr val="535353"/>
                </a:solidFill>
              </a:rPr>
              <a:t>Focus: directional tracking in gaseous TPCs for all gases (FNAL: argon, possibly with the addition of dopants)</a:t>
            </a:r>
            <a:endParaRPr sz="1100">
              <a:solidFill>
                <a:srgbClr val="535353"/>
              </a:solidFill>
            </a:endParaRPr>
          </a:p>
        </p:txBody>
      </p:sp>
      <p:pic>
        <p:nvPicPr>
          <p:cNvPr id="88" name="Google Shape;88;p10"/>
          <p:cNvPicPr preferRelativeResize="0"/>
          <p:nvPr/>
        </p:nvPicPr>
        <p:blipFill>
          <a:blip r:embed="rId3">
            <a:alphaModFix/>
          </a:blip>
          <a:stretch>
            <a:fillRect/>
          </a:stretch>
        </p:blipFill>
        <p:spPr>
          <a:xfrm>
            <a:off x="7305150" y="93875"/>
            <a:ext cx="1762651" cy="2136875"/>
          </a:xfrm>
          <a:prstGeom prst="rect">
            <a:avLst/>
          </a:prstGeom>
          <a:noFill/>
          <a:ln>
            <a:noFill/>
          </a:ln>
        </p:spPr>
      </p:pic>
      <p:pic>
        <p:nvPicPr>
          <p:cNvPr id="89" name="Google Shape;89;p10"/>
          <p:cNvPicPr preferRelativeResize="0"/>
          <p:nvPr/>
        </p:nvPicPr>
        <p:blipFill>
          <a:blip r:embed="rId4">
            <a:alphaModFix/>
          </a:blip>
          <a:stretch>
            <a:fillRect/>
          </a:stretch>
        </p:blipFill>
        <p:spPr>
          <a:xfrm>
            <a:off x="6966850" y="2265837"/>
            <a:ext cx="2100951" cy="831439"/>
          </a:xfrm>
          <a:prstGeom prst="rect">
            <a:avLst/>
          </a:prstGeom>
          <a:noFill/>
          <a:ln>
            <a:noFill/>
          </a:ln>
        </p:spPr>
      </p:pic>
      <p:pic>
        <p:nvPicPr>
          <p:cNvPr id="90" name="Google Shape;90;p10"/>
          <p:cNvPicPr preferRelativeResize="0"/>
          <p:nvPr/>
        </p:nvPicPr>
        <p:blipFill rotWithShape="1">
          <a:blip r:embed="rId5">
            <a:alphaModFix/>
          </a:blip>
          <a:srcRect b="0" l="0" r="6585" t="0"/>
          <a:stretch/>
        </p:blipFill>
        <p:spPr>
          <a:xfrm>
            <a:off x="5855550" y="282675"/>
            <a:ext cx="1373400" cy="1459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1"/>
          <p:cNvSpPr txBox="1"/>
          <p:nvPr>
            <p:ph type="title"/>
          </p:nvPr>
        </p:nvSpPr>
        <p:spPr>
          <a:xfrm>
            <a:off x="228600" y="188814"/>
            <a:ext cx="8686800" cy="321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Cosmic Frontier Detectors</a:t>
            </a:r>
            <a:endParaRPr/>
          </a:p>
        </p:txBody>
      </p:sp>
      <p:sp>
        <p:nvSpPr>
          <p:cNvPr id="96" name="Google Shape;96;p11"/>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97" name="Google Shape;97;p11"/>
          <p:cNvSpPr txBox="1"/>
          <p:nvPr>
            <p:ph idx="1" type="body"/>
          </p:nvPr>
        </p:nvSpPr>
        <p:spPr>
          <a:xfrm>
            <a:off x="0" y="738425"/>
            <a:ext cx="9144000" cy="37944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Helvetica Neue"/>
              <a:buChar char="•"/>
            </a:pPr>
            <a:r>
              <a:rPr b="1" lang="en" sz="1100" u="sng">
                <a:solidFill>
                  <a:srgbClr val="000000"/>
                </a:solidFill>
              </a:rPr>
              <a:t>Particle Dark Matter:</a:t>
            </a:r>
            <a:endParaRPr b="1" sz="1100" u="sng">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FNAL has leading roles in the development of low threshold dark matter detectors with new materials, superconductor detectors , skipper-CCDs and Scintillating Bubble Chamber.</a:t>
            </a:r>
            <a:endParaRPr sz="1100">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WP in preparation include next generation experiments, sensor developments, readout systems and material studies</a:t>
            </a:r>
            <a:endParaRPr sz="1100">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Kurinsky coordinating CF-1 Low-Threshold Landscape white paper</a:t>
            </a:r>
            <a:endParaRPr sz="1100">
              <a:solidFill>
                <a:srgbClr val="000000"/>
              </a:solidFill>
            </a:endParaRPr>
          </a:p>
          <a:p>
            <a:pPr indent="-298450" lvl="0" marL="457200" rtl="0" algn="l">
              <a:lnSpc>
                <a:spcPct val="115000"/>
              </a:lnSpc>
              <a:spcBef>
                <a:spcPts val="0"/>
              </a:spcBef>
              <a:spcAft>
                <a:spcPts val="0"/>
              </a:spcAft>
              <a:buSzPts val="1100"/>
              <a:buFont typeface="Helvetica Neue"/>
              <a:buChar char="•"/>
            </a:pPr>
            <a:r>
              <a:rPr b="1" lang="en" sz="1100" u="sng">
                <a:solidFill>
                  <a:srgbClr val="000000"/>
                </a:solidFill>
              </a:rPr>
              <a:t>Wavelike Dark Matter:</a:t>
            </a:r>
            <a:endParaRPr b="1" sz="1100" u="sng">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FNAL was involved in ~11 LOIs</a:t>
            </a:r>
            <a:endParaRPr sz="1100">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Now focusing in 2 WP:</a:t>
            </a:r>
            <a:endParaRPr sz="1100">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Resonant cavity experiments : Summary of US and international efforts. </a:t>
            </a:r>
            <a:endParaRPr sz="1100">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Discovering GHz-THz axion dark matter to be led by Fermilab (axion discovery with broadband detectors.</a:t>
            </a:r>
            <a:endParaRPr sz="1100">
              <a:solidFill>
                <a:srgbClr val="000000"/>
              </a:solidFill>
            </a:endParaRPr>
          </a:p>
          <a:p>
            <a:pPr indent="-298450" lvl="0" marL="457200" rtl="0" algn="l">
              <a:lnSpc>
                <a:spcPct val="115000"/>
              </a:lnSpc>
              <a:spcBef>
                <a:spcPts val="0"/>
              </a:spcBef>
              <a:spcAft>
                <a:spcPts val="0"/>
              </a:spcAft>
              <a:buSzPts val="1100"/>
              <a:buFont typeface="Helvetica Neue"/>
              <a:buChar char="•"/>
            </a:pPr>
            <a:r>
              <a:rPr b="1" lang="en" sz="1100" u="sng">
                <a:solidFill>
                  <a:srgbClr val="000000"/>
                </a:solidFill>
              </a:rPr>
              <a:t>Cosmic Surveys (VIS-IR):</a:t>
            </a:r>
            <a:endParaRPr b="1" sz="1100" u="sng">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A white paper that brings together roughly a dozen cosmic survey instrumentation LOIs:</a:t>
            </a:r>
            <a:endParaRPr sz="1100">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Detector technology: fully depleted CCDs, skipper CCDs, germanium CCDs, non-destructive CMOS, MKIDS</a:t>
            </a:r>
            <a:endParaRPr sz="1100">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“Photon Systems”: fiber positioners, photonics, ultra-high-resolution interferometers, multi-photon interferometers</a:t>
            </a:r>
            <a:endParaRPr sz="1100">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Development and Testing Facilities: detector fabrication facilities, calibration facilities, astronomical testing facilities</a:t>
            </a:r>
            <a:endParaRPr sz="1100">
              <a:solidFill>
                <a:srgbClr val="000000"/>
              </a:solidFill>
            </a:endParaRPr>
          </a:p>
          <a:p>
            <a:pPr indent="-298450" lvl="0" marL="457200" rtl="0" algn="l">
              <a:lnSpc>
                <a:spcPct val="115000"/>
              </a:lnSpc>
              <a:spcBef>
                <a:spcPts val="0"/>
              </a:spcBef>
              <a:spcAft>
                <a:spcPts val="0"/>
              </a:spcAft>
              <a:buSzPts val="1100"/>
              <a:buFont typeface="Helvetica Neue"/>
              <a:buChar char="•"/>
            </a:pPr>
            <a:r>
              <a:rPr b="1" lang="en" sz="1100" u="sng">
                <a:solidFill>
                  <a:srgbClr val="000000"/>
                </a:solidFill>
              </a:rPr>
              <a:t>CMB:</a:t>
            </a:r>
            <a:endParaRPr b="1" sz="1100" u="sng">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Several WP covering:</a:t>
            </a:r>
            <a:endParaRPr sz="1100">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CMB-HD: An Ultra-Deep, High-Resolution Millimeter-Wave Survey Over Half the Sky</a:t>
            </a:r>
            <a:endParaRPr sz="1100">
              <a:solidFill>
                <a:srgbClr val="000000"/>
              </a:solidFill>
            </a:endParaRPr>
          </a:p>
          <a:p>
            <a:pPr indent="-298450" lvl="1" marL="914400" rtl="0" algn="l">
              <a:lnSpc>
                <a:spcPct val="115000"/>
              </a:lnSpc>
              <a:spcBef>
                <a:spcPts val="0"/>
              </a:spcBef>
              <a:spcAft>
                <a:spcPts val="0"/>
              </a:spcAft>
              <a:buSzPts val="1100"/>
              <a:buFont typeface="Helvetica Neue"/>
              <a:buChar char="–"/>
            </a:pPr>
            <a:r>
              <a:rPr lang="en" sz="1100">
                <a:solidFill>
                  <a:srgbClr val="000000"/>
                </a:solidFill>
              </a:rPr>
              <a:t>Millimeter-Wave Line Intensity Mapping (Physics and Facilities)</a:t>
            </a:r>
            <a:endParaRPr b="1"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2"/>
          <p:cNvSpPr txBox="1"/>
          <p:nvPr>
            <p:ph type="title"/>
          </p:nvPr>
        </p:nvSpPr>
        <p:spPr>
          <a:xfrm>
            <a:off x="228600" y="188814"/>
            <a:ext cx="8686800" cy="321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lang="en"/>
              <a:t>Precision and Energy Frontier Detectors, Facilities</a:t>
            </a:r>
            <a:endParaRPr/>
          </a:p>
        </p:txBody>
      </p:sp>
      <p:sp>
        <p:nvSpPr>
          <p:cNvPr id="103" name="Google Shape;103;p12"/>
          <p:cNvSpPr txBox="1"/>
          <p:nvPr>
            <p:ph idx="12" type="sldNum"/>
          </p:nvPr>
        </p:nvSpPr>
        <p:spPr>
          <a:xfrm>
            <a:off x="222250" y="4878161"/>
            <a:ext cx="414300" cy="177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104" name="Google Shape;104;p12"/>
          <p:cNvSpPr txBox="1"/>
          <p:nvPr>
            <p:ph idx="1" type="body"/>
          </p:nvPr>
        </p:nvSpPr>
        <p:spPr>
          <a:xfrm>
            <a:off x="0" y="433625"/>
            <a:ext cx="8672400" cy="43182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360"/>
              </a:spcBef>
              <a:spcAft>
                <a:spcPts val="0"/>
              </a:spcAft>
              <a:buClr>
                <a:srgbClr val="505050"/>
              </a:buClr>
              <a:buSzPts val="1100"/>
              <a:buFont typeface="Helvetica Neue"/>
              <a:buChar char="•"/>
            </a:pPr>
            <a:r>
              <a:rPr b="1" lang="en" sz="1100"/>
              <a:t>Straw tracker R&amp;D</a:t>
            </a:r>
            <a:endParaRPr b="1" sz="1100"/>
          </a:p>
          <a:p>
            <a:pPr indent="-298450" lvl="1" marL="914400" rtl="0" algn="l">
              <a:lnSpc>
                <a:spcPct val="98181"/>
              </a:lnSpc>
              <a:spcBef>
                <a:spcPts val="0"/>
              </a:spcBef>
              <a:spcAft>
                <a:spcPts val="0"/>
              </a:spcAft>
              <a:buClr>
                <a:srgbClr val="000000"/>
              </a:buClr>
              <a:buSzPts val="1100"/>
              <a:buFont typeface="Helvetica Neue"/>
              <a:buChar char="–"/>
            </a:pPr>
            <a:r>
              <a:rPr lang="en" sz="1100">
                <a:solidFill>
                  <a:srgbClr val="000000"/>
                </a:solidFill>
              </a:rPr>
              <a:t>We currently have made 8 micron wall thickness, spirally wound, Mylar straws.  These are being tested for mechanical properties over the next couple months.  Long term tension tests will be started and monitored.</a:t>
            </a:r>
            <a:endParaRPr sz="1100">
              <a:solidFill>
                <a:srgbClr val="000000"/>
              </a:solidFill>
            </a:endParaRPr>
          </a:p>
          <a:p>
            <a:pPr indent="-298450" lvl="1" marL="914400" rtl="0" algn="l">
              <a:lnSpc>
                <a:spcPct val="98181"/>
              </a:lnSpc>
              <a:spcBef>
                <a:spcPts val="0"/>
              </a:spcBef>
              <a:spcAft>
                <a:spcPts val="0"/>
              </a:spcAft>
              <a:buClr>
                <a:srgbClr val="000000"/>
              </a:buClr>
              <a:buSzPts val="1100"/>
              <a:buFont typeface="Helvetica Neue"/>
              <a:buChar char="–"/>
            </a:pPr>
            <a:r>
              <a:rPr lang="en" sz="1100">
                <a:solidFill>
                  <a:srgbClr val="000000"/>
                </a:solidFill>
              </a:rPr>
              <a:t>Will use FastSim to test effects of differing tracker geometry and tracking technology.  Comparison of momentum sensitivity for different geometry, material and tracking technology.</a:t>
            </a:r>
            <a:endParaRPr sz="1100">
              <a:solidFill>
                <a:srgbClr val="000000"/>
              </a:solidFill>
            </a:endParaRPr>
          </a:p>
          <a:p>
            <a:pPr indent="-298450" lvl="0" marL="457200" rtl="0" algn="l">
              <a:lnSpc>
                <a:spcPct val="98181"/>
              </a:lnSpc>
              <a:spcBef>
                <a:spcPts val="0"/>
              </a:spcBef>
              <a:spcAft>
                <a:spcPts val="0"/>
              </a:spcAft>
              <a:buClr>
                <a:srgbClr val="000000"/>
              </a:buClr>
              <a:buSzPts val="1100"/>
              <a:buFont typeface="Helvetica Neue"/>
              <a:buChar char="•"/>
            </a:pPr>
            <a:r>
              <a:rPr b="1" lang="en" sz="1100">
                <a:solidFill>
                  <a:srgbClr val="000000"/>
                </a:solidFill>
              </a:rPr>
              <a:t>Fast Machine Learning</a:t>
            </a:r>
            <a:endParaRPr b="1" sz="1100">
              <a:solidFill>
                <a:srgbClr val="000000"/>
              </a:solidFill>
            </a:endParaRPr>
          </a:p>
          <a:p>
            <a:pPr indent="-298450" lvl="1" marL="914400" rtl="0" algn="l">
              <a:lnSpc>
                <a:spcPct val="98181"/>
              </a:lnSpc>
              <a:spcBef>
                <a:spcPts val="0"/>
              </a:spcBef>
              <a:spcAft>
                <a:spcPts val="0"/>
              </a:spcAft>
              <a:buClr>
                <a:srgbClr val="000000"/>
              </a:buClr>
              <a:buSzPts val="1100"/>
              <a:buFont typeface="Helvetica Neue"/>
              <a:buChar char="–"/>
            </a:pPr>
            <a:r>
              <a:rPr lang="en" sz="1100">
                <a:solidFill>
                  <a:srgbClr val="000000"/>
                </a:solidFill>
              </a:rPr>
              <a:t>Develop real-time ML tools and algorithms for current and future HEP experiments, applications include hardware trigger systems as well as coprocessors for data reconstruction</a:t>
            </a:r>
            <a:endParaRPr sz="1100">
              <a:solidFill>
                <a:srgbClr val="000000"/>
              </a:solidFill>
            </a:endParaRPr>
          </a:p>
          <a:p>
            <a:pPr indent="-298450" lvl="1" marL="914400" rtl="0" algn="l">
              <a:lnSpc>
                <a:spcPct val="98181"/>
              </a:lnSpc>
              <a:spcBef>
                <a:spcPts val="0"/>
              </a:spcBef>
              <a:spcAft>
                <a:spcPts val="0"/>
              </a:spcAft>
              <a:buClr>
                <a:srgbClr val="000000"/>
              </a:buClr>
              <a:buSzPts val="1100"/>
              <a:buFont typeface="Helvetica Neue"/>
              <a:buChar char="–"/>
            </a:pPr>
            <a:r>
              <a:rPr lang="en" sz="1100">
                <a:solidFill>
                  <a:srgbClr val="000000"/>
                </a:solidFill>
              </a:rPr>
              <a:t>Organized “Fast ML for Science” workshop: </a:t>
            </a:r>
            <a:r>
              <a:rPr lang="en" sz="1100" u="sng">
                <a:solidFill>
                  <a:schemeClr val="hlink"/>
                </a:solidFill>
                <a:hlinkClick r:id="rId3"/>
              </a:rPr>
              <a:t>https://indico.cern.ch/event/924283/overview</a:t>
            </a:r>
            <a:endParaRPr sz="1100">
              <a:solidFill>
                <a:srgbClr val="000000"/>
              </a:solidFill>
            </a:endParaRPr>
          </a:p>
          <a:p>
            <a:pPr indent="-298450" lvl="0" marL="457200" rtl="0" algn="l">
              <a:spcBef>
                <a:spcPts val="360"/>
              </a:spcBef>
              <a:spcAft>
                <a:spcPts val="0"/>
              </a:spcAft>
              <a:buClr>
                <a:schemeClr val="accent6"/>
              </a:buClr>
              <a:buSzPts val="1100"/>
              <a:buFont typeface="Helvetica Neue"/>
              <a:buChar char="•"/>
            </a:pPr>
            <a:r>
              <a:rPr b="1" lang="en" sz="1100">
                <a:solidFill>
                  <a:schemeClr val="accent6"/>
                </a:solidFill>
              </a:rPr>
              <a:t>High Speed Links</a:t>
            </a:r>
            <a:endParaRPr b="1" sz="1100">
              <a:solidFill>
                <a:schemeClr val="accent6"/>
              </a:solidFill>
            </a:endParaRPr>
          </a:p>
          <a:p>
            <a:pPr indent="-298450" lvl="1" marL="914400" rtl="0" algn="l">
              <a:lnSpc>
                <a:spcPct val="98181"/>
              </a:lnSpc>
              <a:spcBef>
                <a:spcPts val="0"/>
              </a:spcBef>
              <a:spcAft>
                <a:spcPts val="0"/>
              </a:spcAft>
              <a:buClr>
                <a:srgbClr val="000000"/>
              </a:buClr>
              <a:buSzPts val="1100"/>
              <a:buFont typeface="Helvetica Neue"/>
              <a:buChar char="–"/>
            </a:pPr>
            <a:r>
              <a:rPr lang="en" sz="1100">
                <a:solidFill>
                  <a:srgbClr val="000000"/>
                </a:solidFill>
              </a:rPr>
              <a:t>Fermilab is collaborating with Freedom Photonics (FP), UCSB, and LBNL on a system to demonstrate Ring Resonant Modulators (RRMs) for use in Wavelength Division Multiplexing links for detector readout</a:t>
            </a:r>
            <a:endParaRPr sz="1100">
              <a:solidFill>
                <a:srgbClr val="000000"/>
              </a:solidFill>
            </a:endParaRPr>
          </a:p>
          <a:p>
            <a:pPr indent="-298450" lvl="1" marL="914400" rtl="0" algn="l">
              <a:lnSpc>
                <a:spcPct val="98181"/>
              </a:lnSpc>
              <a:spcBef>
                <a:spcPts val="0"/>
              </a:spcBef>
              <a:spcAft>
                <a:spcPts val="0"/>
              </a:spcAft>
              <a:buClr>
                <a:srgbClr val="000000"/>
              </a:buClr>
              <a:buSzPts val="1100"/>
              <a:buFont typeface="Helvetica Neue"/>
              <a:buChar char="–"/>
            </a:pPr>
            <a:r>
              <a:rPr lang="en" sz="1100">
                <a:solidFill>
                  <a:srgbClr val="000000"/>
                </a:solidFill>
              </a:rPr>
              <a:t>FP has submitted a new design and will be testing these devices soon, this is supported by an SBIR Phase I award</a:t>
            </a:r>
            <a:endParaRPr sz="1100">
              <a:solidFill>
                <a:srgbClr val="000000"/>
              </a:solidFill>
            </a:endParaRPr>
          </a:p>
          <a:p>
            <a:pPr indent="-298450" lvl="0" marL="457200" rtl="0" algn="l">
              <a:lnSpc>
                <a:spcPct val="98181"/>
              </a:lnSpc>
              <a:spcBef>
                <a:spcPts val="0"/>
              </a:spcBef>
              <a:spcAft>
                <a:spcPts val="0"/>
              </a:spcAft>
              <a:buClr>
                <a:srgbClr val="000000"/>
              </a:buClr>
              <a:buSzPts val="1100"/>
              <a:buFont typeface="Helvetica Neue"/>
              <a:buChar char="•"/>
            </a:pPr>
            <a:r>
              <a:rPr b="1" lang="en" sz="1100">
                <a:solidFill>
                  <a:srgbClr val="000000"/>
                </a:solidFill>
                <a:highlight>
                  <a:srgbClr val="FFFFFF"/>
                </a:highlight>
              </a:rPr>
              <a:t>High Intensity Proton Irradiation Facility</a:t>
            </a:r>
            <a:endParaRPr b="1" sz="1100">
              <a:solidFill>
                <a:srgbClr val="000000"/>
              </a:solidFill>
              <a:highlight>
                <a:srgbClr val="FFFFFF"/>
              </a:highlight>
            </a:endParaRPr>
          </a:p>
          <a:p>
            <a:pPr indent="-298450" lvl="1" marL="914400" rtl="0" algn="l">
              <a:lnSpc>
                <a:spcPct val="98181"/>
              </a:lnSpc>
              <a:spcBef>
                <a:spcPts val="0"/>
              </a:spcBef>
              <a:spcAft>
                <a:spcPts val="0"/>
              </a:spcAft>
              <a:buClr>
                <a:srgbClr val="000000"/>
              </a:buClr>
              <a:buSzPts val="1100"/>
              <a:buFont typeface="Helvetica Neue"/>
              <a:buChar char="–"/>
            </a:pPr>
            <a:r>
              <a:rPr lang="en" sz="1100">
                <a:solidFill>
                  <a:srgbClr val="000000"/>
                </a:solidFill>
              </a:rPr>
              <a:t>The need for a high-rate proton irradiation facility has been identified for the HEP community</a:t>
            </a:r>
            <a:endParaRPr sz="1100">
              <a:solidFill>
                <a:srgbClr val="000000"/>
              </a:solidFill>
            </a:endParaRPr>
          </a:p>
          <a:p>
            <a:pPr indent="-298450" lvl="1" marL="914400" rtl="0" algn="l">
              <a:lnSpc>
                <a:spcPct val="98181"/>
              </a:lnSpc>
              <a:spcBef>
                <a:spcPts val="0"/>
              </a:spcBef>
              <a:spcAft>
                <a:spcPts val="0"/>
              </a:spcAft>
              <a:buClr>
                <a:srgbClr val="000000"/>
              </a:buClr>
              <a:buSzPts val="1100"/>
              <a:buFont typeface="Helvetica Neue"/>
              <a:buChar char="–"/>
            </a:pPr>
            <a:r>
              <a:rPr lang="en" sz="1100">
                <a:solidFill>
                  <a:srgbClr val="000000"/>
                </a:solidFill>
              </a:rPr>
              <a:t>No similar proposal has been put forward during the Snowmass process so far</a:t>
            </a:r>
            <a:endParaRPr sz="1100">
              <a:solidFill>
                <a:srgbClr val="000000"/>
              </a:solidFill>
            </a:endParaRPr>
          </a:p>
          <a:p>
            <a:pPr indent="-298450" lvl="1" marL="914400" rtl="0" algn="l">
              <a:lnSpc>
                <a:spcPct val="98181"/>
              </a:lnSpc>
              <a:spcBef>
                <a:spcPts val="0"/>
              </a:spcBef>
              <a:spcAft>
                <a:spcPts val="0"/>
              </a:spcAft>
              <a:buClr>
                <a:srgbClr val="000000"/>
              </a:buClr>
              <a:buSzPts val="1100"/>
              <a:buFont typeface="Helvetica Neue"/>
              <a:buChar char="–"/>
            </a:pPr>
            <a:r>
              <a:rPr lang="en" sz="1100">
                <a:solidFill>
                  <a:srgbClr val="000000"/>
                </a:solidFill>
              </a:rPr>
              <a:t>We have support from the DOE program manager</a:t>
            </a:r>
            <a:endParaRPr sz="1100">
              <a:solidFill>
                <a:srgbClr val="000000"/>
              </a:solidFill>
            </a:endParaRPr>
          </a:p>
          <a:p>
            <a:pPr indent="-298450" lvl="1" marL="914400" rtl="0" algn="l">
              <a:lnSpc>
                <a:spcPct val="98181"/>
              </a:lnSpc>
              <a:spcBef>
                <a:spcPts val="0"/>
              </a:spcBef>
              <a:spcAft>
                <a:spcPts val="0"/>
              </a:spcAft>
              <a:buClr>
                <a:srgbClr val="000000"/>
              </a:buClr>
              <a:buSzPts val="1100"/>
              <a:buFont typeface="Helvetica Neue"/>
              <a:buChar char="–"/>
            </a:pPr>
            <a:r>
              <a:rPr lang="en" sz="1100">
                <a:solidFill>
                  <a:srgbClr val="000000"/>
                </a:solidFill>
              </a:rPr>
              <a:t>Fermilab is the best place to realize such a facility</a:t>
            </a:r>
            <a:endParaRPr sz="1100">
              <a:solidFill>
                <a:srgbClr val="000000"/>
              </a:solidFill>
            </a:endParaRPr>
          </a:p>
          <a:p>
            <a:pPr indent="-298450" lvl="0" marL="457200" rtl="0" algn="l">
              <a:lnSpc>
                <a:spcPct val="98181"/>
              </a:lnSpc>
              <a:spcBef>
                <a:spcPts val="0"/>
              </a:spcBef>
              <a:spcAft>
                <a:spcPts val="0"/>
              </a:spcAft>
              <a:buClr>
                <a:srgbClr val="000000"/>
              </a:buClr>
              <a:buSzPts val="1100"/>
              <a:buChar char="•"/>
            </a:pPr>
            <a:r>
              <a:rPr b="1" lang="en" sz="1100">
                <a:solidFill>
                  <a:srgbClr val="000000"/>
                </a:solidFill>
              </a:rPr>
              <a:t>New Test Beam at Fermilab</a:t>
            </a:r>
            <a:endParaRPr b="1" sz="1100">
              <a:solidFill>
                <a:srgbClr val="000000"/>
              </a:solidFill>
            </a:endParaRPr>
          </a:p>
          <a:p>
            <a:pPr indent="-298450" lvl="1" marL="914400" rtl="0" algn="l">
              <a:lnSpc>
                <a:spcPct val="98181"/>
              </a:lnSpc>
              <a:spcBef>
                <a:spcPts val="0"/>
              </a:spcBef>
              <a:spcAft>
                <a:spcPts val="0"/>
              </a:spcAft>
              <a:buClr>
                <a:srgbClr val="000000"/>
              </a:buClr>
              <a:buSzPts val="1100"/>
              <a:buFont typeface="Helvetica Neue"/>
              <a:buChar char="–"/>
            </a:pPr>
            <a:r>
              <a:rPr lang="en" sz="1100">
                <a:solidFill>
                  <a:srgbClr val="000000"/>
                </a:solidFill>
              </a:rPr>
              <a:t>Current Test beam is very successful, but also often oversubscribed</a:t>
            </a:r>
            <a:endParaRPr sz="1100">
              <a:solidFill>
                <a:srgbClr val="000000"/>
              </a:solidFill>
            </a:endParaRPr>
          </a:p>
          <a:p>
            <a:pPr indent="-298450" lvl="1" marL="914400" rtl="0" algn="l">
              <a:lnSpc>
                <a:spcPct val="98181"/>
              </a:lnSpc>
              <a:spcBef>
                <a:spcPts val="0"/>
              </a:spcBef>
              <a:spcAft>
                <a:spcPts val="0"/>
              </a:spcAft>
              <a:buClr>
                <a:srgbClr val="000000"/>
              </a:buClr>
              <a:buSzPts val="1100"/>
              <a:buFont typeface="Helvetica Neue"/>
              <a:buChar char="–"/>
            </a:pPr>
            <a:r>
              <a:rPr lang="en" sz="1100">
                <a:solidFill>
                  <a:srgbClr val="000000"/>
                </a:solidFill>
              </a:rPr>
              <a:t>Users have also requested different beam energies and capabilities </a:t>
            </a:r>
            <a:endParaRPr sz="1100">
              <a:solidFill>
                <a:srgbClr val="000000"/>
              </a:solidFill>
            </a:endParaRPr>
          </a:p>
          <a:p>
            <a:pPr indent="-298450" lvl="1" marL="914400" rtl="0" algn="l">
              <a:lnSpc>
                <a:spcPct val="98181"/>
              </a:lnSpc>
              <a:spcBef>
                <a:spcPts val="0"/>
              </a:spcBef>
              <a:spcAft>
                <a:spcPts val="0"/>
              </a:spcAft>
              <a:buClr>
                <a:srgbClr val="000000"/>
              </a:buClr>
              <a:buSzPts val="1100"/>
              <a:buFont typeface="Helvetica Neue"/>
              <a:buChar char="–"/>
            </a:pPr>
            <a:r>
              <a:rPr lang="en" sz="1100">
                <a:solidFill>
                  <a:srgbClr val="000000"/>
                </a:solidFill>
              </a:rPr>
              <a:t>We’re looking to take advantage of the PIP-II and the new BR</a:t>
            </a:r>
            <a:endParaRPr sz="1100">
              <a:solidFill>
                <a:srgbClr val="000000"/>
              </a:solidFill>
            </a:endParaRPr>
          </a:p>
          <a:p>
            <a:pPr indent="-298450" lvl="1" marL="914400" rtl="0" algn="l">
              <a:lnSpc>
                <a:spcPct val="98181"/>
              </a:lnSpc>
              <a:spcBef>
                <a:spcPts val="0"/>
              </a:spcBef>
              <a:spcAft>
                <a:spcPts val="0"/>
              </a:spcAft>
              <a:buClr>
                <a:srgbClr val="000000"/>
              </a:buClr>
              <a:buSzPts val="1100"/>
              <a:buFont typeface="Helvetica Neue"/>
              <a:buChar char="–"/>
            </a:pPr>
            <a:r>
              <a:rPr lang="en" sz="1100">
                <a:solidFill>
                  <a:srgbClr val="000000"/>
                </a:solidFill>
              </a:rPr>
              <a:t>Multiple beam lines, upgraded facility instruments, well understood beam is key </a:t>
            </a:r>
            <a:endParaRPr sz="1100">
              <a:solidFill>
                <a:srgbClr val="000000"/>
              </a:solidFill>
            </a:endParaRPr>
          </a:p>
          <a:p>
            <a:pPr indent="-298450" lvl="1" marL="914400" rtl="0" algn="l">
              <a:lnSpc>
                <a:spcPct val="98181"/>
              </a:lnSpc>
              <a:spcBef>
                <a:spcPts val="0"/>
              </a:spcBef>
              <a:spcAft>
                <a:spcPts val="0"/>
              </a:spcAft>
              <a:buClr>
                <a:srgbClr val="000000"/>
              </a:buClr>
              <a:buSzPts val="1100"/>
              <a:buChar char="–"/>
            </a:pPr>
            <a:r>
              <a:rPr lang="en" sz="1100">
                <a:solidFill>
                  <a:srgbClr val="000000"/>
                </a:solidFill>
              </a:rPr>
              <a:t>Help is welcome with simulations, placement, etc.</a:t>
            </a:r>
            <a:endParaRPr sz="1100">
              <a:solidFill>
                <a:srgbClr val="000000"/>
              </a:solidFill>
            </a:endParaRPr>
          </a:p>
          <a:p>
            <a:pPr indent="0" lvl="0" marL="114300" rtl="0" algn="l">
              <a:lnSpc>
                <a:spcPct val="100000"/>
              </a:lnSpc>
              <a:spcBef>
                <a:spcPts val="360"/>
              </a:spcBef>
              <a:spcAft>
                <a:spcPts val="0"/>
              </a:spcAft>
              <a:buSzPts val="1800"/>
              <a:buNone/>
            </a:pPr>
            <a:r>
              <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