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663"/>
  </p:normalViewPr>
  <p:slideViewPr>
    <p:cSldViewPr snapToGrid="0" snapToObjects="1">
      <p:cViewPr varScale="1">
        <p:scale>
          <a:sx n="88" d="100"/>
          <a:sy n="88" d="100"/>
        </p:scale>
        <p:origin x="18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53F3-3A60-404F-86E7-7FCC5848D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0112F-7DFA-F446-AE34-20C579F58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EB577-FD99-F341-8FF4-86A6356F4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777DC-E996-8445-A6BA-CE4FAE80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60E86-65F1-6445-AC5A-39C97F86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5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1E39-349E-4C41-B7FD-F44A634FE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FA73A-EAA2-2041-8989-AA881D832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1C868-C9E8-094D-A966-79D6173C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40E5-B7BE-1843-BF59-DBE2FB2B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4E4C4-56F3-B644-A34F-A533F187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40F40-5735-BC47-81F9-8589958E4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D60E1-FB58-F041-BA7E-A421AC64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252B5-85AF-AE43-8662-A18C2FDF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1087A-87E3-DD4A-9846-ECA2EB4D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6DF66-259F-E141-ADB8-09DBACBC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7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B179-5F63-2443-A5EB-408AF766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BA4D5-03A1-C64F-9509-DDC45AD1A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3CF3F-23B1-C448-8B6E-B2A69D0FC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F2DAF-2988-304A-9B83-EC356210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E7254-E57F-D943-8FB2-30A7A026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5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8B90B-55A0-E24E-A56A-5E37F813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0B3B6-D0A9-B742-94EB-C66E347A1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F0087-6327-6142-8BFE-C6BB426D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7CF1B-671C-3341-86A3-DD996F8D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31A9A-B695-A44A-9AB6-F2E41F1E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5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D849A-09DB-2043-8BB4-53DA9A45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0B9BE-C0D1-4D46-920F-51917BC71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4FCA76-9F1E-3A46-B4FD-5D6924386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0AD4A-181E-524D-9161-C64B8392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9B466-5F9E-9643-BBB5-5328F0AB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F76D9-CD5E-2142-A210-5F8F530D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7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C7C6-D7B3-594F-A001-DA8E4C9F6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D09EF-2F43-F644-9595-E57797D33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41AAD-8EAE-CB4D-9627-1370A17C3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BA3DF-F9A5-014E-9E05-8BD51EC25C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0E8EA-11B1-934F-9C76-923124ABB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0649D-B187-5D4C-86BE-86EB8408E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52C7F-A2BE-E84D-B711-30C1E8B0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95C064-AD51-494A-9FB6-67164692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81B7-5673-C645-A074-961BFE35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48F7E1-34DB-9A4A-8B51-73F21147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D5268-A82A-9747-AAD6-60B8847E5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138BC-4250-7C40-B308-B56C26F6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9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ED761E-7377-1142-881C-69D0DC18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25812-B353-6D4A-A601-5B9973658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ED37D-C5BA-FF4F-8970-BE042582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5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D3879-8266-7E42-AA06-D38C8AE5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A6590-5E18-2B4A-A0FA-9C2FA2AEA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22518-391F-F94B-B122-88877531D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BB9A2-6BB1-2948-B88A-96966050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6E2A9-10AE-D548-936E-7B181976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CB03E-1E1F-4643-87EE-5360CEC9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4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8357-FA6A-2149-A8B1-F9C81A2A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E57A3C-CB2F-E44C-B755-7EA8EE0A5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6EA23-C18D-AB40-89E8-245423DC3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00D78-2961-A348-9255-882C5A61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C07F3-7EF3-0944-BD39-623C92A5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591B-E62F-414B-A835-B9FDE37D9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4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F84CE-C8A4-6A4C-B2B9-14250C5CB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D00AA-7744-D54B-96F1-7A42F7E3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98473-D682-0F46-9401-AA4A968AB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5451F-1447-624F-B420-3E435590D775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BB2E2-0654-4642-A4B0-F37DF975C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71545-23E0-6D4F-B58A-475AB2334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EF5B4-324C-6B4F-AC9A-CC327B93A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5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A716-0DAB-634B-A211-00933A32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High Intensity Proton Irradiation Facility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34024-4DFB-094B-B2B8-FF4C2F7D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need for a high-rate proton irradiation facility has been identified for the HEP community</a:t>
            </a:r>
          </a:p>
          <a:p>
            <a:r>
              <a:rPr lang="en-US" dirty="0"/>
              <a:t>No similar proposal has been put forward during the Snowmass process so far</a:t>
            </a:r>
          </a:p>
          <a:p>
            <a:r>
              <a:rPr lang="en-US" dirty="0"/>
              <a:t>We have support from the DOE program manager</a:t>
            </a:r>
          </a:p>
          <a:p>
            <a:r>
              <a:rPr lang="en-US" dirty="0"/>
              <a:t>Fermilab is the best place to realize such a facility</a:t>
            </a:r>
          </a:p>
        </p:txBody>
      </p:sp>
    </p:spTree>
    <p:extLst>
      <p:ext uri="{BB962C8B-B14F-4D97-AF65-F5344CB8AC3E}">
        <p14:creationId xmlns:p14="http://schemas.microsoft.com/office/powerpoint/2010/main" val="162785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 Intensity Proton Irradiation Facility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Intensity Proton Irradiation Facility</dc:title>
  <dc:creator>Zoltan Gecse</dc:creator>
  <cp:lastModifiedBy>Zoltan Gecse</cp:lastModifiedBy>
  <cp:revision>1</cp:revision>
  <dcterms:created xsi:type="dcterms:W3CDTF">2020-12-02T14:39:00Z</dcterms:created>
  <dcterms:modified xsi:type="dcterms:W3CDTF">2020-12-02T14:51:55Z</dcterms:modified>
</cp:coreProperties>
</file>