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03"/>
  </p:normalViewPr>
  <p:slideViewPr>
    <p:cSldViewPr snapToGrid="0" snapToObjects="1">
      <p:cViewPr varScale="1">
        <p:scale>
          <a:sx n="102" d="100"/>
          <a:sy n="102" d="100"/>
        </p:scale>
        <p:origin x="9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17A93-340C-F042-B48C-8132AABED4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B057A8-8FC0-F94A-A6F8-80563B27EF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FB09E-37C3-DF4D-8358-222E2D321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B301B-1D2B-E943-9BB2-B4AA983E8A48}" type="datetimeFigureOut">
              <a:rPr lang="en-US" smtClean="0"/>
              <a:t>11/24/20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EC079-EA02-AF49-B1B0-7A88F38F4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4D4CF-9061-EE44-8536-9486A0EE3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F096-82C9-FE43-8854-1225C0702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40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5E285-5455-B542-BB85-5CECAF55E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EE783C-2963-1D41-842F-7C91DA28A3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644625-19EB-0B4C-A9BA-C6C812E95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B301B-1D2B-E943-9BB2-B4AA983E8A48}" type="datetimeFigureOut">
              <a:rPr lang="en-US" smtClean="0"/>
              <a:t>11/24/20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1911D-D06A-B74E-8A75-14A144153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BF00F-7998-4848-B313-539879F62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F096-82C9-FE43-8854-1225C0702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26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BA4EB1-60BB-E149-9383-0A314D7886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B8E5E-3005-EB4E-A5B6-55CDE8A844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B66AE-A7F3-2E4F-96AA-D12765D1E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B301B-1D2B-E943-9BB2-B4AA983E8A48}" type="datetimeFigureOut">
              <a:rPr lang="en-US" smtClean="0"/>
              <a:t>11/24/20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D0FFE-FF51-DE45-B97E-33BA11088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5E70C8-7587-0144-9F52-0C39C3ACC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F096-82C9-FE43-8854-1225C0702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146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D8194-319E-8C4B-ADAE-E9A9FF75A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2EADD-772E-FD4D-9F3A-9F7C98F50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85EB7-5C0D-774E-9502-64AB25B47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B301B-1D2B-E943-9BB2-B4AA983E8A48}" type="datetimeFigureOut">
              <a:rPr lang="en-US" smtClean="0"/>
              <a:t>11/24/20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49581-B73D-1749-8AB8-4C0013FA7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DE630E-FACA-2B4B-BCDE-FCF1B7DFE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F096-82C9-FE43-8854-1225C0702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431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5014B-32A0-CF49-B8B5-F025A97AD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497BB3-B785-3E48-ACF2-5351C1B79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5F84B-50F6-C14C-892F-B590B73AB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B301B-1D2B-E943-9BB2-B4AA983E8A48}" type="datetimeFigureOut">
              <a:rPr lang="en-US" smtClean="0"/>
              <a:t>11/24/20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F6A1F1-3F8A-064B-A963-2909C7647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E0447-136A-8F47-AF5F-7B5A94433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F096-82C9-FE43-8854-1225C0702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163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503B0-0C82-F848-BD9A-6E3B53F21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6AC05-FAE2-9447-8337-D0DE0F92B3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EB7600-5909-D54A-864A-82C101E276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A1157-C3FC-B64E-B1C9-B651539CD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B301B-1D2B-E943-9BB2-B4AA983E8A48}" type="datetimeFigureOut">
              <a:rPr lang="en-US" smtClean="0"/>
              <a:t>11/24/20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40BD57-B990-D841-981A-F5350E974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0498C5-D50B-7641-8C64-56AF21912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F096-82C9-FE43-8854-1225C0702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38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4EF4A-7913-254C-AC06-3D356AA02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ADD347-1319-7A43-BE73-1D8A926F3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F2FE6D-C59F-684F-9ABE-087A4FEECD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B5C33D-6E29-4C42-BE60-5A6BD00F7D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9BAD38-4824-C54E-A55E-58548C3E52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162990-103B-224F-BE78-30F409D8C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B301B-1D2B-E943-9BB2-B4AA983E8A48}" type="datetimeFigureOut">
              <a:rPr lang="en-US" smtClean="0"/>
              <a:t>11/24/20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80BE0C-3E00-6047-AD4C-0A89852FF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A08927-383D-304D-8812-AA8A26D1F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F096-82C9-FE43-8854-1225C0702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365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A05D4-7128-E940-9F66-32EA0B193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950D9D-796F-474B-9769-DF5F4E216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B301B-1D2B-E943-9BB2-B4AA983E8A48}" type="datetimeFigureOut">
              <a:rPr lang="en-US" smtClean="0"/>
              <a:t>11/24/20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2E1CE-86EF-A643-A2BF-0793C0411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FD0314-6A16-C14A-B7BF-E6EF1BF96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F096-82C9-FE43-8854-1225C0702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908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041045-3C68-CB4D-AB32-15B2278FF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B301B-1D2B-E943-9BB2-B4AA983E8A48}" type="datetimeFigureOut">
              <a:rPr lang="en-US" smtClean="0"/>
              <a:t>11/24/20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819AF4-A735-6942-9888-F127342E2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FB1C4F-8A57-F942-9888-8A010138F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F096-82C9-FE43-8854-1225C0702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74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10ABF-C6D4-814C-B76B-5438116A7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181CE-A9D9-A440-A7AA-684A344E4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E3808A-5B97-BF48-809F-D597ACABA7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EA5F95-4FDB-5E45-A61B-3F6EA7826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B301B-1D2B-E943-9BB2-B4AA983E8A48}" type="datetimeFigureOut">
              <a:rPr lang="en-US" smtClean="0"/>
              <a:t>11/24/20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BF35C4-A954-CA4F-8B19-5F6DC9FCB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660170-5716-7544-AA1C-8152D6375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F096-82C9-FE43-8854-1225C0702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024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A8D3F-1F86-AF4F-AFD0-E3717BF42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C9D8C9-BFE4-0A4B-9B04-62953A408E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A21A3C-7FCD-F042-B640-F20BC11EBB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A7290E-EC4E-4C4F-93E2-9D6255631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B301B-1D2B-E943-9BB2-B4AA983E8A48}" type="datetimeFigureOut">
              <a:rPr lang="en-US" smtClean="0"/>
              <a:t>11/24/20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8978A2-DC4B-E745-9F3C-D44A8AD36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83FEB4-B4C9-FB43-A06F-47FC2C7E0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F096-82C9-FE43-8854-1225C0702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622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0ADF8F-107F-024C-BFB1-7BA44D1AF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7EEA39-1DAF-8845-93B1-5C796D57F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EF502-9456-F44C-921E-CCAAABA5B3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B301B-1D2B-E943-9BB2-B4AA983E8A48}" type="datetimeFigureOut">
              <a:rPr lang="en-US" smtClean="0"/>
              <a:t>11/24/20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B387C6-C25B-6348-B6DC-1CE48CAE51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C174C-85A2-2841-A34D-21368BDBD6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2F096-82C9-FE43-8854-1225C0702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194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dniner@fnal.gov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8045C71-6707-4747-8149-A2A8D61A0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Test Beam at Fermilab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0589AAD-DC3E-8245-97AF-9814F5D46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Test beam is very successful, but also often oversubscribed</a:t>
            </a:r>
          </a:p>
          <a:p>
            <a:r>
              <a:rPr lang="en-US" dirty="0"/>
              <a:t>Users have also requested different beam energies and capabilities </a:t>
            </a:r>
          </a:p>
          <a:p>
            <a:r>
              <a:rPr lang="en-US" dirty="0"/>
              <a:t>We’re looking to take advantage of the PIP-II and the new BR</a:t>
            </a:r>
          </a:p>
          <a:p>
            <a:pPr lvl="1"/>
            <a:r>
              <a:rPr lang="en-US" dirty="0"/>
              <a:t>Multiple beam lines </a:t>
            </a:r>
          </a:p>
          <a:p>
            <a:pPr lvl="1"/>
            <a:r>
              <a:rPr lang="en-US" dirty="0"/>
              <a:t>Upgraded facility instruments </a:t>
            </a:r>
          </a:p>
          <a:p>
            <a:pPr lvl="1"/>
            <a:r>
              <a:rPr lang="en-US" dirty="0"/>
              <a:t>Well understand beam is key </a:t>
            </a:r>
          </a:p>
          <a:p>
            <a:r>
              <a:rPr lang="en-US" dirty="0"/>
              <a:t>We could always use help! </a:t>
            </a:r>
          </a:p>
          <a:p>
            <a:pPr lvl="1"/>
            <a:r>
              <a:rPr lang="en-US" dirty="0"/>
              <a:t>Simulations, placement, etc.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995FDFF9-1458-5A40-BE0F-EC5C46B2A2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556" y="3909211"/>
            <a:ext cx="6236396" cy="2047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18E6D36-6DA5-0B4C-B724-10E00DECD946}"/>
              </a:ext>
            </a:extLst>
          </p:cNvPr>
          <p:cNvSpPr txBox="1"/>
          <p:nvPr/>
        </p:nvSpPr>
        <p:spPr>
          <a:xfrm>
            <a:off x="501041" y="6363222"/>
            <a:ext cx="7315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Contact: Evan Niner (</a:t>
            </a:r>
            <a:r>
              <a:rPr lang="en-US" dirty="0">
                <a:hlinkClick r:id="rId3"/>
              </a:rPr>
              <a:t>edniner@fnal.gov</a:t>
            </a:r>
            <a:r>
              <a:rPr lang="en-US" dirty="0"/>
              <a:t>), Mandy </a:t>
            </a:r>
            <a:r>
              <a:rPr lang="en-US" dirty="0" err="1"/>
              <a:t>Kiburg</a:t>
            </a:r>
            <a:r>
              <a:rPr lang="en-US" dirty="0"/>
              <a:t> (</a:t>
            </a:r>
            <a:r>
              <a:rPr lang="en-US" dirty="0" err="1"/>
              <a:t>rominsky@fnal.gov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15555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80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New Test Beam at Fermilab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Test Beam at Fermilab </dc:title>
  <dc:creator>Mandy Kathleen Rominsky</dc:creator>
  <cp:lastModifiedBy>Mandy Kathleen Rominsky</cp:lastModifiedBy>
  <cp:revision>3</cp:revision>
  <dcterms:created xsi:type="dcterms:W3CDTF">2020-11-24T19:37:17Z</dcterms:created>
  <dcterms:modified xsi:type="dcterms:W3CDTF">2020-11-24T22:22:07Z</dcterms:modified>
</cp:coreProperties>
</file>