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20"/>
    <p:restoredTop sz="94559"/>
  </p:normalViewPr>
  <p:slideViewPr>
    <p:cSldViewPr snapToGrid="0" snapToObjects="1">
      <p:cViewPr varScale="1">
        <p:scale>
          <a:sx n="77" d="100"/>
          <a:sy n="77" d="100"/>
        </p:scale>
        <p:origin x="2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oter Placeholder 4"/>
          <p:cNvSpPr txBox="1"/>
          <p:nvPr/>
        </p:nvSpPr>
        <p:spPr>
          <a:xfrm>
            <a:off x="4038600" y="6400414"/>
            <a:ext cx="41148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endParaRPr/>
          </a:p>
        </p:txBody>
      </p:sp>
      <p:sp>
        <p:nvSpPr>
          <p:cNvPr id="113" name="Title 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>
            <a:lvl1pPr defTabSz="905255">
              <a:defRPr sz="5940"/>
            </a:lvl1pPr>
          </a:lstStyle>
          <a:p>
            <a:r>
              <a:t>RF3: Fundamental Physics in Small Experiments </a:t>
            </a:r>
          </a:p>
        </p:txBody>
      </p:sp>
      <p:sp>
        <p:nvSpPr>
          <p:cNvPr id="114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rPr dirty="0"/>
              <a:t>Rare and Precision Frontier Topical Convener Meeting</a:t>
            </a:r>
          </a:p>
          <a:p>
            <a:r>
              <a:rPr lang="en-US" dirty="0"/>
              <a:t>1</a:t>
            </a:r>
            <a:r>
              <a:rPr dirty="0"/>
              <a:t> </a:t>
            </a:r>
            <a:r>
              <a:rPr lang="en-US" dirty="0"/>
              <a:t>December</a:t>
            </a:r>
            <a:r>
              <a:rPr dirty="0"/>
              <a:t> 2020</a:t>
            </a:r>
          </a:p>
          <a:p>
            <a:r>
              <a:rPr dirty="0"/>
              <a:t>Tom Blum &amp; Peter Winter</a:t>
            </a:r>
          </a:p>
        </p:txBody>
      </p:sp>
      <p:sp>
        <p:nvSpPr>
          <p:cNvPr id="115" name="Date Placeholder 3"/>
          <p:cNvSpPr txBox="1"/>
          <p:nvPr/>
        </p:nvSpPr>
        <p:spPr>
          <a:xfrm>
            <a:off x="838200" y="6400414"/>
            <a:ext cx="27432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endParaRPr/>
          </a:p>
        </p:txBody>
      </p:sp>
      <p:sp>
        <p:nvSpPr>
          <p:cNvPr id="11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F712-B11D-184C-B669-EE7B31B8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61460"/>
            <a:ext cx="10515600" cy="569813"/>
          </a:xfrm>
        </p:spPr>
        <p:txBody>
          <a:bodyPr>
            <a:normAutofit fontScale="90000"/>
          </a:bodyPr>
          <a:lstStyle/>
          <a:p>
            <a:r>
              <a:rPr lang="en-US" sz="4000"/>
              <a:t>Topical Group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E759D-7356-2E4E-B4C9-6070999B368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8199" y="956149"/>
            <a:ext cx="10515600" cy="55827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Physics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Cross frontier synergies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Upcoming Efforts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muon g-2, EDM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neutron EDM searches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AMO experiments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Opportunities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Proton EDM storage ring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muon EDM storage ring (upgrade?)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muon facility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Theory	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EFT, Lattice QCD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BSM models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Enabling technology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lattice QCD support (software/algorithm, hardware)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instrumentation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3A4C7-23E1-904F-B7D8-94D19FFFB0B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792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D7E5-F860-644C-A88F-481931900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4468"/>
            <a:ext cx="10515600" cy="805122"/>
          </a:xfrm>
        </p:spPr>
        <p:txBody>
          <a:bodyPr>
            <a:normAutofit fontScale="90000"/>
          </a:bodyPr>
          <a:lstStyle/>
          <a:p>
            <a:r>
              <a:rPr lang="en-US"/>
              <a:t>Schedule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A1201-2BC1-BA40-9009-8E166F2B2C9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8200" y="1272223"/>
            <a:ext cx="10515600" cy="1500189"/>
          </a:xfrm>
        </p:spPr>
        <p:txBody>
          <a:bodyPr/>
          <a:lstStyle/>
          <a:p>
            <a:r>
              <a:rPr lang="en-US"/>
              <a:t>Deadline?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7A442-BEA7-BE43-9312-D6B17A457FE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06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5728-77C5-1C49-AB72-01DCD916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12952"/>
            <a:ext cx="10515600" cy="900459"/>
          </a:xfrm>
        </p:spPr>
        <p:txBody>
          <a:bodyPr>
            <a:normAutofit fontScale="90000"/>
          </a:bodyPr>
          <a:lstStyle/>
          <a:p>
            <a:r>
              <a:rPr lang="en-US"/>
              <a:t>White papers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8FCCA-DFB1-344C-B88A-5C274F1DD44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38201" y="1928811"/>
            <a:ext cx="10515600" cy="41561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Proton EDM storage ring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Bill Morse invited to lead writeup (Y. Semerditiz,...)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Muon EDM storage ring, g-2 upgrades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B. Kiburg, Joe Price, ...? (not yet contacted)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Muon facility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/>
              <a:t>AMO</a:t>
            </a:r>
          </a:p>
          <a:p>
            <a:pPr marL="2984500" lvl="5" indent="-342900">
              <a:buFont typeface="Arial" panose="020B0604020202020204" pitchFamily="34" charset="0"/>
              <a:buChar char="•"/>
            </a:pPr>
            <a:r>
              <a:rPr lang="en-US"/>
              <a:t>Nick Hutzler,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91904-6D44-A944-993F-11F896AE241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541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126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RF3: Fundamental Physics in Small Experiments </vt:lpstr>
      <vt:lpstr>Topical Group Report</vt:lpstr>
      <vt:lpstr>Schedule</vt:lpstr>
      <vt:lpstr>White papers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RF3: Fundamental Physics in Small Experiments </dc:title>
  <cp:lastModifiedBy>Blum, Thomas</cp:lastModifiedBy>
  <cp:revision>21</cp:revision>
  <dcterms:modified xsi:type="dcterms:W3CDTF">2020-12-01T15:41:30Z</dcterms:modified>
</cp:coreProperties>
</file>