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8" r:id="rId3"/>
    <p:sldId id="365" r:id="rId4"/>
    <p:sldId id="372" r:id="rId5"/>
    <p:sldId id="329" r:id="rId6"/>
    <p:sldId id="327" r:id="rId7"/>
    <p:sldId id="340" r:id="rId8"/>
    <p:sldId id="360" r:id="rId9"/>
    <p:sldId id="339" r:id="rId10"/>
    <p:sldId id="347" r:id="rId11"/>
    <p:sldId id="348" r:id="rId12"/>
    <p:sldId id="344" r:id="rId13"/>
    <p:sldId id="355" r:id="rId14"/>
    <p:sldId id="364" r:id="rId15"/>
    <p:sldId id="349" r:id="rId16"/>
    <p:sldId id="376" r:id="rId17"/>
    <p:sldId id="366" r:id="rId18"/>
    <p:sldId id="369" r:id="rId19"/>
    <p:sldId id="371" r:id="rId20"/>
    <p:sldId id="373" r:id="rId21"/>
    <p:sldId id="374" r:id="rId22"/>
    <p:sldId id="375" r:id="rId23"/>
    <p:sldId id="331" r:id="rId24"/>
    <p:sldId id="332" r:id="rId25"/>
    <p:sldId id="333" r:id="rId26"/>
    <p:sldId id="350" r:id="rId27"/>
    <p:sldId id="351" r:id="rId28"/>
    <p:sldId id="352" r:id="rId29"/>
    <p:sldId id="353" r:id="rId30"/>
    <p:sldId id="354" r:id="rId31"/>
    <p:sldId id="345" r:id="rId32"/>
    <p:sldId id="346" r:id="rId33"/>
    <p:sldId id="258" r:id="rId34"/>
    <p:sldId id="325" r:id="rId35"/>
    <p:sldId id="343" r:id="rId36"/>
    <p:sldId id="259" r:id="rId37"/>
    <p:sldId id="326" r:id="rId38"/>
    <p:sldId id="342" r:id="rId39"/>
    <p:sldId id="334" r:id="rId40"/>
    <p:sldId id="260" r:id="rId41"/>
    <p:sldId id="335" r:id="rId42"/>
    <p:sldId id="377" r:id="rId43"/>
    <p:sldId id="336" r:id="rId44"/>
    <p:sldId id="261" r:id="rId45"/>
    <p:sldId id="356" r:id="rId46"/>
    <p:sldId id="262" r:id="rId47"/>
    <p:sldId id="324" r:id="rId48"/>
    <p:sldId id="263" r:id="rId49"/>
    <p:sldId id="341" r:id="rId50"/>
    <p:sldId id="266" r:id="rId51"/>
    <p:sldId id="264" r:id="rId52"/>
    <p:sldId id="358" r:id="rId53"/>
    <p:sldId id="359" r:id="rId54"/>
    <p:sldId id="363" r:id="rId55"/>
    <p:sldId id="362" r:id="rId56"/>
    <p:sldId id="36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2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4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1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2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1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EE31C-6B9A-AE42-8521-E989C4E00E23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55217-F8F7-AC4C-8BD4-3C4647A6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6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Snowmass AF3</a:t>
            </a:r>
            <a:br>
              <a:rPr lang="en-US" dirty="0" smtClean="0"/>
            </a:br>
            <a:r>
              <a:rPr lang="en-US" dirty="0" smtClean="0"/>
              <a:t>Joint Technology Topics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57619"/>
            <a:ext cx="6400800" cy="4400381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SRF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NRF</a:t>
            </a: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RF </a:t>
            </a:r>
            <a:r>
              <a:rPr lang="en-US" dirty="0" smtClean="0"/>
              <a:t>sources (toward 80%)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Special </a:t>
            </a:r>
            <a:r>
              <a:rPr lang="en-US" dirty="0" smtClean="0"/>
              <a:t>NC </a:t>
            </a:r>
            <a:r>
              <a:rPr lang="en-US" dirty="0" smtClean="0"/>
              <a:t>Magnets</a:t>
            </a: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SC Magnets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Lasers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Plasma</a:t>
            </a: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err="1" smtClean="0"/>
              <a:t>Nanobeams</a:t>
            </a:r>
            <a:r>
              <a:rPr lang="en-US" dirty="0" smtClean="0"/>
              <a:t> (alignment and stability)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312948"/>
            <a:ext cx="6400800" cy="4400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/>
              <a:t>ILC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</a:t>
            </a:r>
            <a:r>
              <a:rPr lang="en-US" baseline="30000" dirty="0" smtClean="0"/>
              <a:t>3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CLIC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CEPC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ERL </a:t>
            </a:r>
            <a:r>
              <a:rPr lang="en-US" dirty="0" err="1" smtClean="0"/>
              <a:t>FCCee</a:t>
            </a: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err="1" smtClean="0"/>
              <a:t>FCCee</a:t>
            </a:r>
            <a:endParaRPr lang="en-US" dirty="0" smtClean="0"/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HE-LHC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926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4" name="Picture 3" descr="Technology for Higgs_p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1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3" name="Picture 2" descr="Technology for Higgs_p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772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7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12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ERL </a:t>
            </a:r>
            <a:r>
              <a:rPr lang="en-US" dirty="0" err="1" smtClean="0"/>
              <a:t>FCCee</a:t>
            </a:r>
            <a:r>
              <a:rPr lang="en-US" dirty="0" smtClean="0"/>
              <a:t> Challenges and Opportunities</a:t>
            </a:r>
            <a:br>
              <a:rPr lang="en-US" dirty="0" smtClean="0"/>
            </a:br>
            <a:r>
              <a:rPr lang="en-US" sz="2200" i="1" dirty="0" smtClean="0"/>
              <a:t>( Energy Recovery </a:t>
            </a:r>
            <a:r>
              <a:rPr lang="en-US" sz="2200" i="1" dirty="0" err="1" smtClean="0"/>
              <a:t>Linac</a:t>
            </a:r>
            <a:r>
              <a:rPr lang="en-US" sz="2200" i="1" dirty="0" smtClean="0"/>
              <a:t> Future Circular Collider )</a:t>
            </a:r>
            <a:endParaRPr lang="en-US" sz="2200" i="1" dirty="0"/>
          </a:p>
        </p:txBody>
      </p:sp>
      <p:pic>
        <p:nvPicPr>
          <p:cNvPr id="3" name="Picture 2" descr="Technology for Higgs_p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0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pic>
        <p:nvPicPr>
          <p:cNvPr id="4" name="Picture 3" descr="Technology for Higgs_p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6185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HE-LHC topics for special attention</a:t>
            </a:r>
          </a:p>
          <a:p>
            <a:r>
              <a:rPr lang="en-US" sz="2200" i="1" dirty="0" smtClean="0"/>
              <a:t>( High Energy Large Hadron Collider)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19564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pic>
        <p:nvPicPr>
          <p:cNvPr id="3" name="Picture 2" descr="Technology for Higgs_p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6185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HE-LHC Technical Maturity</a:t>
            </a:r>
          </a:p>
          <a:p>
            <a:r>
              <a:rPr lang="en-US" sz="2200" i="1" dirty="0" smtClean="0"/>
              <a:t>( High Energy Large Hadron Collider)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01747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4" name="Picture 3" descr="Technology for Higgs_p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544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0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451" y="271550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02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4" name="Picture 3" descr="Technology for Higgs_p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34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3" name="Picture 2" descr="Technology for Higgs_p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3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4" name="Picture 3" descr="Technology for Higgs_p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y for Higgs_p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483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1533" y="0"/>
            <a:ext cx="6093748" cy="116185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ILC Technical Maturity</a:t>
            </a:r>
          </a:p>
          <a:p>
            <a:r>
              <a:rPr lang="en-US" sz="2200" i="1" dirty="0" smtClean="0"/>
              <a:t>( International Linear Collider 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1967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3" name="Picture 2" descr="Technology for Higgs_p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28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4" name="Picture 3" descr="Technology for Higgs_p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00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ILC</a:t>
            </a:r>
            <a:endParaRPr lang="en-US" dirty="0"/>
          </a:p>
        </p:txBody>
      </p:sp>
      <p:pic>
        <p:nvPicPr>
          <p:cNvPr id="3" name="Picture 2" descr="Technology for Higgs_p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29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y for Higgs_p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4518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1294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CepC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48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CepC</a:t>
            </a:r>
            <a:endParaRPr lang="en-US" dirty="0"/>
          </a:p>
        </p:txBody>
      </p:sp>
      <p:pic>
        <p:nvPicPr>
          <p:cNvPr id="4" name="Picture 3" descr="Technology for Higgs_p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44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9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CepC</a:t>
            </a:r>
            <a:endParaRPr lang="en-US" dirty="0"/>
          </a:p>
        </p:txBody>
      </p:sp>
      <p:pic>
        <p:nvPicPr>
          <p:cNvPr id="3" name="Picture 2" descr="Technology for Higgs_p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44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9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3" name="Picture 2" descr="Technology for Higgs_p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9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91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4" name="Picture 3" descr="Technology for Higgs_p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2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3" name="Picture 2" descr="Technology for Higgs_p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8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5" name="Picture 4" descr="Technology for Higgs_p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29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0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chnology for Higgs_p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62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1533" y="0"/>
            <a:ext cx="6093748" cy="116185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ILC Technical Maturity</a:t>
            </a:r>
          </a:p>
          <a:p>
            <a:r>
              <a:rPr lang="en-US" sz="2200" i="1" dirty="0" smtClean="0"/>
              <a:t>( International Linear Collider 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09715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3" name="Picture 2" descr="Technology for Higgs_p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4" name="Picture 3" descr="Technology for Higgs_p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78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 Topics - </a:t>
            </a:r>
            <a:r>
              <a:rPr lang="en-US" dirty="0" err="1" smtClean="0"/>
              <a:t>FCCee</a:t>
            </a:r>
            <a:endParaRPr lang="en-US" dirty="0"/>
          </a:p>
        </p:txBody>
      </p:sp>
      <p:pic>
        <p:nvPicPr>
          <p:cNvPr id="3" name="Picture 2" descr="Technology for Higgs_p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9" y="14970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5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381" y="276954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04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6" name="Picture 5" descr="Technology for Higgs_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" y="0"/>
            <a:ext cx="9143997" cy="131294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NRF Topics </a:t>
            </a:r>
            <a:r>
              <a:rPr lang="mr-IN" dirty="0" smtClean="0"/>
              <a:t>–</a:t>
            </a:r>
            <a:r>
              <a:rPr lang="en-US" dirty="0" smtClean="0"/>
              <a:t> C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25515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NRF Topics - CLIC</a:t>
            </a:r>
            <a:endParaRPr lang="en-US" dirty="0"/>
          </a:p>
        </p:txBody>
      </p:sp>
      <p:pic>
        <p:nvPicPr>
          <p:cNvPr id="3" name="Picture 2" descr="Technology for Higgs_p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498" y="255338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RF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34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chnology for Higgs_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1294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smtClean="0"/>
              <a:t>RF </a:t>
            </a:r>
            <a:r>
              <a:rPr lang="en-US" dirty="0"/>
              <a:t>S</a:t>
            </a:r>
            <a:r>
              <a:rPr lang="en-US" dirty="0" smtClean="0"/>
              <a:t>ource Topics </a:t>
            </a:r>
            <a:r>
              <a:rPr lang="mr-IN" dirty="0" smtClean="0"/>
              <a:t>–</a:t>
            </a:r>
            <a:r>
              <a:rPr lang="en-US" dirty="0" smtClean="0"/>
              <a:t> C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86584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RF </a:t>
            </a:r>
            <a:r>
              <a:rPr lang="en-US" dirty="0" smtClean="0"/>
              <a:t>Source Topics - CLIC</a:t>
            </a:r>
            <a:endParaRPr lang="en-US" dirty="0"/>
          </a:p>
        </p:txBody>
      </p:sp>
      <p:pic>
        <p:nvPicPr>
          <p:cNvPr id="4" name="Picture 3" descr="Technology for Higgs_p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76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RF </a:t>
            </a:r>
            <a:r>
              <a:rPr lang="en-US" dirty="0" smtClean="0"/>
              <a:t>S</a:t>
            </a:r>
            <a:r>
              <a:rPr lang="en-US" dirty="0" smtClean="0"/>
              <a:t>ource Topics - </a:t>
            </a:r>
            <a:r>
              <a:rPr lang="en-US" dirty="0" err="1" smtClean="0"/>
              <a:t>CepC</a:t>
            </a:r>
            <a:endParaRPr lang="en-US" dirty="0"/>
          </a:p>
        </p:txBody>
      </p:sp>
      <p:pic>
        <p:nvPicPr>
          <p:cNvPr id="3" name="Picture 2" descr="Technology for Higgs_p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189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8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y for Higgs_p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0976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1533" y="0"/>
            <a:ext cx="6093748" cy="116185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ILC Technical Maturity</a:t>
            </a:r>
          </a:p>
          <a:p>
            <a:r>
              <a:rPr lang="en-US" sz="2200" i="1" dirty="0" smtClean="0"/>
              <a:t>( International Linear Collider 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543719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0199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19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</a:t>
            </a:r>
            <a:r>
              <a:rPr lang="en-US" dirty="0" smtClean="0"/>
              <a:t>Magnets - </a:t>
            </a:r>
            <a:r>
              <a:rPr lang="en-US" dirty="0" err="1" smtClean="0"/>
              <a:t>CepC</a:t>
            </a:r>
            <a:endParaRPr lang="en-US" dirty="0"/>
          </a:p>
        </p:txBody>
      </p:sp>
      <p:pic>
        <p:nvPicPr>
          <p:cNvPr id="3" name="Picture 2" descr="Technology for Higgs_p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71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15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y for Higgs_p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5499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Specialized Magnets </a:t>
            </a:r>
            <a:r>
              <a:rPr lang="mr-IN" dirty="0" smtClean="0"/>
              <a:t>–</a:t>
            </a:r>
            <a:r>
              <a:rPr lang="en-US" dirty="0" smtClean="0"/>
              <a:t> 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71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</a:t>
            </a:r>
            <a:r>
              <a:rPr lang="en-US" dirty="0" smtClean="0"/>
              <a:t>Magnets - </a:t>
            </a:r>
            <a:r>
              <a:rPr lang="en-US" dirty="0" err="1" smtClean="0"/>
              <a:t>CepC</a:t>
            </a:r>
            <a:endParaRPr lang="en-US" dirty="0"/>
          </a:p>
        </p:txBody>
      </p:sp>
      <p:pic>
        <p:nvPicPr>
          <p:cNvPr id="4" name="Picture 3" descr="Technology for Higgs_p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6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916" y="283709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Superconducting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61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logy for Higgs_p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21459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Superconducting </a:t>
            </a:r>
            <a:r>
              <a:rPr lang="en-US" dirty="0" smtClean="0"/>
              <a:t>Magnets </a:t>
            </a:r>
            <a:r>
              <a:rPr lang="mr-IN" dirty="0" smtClean="0"/>
              <a:t>–</a:t>
            </a:r>
            <a:r>
              <a:rPr lang="en-US" dirty="0" smtClean="0"/>
              <a:t> 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0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056" y="253987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Lasers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62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logy for Higgs_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228863" cy="97271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/>
              <a:t>Lasers </a:t>
            </a:r>
            <a:r>
              <a:rPr lang="mr-IN" dirty="0" smtClean="0"/>
              <a:t>–</a:t>
            </a:r>
            <a:r>
              <a:rPr lang="en-US" dirty="0" smtClean="0"/>
              <a:t> FEL based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60173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7095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Electron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36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Electron Source Topics - CLIC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324876"/>
            <a:ext cx="6400800" cy="719879"/>
          </a:xfrm>
        </p:spPr>
        <p:txBody>
          <a:bodyPr/>
          <a:lstStyle/>
          <a:p>
            <a:r>
              <a:rPr lang="en-US" dirty="0" smtClean="0"/>
              <a:t>ILC</a:t>
            </a:r>
            <a:endParaRPr lang="en-US" dirty="0"/>
          </a:p>
        </p:txBody>
      </p:sp>
      <p:pic>
        <p:nvPicPr>
          <p:cNvPr id="3" name="Picture 2" descr="Technology for Higgs_p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48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logy for Higgs_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C3 Technical Maturity</a:t>
            </a:r>
            <a:br>
              <a:rPr lang="en-US" dirty="0" smtClean="0"/>
            </a:br>
            <a:r>
              <a:rPr lang="en-US" sz="2200" i="1" dirty="0" smtClean="0"/>
              <a:t>(Cool Copper Collider)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126640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Snowmass AF3</a:t>
            </a:r>
            <a:br>
              <a:rPr lang="en-US" dirty="0" smtClean="0"/>
            </a:br>
            <a:r>
              <a:rPr lang="en-US" dirty="0" smtClean="0"/>
              <a:t>Joint Technology Topics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324876"/>
            <a:ext cx="6400800" cy="719879"/>
          </a:xfrm>
        </p:spPr>
        <p:txBody>
          <a:bodyPr/>
          <a:lstStyle/>
          <a:p>
            <a:r>
              <a:rPr lang="en-US" dirty="0" smtClean="0"/>
              <a:t>ILC</a:t>
            </a:r>
            <a:endParaRPr lang="en-US" dirty="0"/>
          </a:p>
        </p:txBody>
      </p:sp>
      <p:pic>
        <p:nvPicPr>
          <p:cNvPr id="5" name="Picture 4" descr="Technology for Higgs_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74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2115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72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Specialized </a:t>
            </a:r>
            <a:r>
              <a:rPr lang="en-US" dirty="0"/>
              <a:t>V</a:t>
            </a:r>
            <a:r>
              <a:rPr lang="en-US" dirty="0" smtClean="0"/>
              <a:t>acuum Topics - </a:t>
            </a:r>
            <a:r>
              <a:rPr lang="en-US" dirty="0" err="1" smtClean="0"/>
              <a:t>CepC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Technology for Higgs_p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Specialized vacuum chambers</a:t>
            </a:r>
            <a:endParaRPr lang="en-US" dirty="0"/>
          </a:p>
        </p:txBody>
      </p:sp>
      <p:pic>
        <p:nvPicPr>
          <p:cNvPr id="5" name="Picture 4" descr="Technology for Higgs_p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7300"/>
            <a:ext cx="7772400" cy="5771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Specialized Vacuum Topics </a:t>
            </a:r>
            <a:r>
              <a:rPr lang="mr-IN" dirty="0" smtClean="0"/>
              <a:t>–</a:t>
            </a:r>
            <a:r>
              <a:rPr lang="en-US" dirty="0" smtClean="0"/>
              <a:t> 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55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pic>
        <p:nvPicPr>
          <p:cNvPr id="5" name="Picture 4" descr="Technology for Higgs_p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3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17300"/>
            <a:ext cx="7772400" cy="6717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Specialized Vacuum Topics </a:t>
            </a:r>
            <a:r>
              <a:rPr lang="mr-IN" dirty="0" smtClean="0"/>
              <a:t>–</a:t>
            </a:r>
            <a:r>
              <a:rPr lang="en-US" dirty="0" smtClean="0"/>
              <a:t> HE-LHC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63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err="1" smtClean="0"/>
              <a:t>Nanobeams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8865"/>
            <a:ext cx="6400800" cy="4400381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SRF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NRF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RF sources (toward 80%)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Magnets (e.g. dual aperture)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SC Magnets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Lasers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Sources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Plasma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err="1" smtClean="0"/>
              <a:t>Nanobeams</a:t>
            </a:r>
            <a:r>
              <a:rPr lang="en-US" dirty="0" smtClean="0"/>
              <a:t> (alignment and stability)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05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logy for Higgs_p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212"/>
            <a:ext cx="9144000" cy="514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4304" y="0"/>
            <a:ext cx="6363896" cy="101324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Nanobeam</a:t>
            </a:r>
            <a:r>
              <a:rPr lang="en-US" dirty="0" smtClean="0"/>
              <a:t> Topics - ILC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3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pic>
        <p:nvPicPr>
          <p:cNvPr id="3" name="Picture 2" descr="Technology for Higgs_p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pic>
        <p:nvPicPr>
          <p:cNvPr id="3" name="Picture 2" descr="Technology for Higgs_p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6458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7938" y="-9720"/>
            <a:ext cx="8296061" cy="131294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 Accelerator Challenges</a:t>
            </a:r>
            <a:br>
              <a:rPr lang="en-US" dirty="0" smtClean="0"/>
            </a:br>
            <a:r>
              <a:rPr lang="en-US" sz="2200" i="1" dirty="0" smtClean="0"/>
              <a:t>( Compact Linear Collider)</a:t>
            </a:r>
            <a:endParaRPr lang="en-US" sz="2200" i="1" dirty="0"/>
          </a:p>
        </p:txBody>
      </p:sp>
      <p:sp>
        <p:nvSpPr>
          <p:cNvPr id="4" name="Rectangle 3"/>
          <p:cNvSpPr/>
          <p:nvPr/>
        </p:nvSpPr>
        <p:spPr>
          <a:xfrm>
            <a:off x="1878117" y="1472587"/>
            <a:ext cx="4539910" cy="5674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7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chnology for Higgs_p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86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CepC</a:t>
            </a:r>
            <a:r>
              <a:rPr lang="en-US" dirty="0" smtClean="0"/>
              <a:t> Accelerator R&amp;D</a:t>
            </a:r>
            <a:br>
              <a:rPr lang="en-US" dirty="0" smtClean="0"/>
            </a:br>
            <a:r>
              <a:rPr lang="en-US" sz="2200" i="1" dirty="0" smtClean="0"/>
              <a:t>( </a:t>
            </a:r>
            <a:r>
              <a:rPr lang="en-US" sz="2200" i="1" dirty="0" smtClean="0"/>
              <a:t>Chinese electron positron Collider 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09241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12948"/>
          </a:xfrm>
        </p:spPr>
        <p:txBody>
          <a:bodyPr>
            <a:normAutofit/>
          </a:bodyPr>
          <a:lstStyle/>
          <a:p>
            <a:r>
              <a:rPr lang="en-US" dirty="0" smtClean="0"/>
              <a:t>SRF</a:t>
            </a:r>
            <a:endParaRPr lang="en-US" dirty="0"/>
          </a:p>
        </p:txBody>
      </p:sp>
      <p:pic>
        <p:nvPicPr>
          <p:cNvPr id="5" name="Picture 4" descr="Technology for Higgs_p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781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17300"/>
            <a:ext cx="7772400" cy="131294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CepC</a:t>
            </a:r>
            <a:r>
              <a:rPr lang="en-US" dirty="0" smtClean="0"/>
              <a:t> Accelerator R&amp;D</a:t>
            </a:r>
            <a:br>
              <a:rPr lang="en-US" dirty="0" smtClean="0"/>
            </a:br>
            <a:r>
              <a:rPr lang="en-US" sz="2200" i="1" dirty="0" smtClean="0"/>
              <a:t>( Chinese electron positron Collider 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249268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313</Words>
  <Application>Microsoft Macintosh PowerPoint</Application>
  <PresentationFormat>On-screen Show (4:3)</PresentationFormat>
  <Paragraphs>94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Snowmass AF3 Joint Technology Topics</vt:lpstr>
      <vt:lpstr>PowerPoint Presentation</vt:lpstr>
      <vt:lpstr>PowerPoint Presentation</vt:lpstr>
      <vt:lpstr>PowerPoint Presentation</vt:lpstr>
      <vt:lpstr>C3 Technical Maturity (Cool Copper Collider)</vt:lpstr>
      <vt:lpstr>SRF</vt:lpstr>
      <vt:lpstr>SRF</vt:lpstr>
      <vt:lpstr>CepC Accelerator R&amp;D ( Chinese electron positron Collider )</vt:lpstr>
      <vt:lpstr>SRF</vt:lpstr>
      <vt:lpstr>SRF Topics - FCCee</vt:lpstr>
      <vt:lpstr>SRF Topics - FCCee</vt:lpstr>
      <vt:lpstr>ERL FCCee Challenges and Opportunities ( Energy Recovery Linac Future Circular Collider )</vt:lpstr>
      <vt:lpstr>SRF</vt:lpstr>
      <vt:lpstr>SRF</vt:lpstr>
      <vt:lpstr>SRF Topics - FCCee</vt:lpstr>
      <vt:lpstr>SRF Topics</vt:lpstr>
      <vt:lpstr>SRF Topics - ILC</vt:lpstr>
      <vt:lpstr>SRF Topics - ILC</vt:lpstr>
      <vt:lpstr>SRF Topics - ILC</vt:lpstr>
      <vt:lpstr>SRF Topics - ILC</vt:lpstr>
      <vt:lpstr>SRF Topics - ILC</vt:lpstr>
      <vt:lpstr>SRF Topics - ILC</vt:lpstr>
      <vt:lpstr>SRF Topics - CepC</vt:lpstr>
      <vt:lpstr>SRF Topics - CepC</vt:lpstr>
      <vt:lpstr>SRF Topics - CepC</vt:lpstr>
      <vt:lpstr>SRF Topics - FCCee</vt:lpstr>
      <vt:lpstr>SRF Topics - FCCee</vt:lpstr>
      <vt:lpstr>SRF Topics - FCCee</vt:lpstr>
      <vt:lpstr>SRF Topics - FCCee</vt:lpstr>
      <vt:lpstr>SRF Topics - FCCee</vt:lpstr>
      <vt:lpstr>SRF Topics - FCCee</vt:lpstr>
      <vt:lpstr>SRF Topics - FCCee</vt:lpstr>
      <vt:lpstr>NRF</vt:lpstr>
      <vt:lpstr>NRF</vt:lpstr>
      <vt:lpstr>NRF Topics - CLIC</vt:lpstr>
      <vt:lpstr>RF sources</vt:lpstr>
      <vt:lpstr>RF Source Topics – C3</vt:lpstr>
      <vt:lpstr>RF Source Topics - CLIC</vt:lpstr>
      <vt:lpstr>RF Source Topics - CepC</vt:lpstr>
      <vt:lpstr>Specialized Magnets</vt:lpstr>
      <vt:lpstr>Specialized Magnets - CepC</vt:lpstr>
      <vt:lpstr>Specialized Magnets – HE-LHC</vt:lpstr>
      <vt:lpstr>Specialized Magnets - CepC</vt:lpstr>
      <vt:lpstr>Superconducting Magnets</vt:lpstr>
      <vt:lpstr>Superconducting Magnets – HE-LHC</vt:lpstr>
      <vt:lpstr>Lasers</vt:lpstr>
      <vt:lpstr>Lasers – FEL based gg</vt:lpstr>
      <vt:lpstr>Electron Sources</vt:lpstr>
      <vt:lpstr>Electron Source Topics - CLIC</vt:lpstr>
      <vt:lpstr>Snowmass AF3 Joint Technology Topics</vt:lpstr>
      <vt:lpstr>Specialized vacuum</vt:lpstr>
      <vt:lpstr>Specialized Vacuum Topics - CepC </vt:lpstr>
      <vt:lpstr>Specialized vacuum chambers</vt:lpstr>
      <vt:lpstr>Collimation</vt:lpstr>
      <vt:lpstr>Nanobeams</vt:lpstr>
      <vt:lpstr>Nanobeam Topics - ILC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Hofstaetter</dc:creator>
  <cp:lastModifiedBy>Georg Hofstaetter</cp:lastModifiedBy>
  <cp:revision>7</cp:revision>
  <cp:lastPrinted>2020-12-09T21:11:20Z</cp:lastPrinted>
  <dcterms:created xsi:type="dcterms:W3CDTF">2020-12-04T15:08:00Z</dcterms:created>
  <dcterms:modified xsi:type="dcterms:W3CDTF">2020-12-09T21:11:59Z</dcterms:modified>
</cp:coreProperties>
</file>