
<file path=[Content_Types].xml><?xml version="1.0" encoding="utf-8"?>
<Types xmlns="http://schemas.openxmlformats.org/package/2006/content-types">
  <Default Extension="jpe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69" r:id="rId3"/>
    <p:sldId id="270" r:id="rId4"/>
    <p:sldId id="271" r:id="rId5"/>
    <p:sldId id="259" r:id="rId6"/>
    <p:sldId id="263" r:id="rId7"/>
    <p:sldId id="267" r:id="rId8"/>
    <p:sldId id="265" r:id="rId9"/>
    <p:sldId id="266" r:id="rId10"/>
    <p:sldId id="272" r:id="rId11"/>
    <p:sldId id="257" r:id="rId12"/>
    <p:sldId id="264" r:id="rId13"/>
    <p:sldId id="261" r:id="rId14"/>
    <p:sldId id="260" r:id="rId15"/>
    <p:sldId id="262" r:id="rId16"/>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98"/>
    <p:restoredTop sz="96327"/>
  </p:normalViewPr>
  <p:slideViewPr>
    <p:cSldViewPr snapToGrid="0" snapToObjects="1">
      <p:cViewPr varScale="1">
        <p:scale>
          <a:sx n="128" d="100"/>
          <a:sy n="128" d="100"/>
        </p:scale>
        <p:origin x="232" y="176"/>
      </p:cViewPr>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0530828-77A7-0440-AB22-1B4E249E21D0}"/>
              </a:ext>
            </a:extLst>
          </p:cNvPr>
          <p:cNvSpPr>
            <a:spLocks noGrp="1"/>
          </p:cNvSpPr>
          <p:nvPr>
            <p:ph type="ctrTitle"/>
          </p:nvPr>
        </p:nvSpPr>
        <p:spPr>
          <a:xfrm>
            <a:off x="1524000" y="1122363"/>
            <a:ext cx="9144000" cy="2387600"/>
          </a:xfrm>
        </p:spPr>
        <p:txBody>
          <a:bodyPr anchor="b"/>
          <a:lstStyle>
            <a:lvl1pPr algn="ctr">
              <a:defRPr sz="6000"/>
            </a:lvl1pPr>
          </a:lstStyle>
          <a:p>
            <a:r>
              <a:rPr kumimoji="1" lang="ja-JP" altLang="en-US"/>
              <a:t>マスター タイトルの書式設定</a:t>
            </a:r>
          </a:p>
        </p:txBody>
      </p:sp>
      <p:sp>
        <p:nvSpPr>
          <p:cNvPr id="3" name="字幕 2">
            <a:extLst>
              <a:ext uri="{FF2B5EF4-FFF2-40B4-BE49-F238E27FC236}">
                <a16:creationId xmlns:a16="http://schemas.microsoft.com/office/drawing/2014/main" id="{26EC8057-AA91-004C-B7D8-AC6FF7FBB1B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kumimoji="1" lang="ja-JP" altLang="en-US"/>
              <a:t>マスター サブタイトルの書式設定</a:t>
            </a:r>
          </a:p>
        </p:txBody>
      </p:sp>
      <p:sp>
        <p:nvSpPr>
          <p:cNvPr id="4" name="日付プレースホルダー 3">
            <a:extLst>
              <a:ext uri="{FF2B5EF4-FFF2-40B4-BE49-F238E27FC236}">
                <a16:creationId xmlns:a16="http://schemas.microsoft.com/office/drawing/2014/main" id="{9952D8E5-87DC-D648-8495-9716712B3D88}"/>
              </a:ext>
            </a:extLst>
          </p:cNvPr>
          <p:cNvSpPr>
            <a:spLocks noGrp="1"/>
          </p:cNvSpPr>
          <p:nvPr>
            <p:ph type="dt" sz="half" idx="10"/>
          </p:nvPr>
        </p:nvSpPr>
        <p:spPr/>
        <p:txBody>
          <a:bodyPr/>
          <a:lstStyle/>
          <a:p>
            <a:fld id="{25CC66B2-FB70-6642-95BC-DE9ECB511CCB}" type="datetimeFigureOut">
              <a:rPr kumimoji="1" lang="ja-JP" altLang="en-US" smtClean="0"/>
              <a:t>2020/12/16</a:t>
            </a:fld>
            <a:endParaRPr kumimoji="1" lang="ja-JP" altLang="en-US"/>
          </a:p>
        </p:txBody>
      </p:sp>
      <p:sp>
        <p:nvSpPr>
          <p:cNvPr id="5" name="フッター プレースホルダー 4">
            <a:extLst>
              <a:ext uri="{FF2B5EF4-FFF2-40B4-BE49-F238E27FC236}">
                <a16:creationId xmlns:a16="http://schemas.microsoft.com/office/drawing/2014/main" id="{D2A352B4-9F2B-7C4A-84F9-A6ECE18972E2}"/>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39D358C-5485-F444-83D3-E6A37EBF346E}"/>
              </a:ext>
            </a:extLst>
          </p:cNvPr>
          <p:cNvSpPr>
            <a:spLocks noGrp="1"/>
          </p:cNvSpPr>
          <p:nvPr>
            <p:ph type="sldNum" sz="quarter" idx="12"/>
          </p:nvPr>
        </p:nvSpPr>
        <p:spPr/>
        <p:txBody>
          <a:body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42500583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933B80F-81F6-0B4C-BB6D-046E608A47C2}"/>
              </a:ext>
            </a:extLst>
          </p:cNvPr>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DAAB3A9-6946-194E-9D6F-6C092DDEE67F}"/>
              </a:ext>
            </a:extLst>
          </p:cNvPr>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7DE43125-75EB-6C4C-8A09-40D570E2E8C6}"/>
              </a:ext>
            </a:extLst>
          </p:cNvPr>
          <p:cNvSpPr>
            <a:spLocks noGrp="1"/>
          </p:cNvSpPr>
          <p:nvPr>
            <p:ph type="dt" sz="half" idx="10"/>
          </p:nvPr>
        </p:nvSpPr>
        <p:spPr/>
        <p:txBody>
          <a:bodyPr/>
          <a:lstStyle/>
          <a:p>
            <a:fld id="{25CC66B2-FB70-6642-95BC-DE9ECB511CCB}" type="datetimeFigureOut">
              <a:rPr kumimoji="1" lang="ja-JP" altLang="en-US" smtClean="0"/>
              <a:t>2020/12/16</a:t>
            </a:fld>
            <a:endParaRPr kumimoji="1" lang="ja-JP" altLang="en-US"/>
          </a:p>
        </p:txBody>
      </p:sp>
      <p:sp>
        <p:nvSpPr>
          <p:cNvPr id="5" name="フッター プレースホルダー 4">
            <a:extLst>
              <a:ext uri="{FF2B5EF4-FFF2-40B4-BE49-F238E27FC236}">
                <a16:creationId xmlns:a16="http://schemas.microsoft.com/office/drawing/2014/main" id="{8497282F-1871-9344-96E6-B6577C050D2C}"/>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E480D273-4DE0-CE4D-BDC1-0AB526BBBC73}"/>
              </a:ext>
            </a:extLst>
          </p:cNvPr>
          <p:cNvSpPr>
            <a:spLocks noGrp="1"/>
          </p:cNvSpPr>
          <p:nvPr>
            <p:ph type="sldNum" sz="quarter" idx="12"/>
          </p:nvPr>
        </p:nvSpPr>
        <p:spPr/>
        <p:txBody>
          <a:body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1882551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a:extLst>
              <a:ext uri="{FF2B5EF4-FFF2-40B4-BE49-F238E27FC236}">
                <a16:creationId xmlns:a16="http://schemas.microsoft.com/office/drawing/2014/main" id="{27E672C2-076C-0347-B80F-F04B96D177C6}"/>
              </a:ext>
            </a:extLst>
          </p:cNvPr>
          <p:cNvSpPr>
            <a:spLocks noGrp="1"/>
          </p:cNvSpPr>
          <p:nvPr>
            <p:ph type="title" orient="vert"/>
          </p:nvPr>
        </p:nvSpPr>
        <p:spPr>
          <a:xfrm>
            <a:off x="8724900" y="365125"/>
            <a:ext cx="2628900" cy="5811838"/>
          </a:xfrm>
        </p:spPr>
        <p:txBody>
          <a:bodyPr vert="eaVert"/>
          <a:lstStyle/>
          <a:p>
            <a:r>
              <a:rPr kumimoji="1" lang="ja-JP" altLang="en-US"/>
              <a:t>マスター タイトルの書式設定</a:t>
            </a:r>
          </a:p>
        </p:txBody>
      </p:sp>
      <p:sp>
        <p:nvSpPr>
          <p:cNvPr id="3" name="縦書きテキスト プレースホルダー 2">
            <a:extLst>
              <a:ext uri="{FF2B5EF4-FFF2-40B4-BE49-F238E27FC236}">
                <a16:creationId xmlns:a16="http://schemas.microsoft.com/office/drawing/2014/main" id="{591C49B3-AA0E-AF49-ABB3-7923AAC7FF52}"/>
              </a:ext>
            </a:extLst>
          </p:cNvPr>
          <p:cNvSpPr>
            <a:spLocks noGrp="1"/>
          </p:cNvSpPr>
          <p:nvPr>
            <p:ph type="body" orient="vert" idx="1"/>
          </p:nvPr>
        </p:nvSpPr>
        <p:spPr>
          <a:xfrm>
            <a:off x="838200" y="365125"/>
            <a:ext cx="7734300" cy="5811838"/>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191079C-4B56-164D-A2C0-4DDE8506246F}"/>
              </a:ext>
            </a:extLst>
          </p:cNvPr>
          <p:cNvSpPr>
            <a:spLocks noGrp="1"/>
          </p:cNvSpPr>
          <p:nvPr>
            <p:ph type="dt" sz="half" idx="10"/>
          </p:nvPr>
        </p:nvSpPr>
        <p:spPr/>
        <p:txBody>
          <a:bodyPr/>
          <a:lstStyle/>
          <a:p>
            <a:fld id="{25CC66B2-FB70-6642-95BC-DE9ECB511CCB}" type="datetimeFigureOut">
              <a:rPr kumimoji="1" lang="ja-JP" altLang="en-US" smtClean="0"/>
              <a:t>2020/12/16</a:t>
            </a:fld>
            <a:endParaRPr kumimoji="1" lang="ja-JP" altLang="en-US"/>
          </a:p>
        </p:txBody>
      </p:sp>
      <p:sp>
        <p:nvSpPr>
          <p:cNvPr id="5" name="フッター プレースホルダー 4">
            <a:extLst>
              <a:ext uri="{FF2B5EF4-FFF2-40B4-BE49-F238E27FC236}">
                <a16:creationId xmlns:a16="http://schemas.microsoft.com/office/drawing/2014/main" id="{A47B1B27-916C-9D4D-AB1E-D5DA61BC9B2D}"/>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7C4445D9-420B-D547-992F-5F1162071921}"/>
              </a:ext>
            </a:extLst>
          </p:cNvPr>
          <p:cNvSpPr>
            <a:spLocks noGrp="1"/>
          </p:cNvSpPr>
          <p:nvPr>
            <p:ph type="sldNum" sz="quarter" idx="12"/>
          </p:nvPr>
        </p:nvSpPr>
        <p:spPr/>
        <p:txBody>
          <a:body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17743985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F061A86-3789-1947-8971-3C609B7C1C92}"/>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963E72AC-9F42-F645-925B-005EFDD24BDC}"/>
              </a:ext>
            </a:extLst>
          </p:cNvPr>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D85F8223-35FD-FE40-A690-E009A03AC667}"/>
              </a:ext>
            </a:extLst>
          </p:cNvPr>
          <p:cNvSpPr>
            <a:spLocks noGrp="1"/>
          </p:cNvSpPr>
          <p:nvPr>
            <p:ph type="dt" sz="half" idx="10"/>
          </p:nvPr>
        </p:nvSpPr>
        <p:spPr/>
        <p:txBody>
          <a:bodyPr/>
          <a:lstStyle/>
          <a:p>
            <a:fld id="{25CC66B2-FB70-6642-95BC-DE9ECB511CCB}" type="datetimeFigureOut">
              <a:rPr kumimoji="1" lang="ja-JP" altLang="en-US" smtClean="0"/>
              <a:t>2020/12/16</a:t>
            </a:fld>
            <a:endParaRPr kumimoji="1" lang="ja-JP" altLang="en-US"/>
          </a:p>
        </p:txBody>
      </p:sp>
      <p:sp>
        <p:nvSpPr>
          <p:cNvPr id="5" name="フッター プレースホルダー 4">
            <a:extLst>
              <a:ext uri="{FF2B5EF4-FFF2-40B4-BE49-F238E27FC236}">
                <a16:creationId xmlns:a16="http://schemas.microsoft.com/office/drawing/2014/main" id="{FD022FBE-1ECC-B143-9205-0C34ED6419CB}"/>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2E271FB6-B160-0A41-8B34-46A40446AC2F}"/>
              </a:ext>
            </a:extLst>
          </p:cNvPr>
          <p:cNvSpPr>
            <a:spLocks noGrp="1"/>
          </p:cNvSpPr>
          <p:nvPr>
            <p:ph type="sldNum" sz="quarter" idx="12"/>
          </p:nvPr>
        </p:nvSpPr>
        <p:spPr/>
        <p:txBody>
          <a:body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16652337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D44390E-E239-004E-A12F-5EC277D356B3}"/>
              </a:ext>
            </a:extLst>
          </p:cNvPr>
          <p:cNvSpPr>
            <a:spLocks noGrp="1"/>
          </p:cNvSpPr>
          <p:nvPr>
            <p:ph type="title"/>
          </p:nvPr>
        </p:nvSpPr>
        <p:spPr>
          <a:xfrm>
            <a:off x="831850" y="1709738"/>
            <a:ext cx="10515600" cy="2852737"/>
          </a:xfrm>
        </p:spPr>
        <p:txBody>
          <a:bodyPr anchor="b"/>
          <a:lstStyle>
            <a:lvl1pPr>
              <a:defRPr sz="6000"/>
            </a:lvl1p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18F066D-99F9-6E41-B36C-4F64D969036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kumimoji="1" lang="ja-JP" altLang="en-US"/>
              <a:t>マスター テキストの書式設定</a:t>
            </a:r>
          </a:p>
        </p:txBody>
      </p:sp>
      <p:sp>
        <p:nvSpPr>
          <p:cNvPr id="4" name="日付プレースホルダー 3">
            <a:extLst>
              <a:ext uri="{FF2B5EF4-FFF2-40B4-BE49-F238E27FC236}">
                <a16:creationId xmlns:a16="http://schemas.microsoft.com/office/drawing/2014/main" id="{CFCC068C-4D65-664B-A1E6-A0D4A9AC089A}"/>
              </a:ext>
            </a:extLst>
          </p:cNvPr>
          <p:cNvSpPr>
            <a:spLocks noGrp="1"/>
          </p:cNvSpPr>
          <p:nvPr>
            <p:ph type="dt" sz="half" idx="10"/>
          </p:nvPr>
        </p:nvSpPr>
        <p:spPr/>
        <p:txBody>
          <a:bodyPr/>
          <a:lstStyle/>
          <a:p>
            <a:fld id="{25CC66B2-FB70-6642-95BC-DE9ECB511CCB}" type="datetimeFigureOut">
              <a:rPr kumimoji="1" lang="ja-JP" altLang="en-US" smtClean="0"/>
              <a:t>2020/12/16</a:t>
            </a:fld>
            <a:endParaRPr kumimoji="1" lang="ja-JP" altLang="en-US"/>
          </a:p>
        </p:txBody>
      </p:sp>
      <p:sp>
        <p:nvSpPr>
          <p:cNvPr id="5" name="フッター プレースホルダー 4">
            <a:extLst>
              <a:ext uri="{FF2B5EF4-FFF2-40B4-BE49-F238E27FC236}">
                <a16:creationId xmlns:a16="http://schemas.microsoft.com/office/drawing/2014/main" id="{D30D4E8F-7CEE-E045-A4CF-ACDB4F21AF8E}"/>
              </a:ext>
            </a:extLst>
          </p:cNvPr>
          <p:cNvSpPr>
            <a:spLocks noGrp="1"/>
          </p:cNvSpPr>
          <p:nvPr>
            <p:ph type="ftr" sz="quarter" idx="11"/>
          </p:nvPr>
        </p:nvSpPr>
        <p:spPr/>
        <p:txBody>
          <a:bodyPr/>
          <a:lstStyle/>
          <a:p>
            <a:endParaRPr kumimoji="1" lang="ja-JP" altLang="en-US"/>
          </a:p>
        </p:txBody>
      </p:sp>
      <p:sp>
        <p:nvSpPr>
          <p:cNvPr id="6" name="スライド番号プレースホルダー 5">
            <a:extLst>
              <a:ext uri="{FF2B5EF4-FFF2-40B4-BE49-F238E27FC236}">
                <a16:creationId xmlns:a16="http://schemas.microsoft.com/office/drawing/2014/main" id="{6E83ECA0-8591-5E45-8E22-7371364FCED1}"/>
              </a:ext>
            </a:extLst>
          </p:cNvPr>
          <p:cNvSpPr>
            <a:spLocks noGrp="1"/>
          </p:cNvSpPr>
          <p:nvPr>
            <p:ph type="sldNum" sz="quarter" idx="12"/>
          </p:nvPr>
        </p:nvSpPr>
        <p:spPr/>
        <p:txBody>
          <a:body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2856505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775D607-2196-D241-B4BF-0009CE340584}"/>
              </a:ext>
            </a:extLst>
          </p:cNvPr>
          <p:cNvSpPr>
            <a:spLocks noGrp="1"/>
          </p:cNvSpPr>
          <p:nvPr>
            <p:ph type="title"/>
          </p:nvPr>
        </p:nvSpPr>
        <p:spPr/>
        <p:txBody>
          <a:body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A32EFE71-4A05-FF4A-AE4F-BB7DDFA26B64}"/>
              </a:ext>
            </a:extLst>
          </p:cNvPr>
          <p:cNvSpPr>
            <a:spLocks noGrp="1"/>
          </p:cNvSpPr>
          <p:nvPr>
            <p:ph sz="half" idx="1"/>
          </p:nvPr>
        </p:nvSpPr>
        <p:spPr>
          <a:xfrm>
            <a:off x="838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a:extLst>
              <a:ext uri="{FF2B5EF4-FFF2-40B4-BE49-F238E27FC236}">
                <a16:creationId xmlns:a16="http://schemas.microsoft.com/office/drawing/2014/main" id="{52783CAF-C7F0-1E4F-9E8D-9DF32AA6EC99}"/>
              </a:ext>
            </a:extLst>
          </p:cNvPr>
          <p:cNvSpPr>
            <a:spLocks noGrp="1"/>
          </p:cNvSpPr>
          <p:nvPr>
            <p:ph sz="half" idx="2"/>
          </p:nvPr>
        </p:nvSpPr>
        <p:spPr>
          <a:xfrm>
            <a:off x="6172200" y="1825625"/>
            <a:ext cx="5181600" cy="435133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a:extLst>
              <a:ext uri="{FF2B5EF4-FFF2-40B4-BE49-F238E27FC236}">
                <a16:creationId xmlns:a16="http://schemas.microsoft.com/office/drawing/2014/main" id="{5050A104-7B77-8D47-9D89-13D4981A4A15}"/>
              </a:ext>
            </a:extLst>
          </p:cNvPr>
          <p:cNvSpPr>
            <a:spLocks noGrp="1"/>
          </p:cNvSpPr>
          <p:nvPr>
            <p:ph type="dt" sz="half" idx="10"/>
          </p:nvPr>
        </p:nvSpPr>
        <p:spPr/>
        <p:txBody>
          <a:bodyPr/>
          <a:lstStyle/>
          <a:p>
            <a:fld id="{25CC66B2-FB70-6642-95BC-DE9ECB511CCB}" type="datetimeFigureOut">
              <a:rPr kumimoji="1" lang="ja-JP" altLang="en-US" smtClean="0"/>
              <a:t>2020/12/16</a:t>
            </a:fld>
            <a:endParaRPr kumimoji="1" lang="ja-JP" altLang="en-US"/>
          </a:p>
        </p:txBody>
      </p:sp>
      <p:sp>
        <p:nvSpPr>
          <p:cNvPr id="6" name="フッター プレースホルダー 5">
            <a:extLst>
              <a:ext uri="{FF2B5EF4-FFF2-40B4-BE49-F238E27FC236}">
                <a16:creationId xmlns:a16="http://schemas.microsoft.com/office/drawing/2014/main" id="{C1EA7FB3-0FB3-5F43-8953-8282C66D7CF9}"/>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D9A44747-3675-F048-872F-985D6E27445E}"/>
              </a:ext>
            </a:extLst>
          </p:cNvPr>
          <p:cNvSpPr>
            <a:spLocks noGrp="1"/>
          </p:cNvSpPr>
          <p:nvPr>
            <p:ph type="sldNum" sz="quarter" idx="12"/>
          </p:nvPr>
        </p:nvSpPr>
        <p:spPr/>
        <p:txBody>
          <a:body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33567717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500F9C7-620F-6A48-9CE5-7D897A3449E4}"/>
              </a:ext>
            </a:extLst>
          </p:cNvPr>
          <p:cNvSpPr>
            <a:spLocks noGrp="1"/>
          </p:cNvSpPr>
          <p:nvPr>
            <p:ph type="title"/>
          </p:nvPr>
        </p:nvSpPr>
        <p:spPr>
          <a:xfrm>
            <a:off x="839788" y="365125"/>
            <a:ext cx="10515600" cy="1325563"/>
          </a:xfrm>
        </p:spPr>
        <p:txBody>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450D830C-6455-9A49-9E76-2133023C03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a:extLst>
              <a:ext uri="{FF2B5EF4-FFF2-40B4-BE49-F238E27FC236}">
                <a16:creationId xmlns:a16="http://schemas.microsoft.com/office/drawing/2014/main" id="{1A6572D5-7A4C-A546-85EF-1B4484E9EDD7}"/>
              </a:ext>
            </a:extLst>
          </p:cNvPr>
          <p:cNvSpPr>
            <a:spLocks noGrp="1"/>
          </p:cNvSpPr>
          <p:nvPr>
            <p:ph sz="half" idx="2"/>
          </p:nvPr>
        </p:nvSpPr>
        <p:spPr>
          <a:xfrm>
            <a:off x="839788" y="2505075"/>
            <a:ext cx="5157787"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a:extLst>
              <a:ext uri="{FF2B5EF4-FFF2-40B4-BE49-F238E27FC236}">
                <a16:creationId xmlns:a16="http://schemas.microsoft.com/office/drawing/2014/main" id="{FF4EB61A-C5B2-4A46-BB71-6746B71A9FF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a:extLst>
              <a:ext uri="{FF2B5EF4-FFF2-40B4-BE49-F238E27FC236}">
                <a16:creationId xmlns:a16="http://schemas.microsoft.com/office/drawing/2014/main" id="{E2B77D2A-0954-C841-8933-8EECD42935F0}"/>
              </a:ext>
            </a:extLst>
          </p:cNvPr>
          <p:cNvSpPr>
            <a:spLocks noGrp="1"/>
          </p:cNvSpPr>
          <p:nvPr>
            <p:ph sz="quarter" idx="4"/>
          </p:nvPr>
        </p:nvSpPr>
        <p:spPr>
          <a:xfrm>
            <a:off x="6172200" y="2505075"/>
            <a:ext cx="5183188" cy="3684588"/>
          </a:xfrm>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a:extLst>
              <a:ext uri="{FF2B5EF4-FFF2-40B4-BE49-F238E27FC236}">
                <a16:creationId xmlns:a16="http://schemas.microsoft.com/office/drawing/2014/main" id="{47A49E2B-8FA4-634A-8F29-52E8A902D166}"/>
              </a:ext>
            </a:extLst>
          </p:cNvPr>
          <p:cNvSpPr>
            <a:spLocks noGrp="1"/>
          </p:cNvSpPr>
          <p:nvPr>
            <p:ph type="dt" sz="half" idx="10"/>
          </p:nvPr>
        </p:nvSpPr>
        <p:spPr/>
        <p:txBody>
          <a:bodyPr/>
          <a:lstStyle/>
          <a:p>
            <a:fld id="{25CC66B2-FB70-6642-95BC-DE9ECB511CCB}" type="datetimeFigureOut">
              <a:rPr kumimoji="1" lang="ja-JP" altLang="en-US" smtClean="0"/>
              <a:t>2020/12/16</a:t>
            </a:fld>
            <a:endParaRPr kumimoji="1" lang="ja-JP" altLang="en-US"/>
          </a:p>
        </p:txBody>
      </p:sp>
      <p:sp>
        <p:nvSpPr>
          <p:cNvPr id="8" name="フッター プレースホルダー 7">
            <a:extLst>
              <a:ext uri="{FF2B5EF4-FFF2-40B4-BE49-F238E27FC236}">
                <a16:creationId xmlns:a16="http://schemas.microsoft.com/office/drawing/2014/main" id="{F78E0F47-A59D-BA43-8072-0A7665777605}"/>
              </a:ext>
            </a:extLst>
          </p:cNvPr>
          <p:cNvSpPr>
            <a:spLocks noGrp="1"/>
          </p:cNvSpPr>
          <p:nvPr>
            <p:ph type="ftr" sz="quarter" idx="11"/>
          </p:nvPr>
        </p:nvSpPr>
        <p:spPr/>
        <p:txBody>
          <a:bodyPr/>
          <a:lstStyle/>
          <a:p>
            <a:endParaRPr kumimoji="1" lang="ja-JP" altLang="en-US"/>
          </a:p>
        </p:txBody>
      </p:sp>
      <p:sp>
        <p:nvSpPr>
          <p:cNvPr id="9" name="スライド番号プレースホルダー 8">
            <a:extLst>
              <a:ext uri="{FF2B5EF4-FFF2-40B4-BE49-F238E27FC236}">
                <a16:creationId xmlns:a16="http://schemas.microsoft.com/office/drawing/2014/main" id="{B9B0787C-5E9F-244C-A12D-5D084B45175A}"/>
              </a:ext>
            </a:extLst>
          </p:cNvPr>
          <p:cNvSpPr>
            <a:spLocks noGrp="1"/>
          </p:cNvSpPr>
          <p:nvPr>
            <p:ph type="sldNum" sz="quarter" idx="12"/>
          </p:nvPr>
        </p:nvSpPr>
        <p:spPr/>
        <p:txBody>
          <a:body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14172461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3899B18-F954-084A-9B81-EE1951FD80AA}"/>
              </a:ext>
            </a:extLst>
          </p:cNvPr>
          <p:cNvSpPr>
            <a:spLocks noGrp="1"/>
          </p:cNvSpPr>
          <p:nvPr>
            <p:ph type="title"/>
          </p:nvPr>
        </p:nvSpPr>
        <p:spPr/>
        <p:txBody>
          <a:bodyPr/>
          <a:lstStyle/>
          <a:p>
            <a:r>
              <a:rPr kumimoji="1" lang="ja-JP" altLang="en-US"/>
              <a:t>マスター タイトルの書式設定</a:t>
            </a:r>
          </a:p>
        </p:txBody>
      </p:sp>
      <p:sp>
        <p:nvSpPr>
          <p:cNvPr id="3" name="日付プレースホルダー 2">
            <a:extLst>
              <a:ext uri="{FF2B5EF4-FFF2-40B4-BE49-F238E27FC236}">
                <a16:creationId xmlns:a16="http://schemas.microsoft.com/office/drawing/2014/main" id="{EE56BE8F-A04A-1141-ACDA-C4FB7FD55612}"/>
              </a:ext>
            </a:extLst>
          </p:cNvPr>
          <p:cNvSpPr>
            <a:spLocks noGrp="1"/>
          </p:cNvSpPr>
          <p:nvPr>
            <p:ph type="dt" sz="half" idx="10"/>
          </p:nvPr>
        </p:nvSpPr>
        <p:spPr/>
        <p:txBody>
          <a:bodyPr/>
          <a:lstStyle/>
          <a:p>
            <a:fld id="{25CC66B2-FB70-6642-95BC-DE9ECB511CCB}" type="datetimeFigureOut">
              <a:rPr kumimoji="1" lang="ja-JP" altLang="en-US" smtClean="0"/>
              <a:t>2020/12/16</a:t>
            </a:fld>
            <a:endParaRPr kumimoji="1" lang="ja-JP" altLang="en-US"/>
          </a:p>
        </p:txBody>
      </p:sp>
      <p:sp>
        <p:nvSpPr>
          <p:cNvPr id="4" name="フッター プレースホルダー 3">
            <a:extLst>
              <a:ext uri="{FF2B5EF4-FFF2-40B4-BE49-F238E27FC236}">
                <a16:creationId xmlns:a16="http://schemas.microsoft.com/office/drawing/2014/main" id="{D129B886-C58C-0348-8B54-A575FEE266F5}"/>
              </a:ext>
            </a:extLst>
          </p:cNvPr>
          <p:cNvSpPr>
            <a:spLocks noGrp="1"/>
          </p:cNvSpPr>
          <p:nvPr>
            <p:ph type="ftr" sz="quarter" idx="11"/>
          </p:nvPr>
        </p:nvSpPr>
        <p:spPr/>
        <p:txBody>
          <a:bodyPr/>
          <a:lstStyle/>
          <a:p>
            <a:endParaRPr kumimoji="1" lang="ja-JP" altLang="en-US"/>
          </a:p>
        </p:txBody>
      </p:sp>
      <p:sp>
        <p:nvSpPr>
          <p:cNvPr id="5" name="スライド番号プレースホルダー 4">
            <a:extLst>
              <a:ext uri="{FF2B5EF4-FFF2-40B4-BE49-F238E27FC236}">
                <a16:creationId xmlns:a16="http://schemas.microsoft.com/office/drawing/2014/main" id="{4C33A531-9A6C-E845-B25A-583826F65724}"/>
              </a:ext>
            </a:extLst>
          </p:cNvPr>
          <p:cNvSpPr>
            <a:spLocks noGrp="1"/>
          </p:cNvSpPr>
          <p:nvPr>
            <p:ph type="sldNum" sz="quarter" idx="12"/>
          </p:nvPr>
        </p:nvSpPr>
        <p:spPr/>
        <p:txBody>
          <a:body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8013430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a:extLst>
              <a:ext uri="{FF2B5EF4-FFF2-40B4-BE49-F238E27FC236}">
                <a16:creationId xmlns:a16="http://schemas.microsoft.com/office/drawing/2014/main" id="{E1E140D7-2E1E-2A48-80AC-91E5AE61AEB7}"/>
              </a:ext>
            </a:extLst>
          </p:cNvPr>
          <p:cNvSpPr>
            <a:spLocks noGrp="1"/>
          </p:cNvSpPr>
          <p:nvPr>
            <p:ph type="dt" sz="half" idx="10"/>
          </p:nvPr>
        </p:nvSpPr>
        <p:spPr/>
        <p:txBody>
          <a:bodyPr/>
          <a:lstStyle/>
          <a:p>
            <a:fld id="{25CC66B2-FB70-6642-95BC-DE9ECB511CCB}" type="datetimeFigureOut">
              <a:rPr kumimoji="1" lang="ja-JP" altLang="en-US" smtClean="0"/>
              <a:t>2020/12/16</a:t>
            </a:fld>
            <a:endParaRPr kumimoji="1" lang="ja-JP" altLang="en-US"/>
          </a:p>
        </p:txBody>
      </p:sp>
      <p:sp>
        <p:nvSpPr>
          <p:cNvPr id="3" name="フッター プレースホルダー 2">
            <a:extLst>
              <a:ext uri="{FF2B5EF4-FFF2-40B4-BE49-F238E27FC236}">
                <a16:creationId xmlns:a16="http://schemas.microsoft.com/office/drawing/2014/main" id="{B18B93DD-BC7B-CF43-A5C3-7A0F588F32D6}"/>
              </a:ext>
            </a:extLst>
          </p:cNvPr>
          <p:cNvSpPr>
            <a:spLocks noGrp="1"/>
          </p:cNvSpPr>
          <p:nvPr>
            <p:ph type="ftr" sz="quarter" idx="1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9544F355-CC5C-614F-8266-AD0960C534F6}"/>
              </a:ext>
            </a:extLst>
          </p:cNvPr>
          <p:cNvSpPr>
            <a:spLocks noGrp="1"/>
          </p:cNvSpPr>
          <p:nvPr>
            <p:ph type="sldNum" sz="quarter" idx="12"/>
          </p:nvPr>
        </p:nvSpPr>
        <p:spPr/>
        <p:txBody>
          <a:body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38403906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6AC02C2-6821-A14A-93D5-7383F30C0998}"/>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コンテンツ プレースホルダー 2">
            <a:extLst>
              <a:ext uri="{FF2B5EF4-FFF2-40B4-BE49-F238E27FC236}">
                <a16:creationId xmlns:a16="http://schemas.microsoft.com/office/drawing/2014/main" id="{E0BD23DE-484D-0943-842A-9BEE396F99F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a:extLst>
              <a:ext uri="{FF2B5EF4-FFF2-40B4-BE49-F238E27FC236}">
                <a16:creationId xmlns:a16="http://schemas.microsoft.com/office/drawing/2014/main" id="{E65B90E6-0185-F341-8EA2-DAAC98C09E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39E85184-9162-7F4D-926F-F41D805D0D8A}"/>
              </a:ext>
            </a:extLst>
          </p:cNvPr>
          <p:cNvSpPr>
            <a:spLocks noGrp="1"/>
          </p:cNvSpPr>
          <p:nvPr>
            <p:ph type="dt" sz="half" idx="10"/>
          </p:nvPr>
        </p:nvSpPr>
        <p:spPr/>
        <p:txBody>
          <a:bodyPr/>
          <a:lstStyle/>
          <a:p>
            <a:fld id="{25CC66B2-FB70-6642-95BC-DE9ECB511CCB}" type="datetimeFigureOut">
              <a:rPr kumimoji="1" lang="ja-JP" altLang="en-US" smtClean="0"/>
              <a:t>2020/12/16</a:t>
            </a:fld>
            <a:endParaRPr kumimoji="1" lang="ja-JP" altLang="en-US"/>
          </a:p>
        </p:txBody>
      </p:sp>
      <p:sp>
        <p:nvSpPr>
          <p:cNvPr id="6" name="フッター プレースホルダー 5">
            <a:extLst>
              <a:ext uri="{FF2B5EF4-FFF2-40B4-BE49-F238E27FC236}">
                <a16:creationId xmlns:a16="http://schemas.microsoft.com/office/drawing/2014/main" id="{B7343783-E130-CC48-B51F-D9D396412978}"/>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68106E76-5D93-9543-AF8A-9F119699E257}"/>
              </a:ext>
            </a:extLst>
          </p:cNvPr>
          <p:cNvSpPr>
            <a:spLocks noGrp="1"/>
          </p:cNvSpPr>
          <p:nvPr>
            <p:ph type="sldNum" sz="quarter" idx="12"/>
          </p:nvPr>
        </p:nvSpPr>
        <p:spPr/>
        <p:txBody>
          <a:body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22472707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714DC576-E194-1748-852D-B64E6929D2BF}"/>
              </a:ext>
            </a:extLst>
          </p:cNvPr>
          <p:cNvSpPr>
            <a:spLocks noGrp="1"/>
          </p:cNvSpPr>
          <p:nvPr>
            <p:ph type="title"/>
          </p:nvPr>
        </p:nvSpPr>
        <p:spPr>
          <a:xfrm>
            <a:off x="839788" y="457200"/>
            <a:ext cx="3932237" cy="1600200"/>
          </a:xfrm>
        </p:spPr>
        <p:txBody>
          <a:bodyPr anchor="b"/>
          <a:lstStyle>
            <a:lvl1pPr>
              <a:defRPr sz="3200"/>
            </a:lvl1pPr>
          </a:lstStyle>
          <a:p>
            <a:r>
              <a:rPr kumimoji="1" lang="ja-JP" altLang="en-US"/>
              <a:t>マスター タイトルの書式設定</a:t>
            </a:r>
          </a:p>
        </p:txBody>
      </p:sp>
      <p:sp>
        <p:nvSpPr>
          <p:cNvPr id="3" name="図プレースホルダー 2">
            <a:extLst>
              <a:ext uri="{FF2B5EF4-FFF2-40B4-BE49-F238E27FC236}">
                <a16:creationId xmlns:a16="http://schemas.microsoft.com/office/drawing/2014/main" id="{BB3C0E78-ADE5-DD42-A8E1-027950EC285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a:extLst>
              <a:ext uri="{FF2B5EF4-FFF2-40B4-BE49-F238E27FC236}">
                <a16:creationId xmlns:a16="http://schemas.microsoft.com/office/drawing/2014/main" id="{7541F4F2-32FE-EC40-A06B-E7E2D4B2B29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kumimoji="1" lang="ja-JP" altLang="en-US"/>
              <a:t>マスター テキストの書式設定</a:t>
            </a:r>
          </a:p>
        </p:txBody>
      </p:sp>
      <p:sp>
        <p:nvSpPr>
          <p:cNvPr id="5" name="日付プレースホルダー 4">
            <a:extLst>
              <a:ext uri="{FF2B5EF4-FFF2-40B4-BE49-F238E27FC236}">
                <a16:creationId xmlns:a16="http://schemas.microsoft.com/office/drawing/2014/main" id="{5B2D5CB3-4004-1F40-9B08-106D9DFAC10C}"/>
              </a:ext>
            </a:extLst>
          </p:cNvPr>
          <p:cNvSpPr>
            <a:spLocks noGrp="1"/>
          </p:cNvSpPr>
          <p:nvPr>
            <p:ph type="dt" sz="half" idx="10"/>
          </p:nvPr>
        </p:nvSpPr>
        <p:spPr/>
        <p:txBody>
          <a:bodyPr/>
          <a:lstStyle/>
          <a:p>
            <a:fld id="{25CC66B2-FB70-6642-95BC-DE9ECB511CCB}" type="datetimeFigureOut">
              <a:rPr kumimoji="1" lang="ja-JP" altLang="en-US" smtClean="0"/>
              <a:t>2020/12/16</a:t>
            </a:fld>
            <a:endParaRPr kumimoji="1" lang="ja-JP" altLang="en-US"/>
          </a:p>
        </p:txBody>
      </p:sp>
      <p:sp>
        <p:nvSpPr>
          <p:cNvPr id="6" name="フッター プレースホルダー 5">
            <a:extLst>
              <a:ext uri="{FF2B5EF4-FFF2-40B4-BE49-F238E27FC236}">
                <a16:creationId xmlns:a16="http://schemas.microsoft.com/office/drawing/2014/main" id="{D0879E02-45F3-1D46-8AF7-599A11A341CC}"/>
              </a:ext>
            </a:extLst>
          </p:cNvPr>
          <p:cNvSpPr>
            <a:spLocks noGrp="1"/>
          </p:cNvSpPr>
          <p:nvPr>
            <p:ph type="ftr" sz="quarter" idx="11"/>
          </p:nvPr>
        </p:nvSpPr>
        <p:spPr/>
        <p:txBody>
          <a:bodyPr/>
          <a:lstStyle/>
          <a:p>
            <a:endParaRPr kumimoji="1" lang="ja-JP" altLang="en-US"/>
          </a:p>
        </p:txBody>
      </p:sp>
      <p:sp>
        <p:nvSpPr>
          <p:cNvPr id="7" name="スライド番号プレースホルダー 6">
            <a:extLst>
              <a:ext uri="{FF2B5EF4-FFF2-40B4-BE49-F238E27FC236}">
                <a16:creationId xmlns:a16="http://schemas.microsoft.com/office/drawing/2014/main" id="{973AA984-0CBB-754C-AB01-0C71D98611D0}"/>
              </a:ext>
            </a:extLst>
          </p:cNvPr>
          <p:cNvSpPr>
            <a:spLocks noGrp="1"/>
          </p:cNvSpPr>
          <p:nvPr>
            <p:ph type="sldNum" sz="quarter" idx="12"/>
          </p:nvPr>
        </p:nvSpPr>
        <p:spPr/>
        <p:txBody>
          <a:body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19714637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B8AF22E6-2BBC-4540-A65D-2D512249F4C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F5764B8E-5FFC-2044-97E9-FB7F267FF71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a:extLst>
              <a:ext uri="{FF2B5EF4-FFF2-40B4-BE49-F238E27FC236}">
                <a16:creationId xmlns:a16="http://schemas.microsoft.com/office/drawing/2014/main" id="{C29E8459-9B42-3743-842B-760A304C1F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CC66B2-FB70-6642-95BC-DE9ECB511CCB}" type="datetimeFigureOut">
              <a:rPr kumimoji="1" lang="ja-JP" altLang="en-US" smtClean="0"/>
              <a:t>2020/12/16</a:t>
            </a:fld>
            <a:endParaRPr kumimoji="1" lang="ja-JP" altLang="en-US"/>
          </a:p>
        </p:txBody>
      </p:sp>
      <p:sp>
        <p:nvSpPr>
          <p:cNvPr id="5" name="フッター プレースホルダー 4">
            <a:extLst>
              <a:ext uri="{FF2B5EF4-FFF2-40B4-BE49-F238E27FC236}">
                <a16:creationId xmlns:a16="http://schemas.microsoft.com/office/drawing/2014/main" id="{FE26B79B-B7A6-7D44-AF83-39FE3CA673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a:extLst>
              <a:ext uri="{FF2B5EF4-FFF2-40B4-BE49-F238E27FC236}">
                <a16:creationId xmlns:a16="http://schemas.microsoft.com/office/drawing/2014/main" id="{CC30AF69-5526-3A48-B4EE-813C313479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A43AC31-FC68-054F-9CBC-5931AFAD0153}" type="slidenum">
              <a:rPr kumimoji="1" lang="ja-JP" altLang="en-US" smtClean="0"/>
              <a:t>‹#›</a:t>
            </a:fld>
            <a:endParaRPr kumimoji="1" lang="ja-JP" altLang="en-US"/>
          </a:p>
        </p:txBody>
      </p:sp>
    </p:spTree>
    <p:extLst>
      <p:ext uri="{BB962C8B-B14F-4D97-AF65-F5344CB8AC3E}">
        <p14:creationId xmlns:p14="http://schemas.microsoft.com/office/powerpoint/2010/main" val="261722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image" Target="../media/image10.tiff"/><Relationship Id="rId1" Type="http://schemas.openxmlformats.org/officeDocument/2006/relationships/slideLayout" Target="../slideLayouts/slideLayout4.xml"/><Relationship Id="rId4" Type="http://schemas.openxmlformats.org/officeDocument/2006/relationships/image" Target="../media/image12.tiff"/></Relationships>
</file>

<file path=ppt/slides/_rels/slide1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tif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tif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tiff"/><Relationship Id="rId2" Type="http://schemas.openxmlformats.org/officeDocument/2006/relationships/image" Target="../media/image1.tif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image" Target="../media/image6.tiff"/><Relationship Id="rId1" Type="http://schemas.openxmlformats.org/officeDocument/2006/relationships/slideLayout" Target="../slideLayouts/slideLayout2.xml"/><Relationship Id="rId4" Type="http://schemas.openxmlformats.org/officeDocument/2006/relationships/image" Target="../media/image8.tiff"/></Relationships>
</file>

<file path=ppt/slides/_rels/slide9.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D016B56E-B01C-D94F-893F-9F1F6DA380F8}"/>
              </a:ext>
            </a:extLst>
          </p:cNvPr>
          <p:cNvSpPr>
            <a:spLocks noGrp="1"/>
          </p:cNvSpPr>
          <p:nvPr>
            <p:ph type="ctrTitle"/>
          </p:nvPr>
        </p:nvSpPr>
        <p:spPr/>
        <p:txBody>
          <a:bodyPr anchor="ctr"/>
          <a:lstStyle/>
          <a:p>
            <a:r>
              <a:rPr lang="en-US" altLang="ja-JP" b="1" dirty="0">
                <a:latin typeface="Helvetica" pitchFamily="2" charset="0"/>
              </a:rPr>
              <a:t>Comparisons of Future Projects</a:t>
            </a:r>
            <a:endParaRPr kumimoji="1" lang="ja-JP" altLang="en-US" b="1">
              <a:latin typeface="Helvetica" pitchFamily="2" charset="0"/>
            </a:endParaRPr>
          </a:p>
        </p:txBody>
      </p:sp>
      <p:sp>
        <p:nvSpPr>
          <p:cNvPr id="3" name="字幕 2">
            <a:extLst>
              <a:ext uri="{FF2B5EF4-FFF2-40B4-BE49-F238E27FC236}">
                <a16:creationId xmlns:a16="http://schemas.microsoft.com/office/drawing/2014/main" id="{7C6F3D63-FDF6-FC46-AE95-2BF5097EF1A3}"/>
              </a:ext>
            </a:extLst>
          </p:cNvPr>
          <p:cNvSpPr>
            <a:spLocks noGrp="1"/>
          </p:cNvSpPr>
          <p:nvPr>
            <p:ph type="subTitle" idx="1"/>
          </p:nvPr>
        </p:nvSpPr>
        <p:spPr/>
        <p:txBody>
          <a:bodyPr/>
          <a:lstStyle/>
          <a:p>
            <a:r>
              <a:rPr kumimoji="1" lang="en-US" altLang="ja-JP" b="1" dirty="0"/>
              <a:t>Assembled by Akira Yamamoto</a:t>
            </a:r>
          </a:p>
          <a:p>
            <a:endParaRPr kumimoji="1" lang="en-US" altLang="ja-JP" b="1" dirty="0"/>
          </a:p>
          <a:p>
            <a:r>
              <a:rPr lang="en-US" altLang="ja-JP" b="1" dirty="0"/>
              <a:t>For the Meeting on 16 Dec. 2015</a:t>
            </a:r>
            <a:endParaRPr kumimoji="1" lang="ja-JP" altLang="en-US" b="1"/>
          </a:p>
        </p:txBody>
      </p:sp>
    </p:spTree>
    <p:extLst>
      <p:ext uri="{BB962C8B-B14F-4D97-AF65-F5344CB8AC3E}">
        <p14:creationId xmlns:p14="http://schemas.microsoft.com/office/powerpoint/2010/main" val="35621993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CB4A6B9-2205-8249-B95B-9FDD31539924}"/>
              </a:ext>
            </a:extLst>
          </p:cNvPr>
          <p:cNvSpPr>
            <a:spLocks noGrp="1"/>
          </p:cNvSpPr>
          <p:nvPr>
            <p:ph type="title"/>
          </p:nvPr>
        </p:nvSpPr>
        <p:spPr/>
        <p:txBody>
          <a:bodyPr/>
          <a:lstStyle/>
          <a:p>
            <a:r>
              <a:rPr kumimoji="1" lang="en-US" altLang="ja-JP" dirty="0"/>
              <a:t>Appendix</a:t>
            </a:r>
            <a:endParaRPr kumimoji="1" lang="ja-JP" altLang="en-US"/>
          </a:p>
        </p:txBody>
      </p:sp>
    </p:spTree>
    <p:extLst>
      <p:ext uri="{BB962C8B-B14F-4D97-AF65-F5344CB8AC3E}">
        <p14:creationId xmlns:p14="http://schemas.microsoft.com/office/powerpoint/2010/main" val="2228303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2493BD7-4A46-B941-A694-88183CF73E8D}"/>
              </a:ext>
            </a:extLst>
          </p:cNvPr>
          <p:cNvSpPr>
            <a:spLocks noGrp="1"/>
          </p:cNvSpPr>
          <p:nvPr>
            <p:ph type="title"/>
          </p:nvPr>
        </p:nvSpPr>
        <p:spPr/>
        <p:txBody>
          <a:bodyPr>
            <a:normAutofit/>
          </a:bodyPr>
          <a:lstStyle/>
          <a:p>
            <a:pPr algn="ctr"/>
            <a:r>
              <a:rPr kumimoji="1" lang="en-US" altLang="ja-JP" sz="3600" dirty="0">
                <a:latin typeface="Helvetica" pitchFamily="2" charset="0"/>
              </a:rPr>
              <a:t>Luminosity versus </a:t>
            </a:r>
            <a:r>
              <a:rPr kumimoji="1" lang="en-US" altLang="ja-JP" sz="3600" dirty="0" err="1">
                <a:latin typeface="Helvetica" pitchFamily="2" charset="0"/>
              </a:rPr>
              <a:t>E</a:t>
            </a:r>
            <a:r>
              <a:rPr kumimoji="1" lang="en-US" altLang="ja-JP" sz="3600" baseline="-25000" dirty="0" err="1">
                <a:latin typeface="Helvetica" pitchFamily="2" charset="0"/>
              </a:rPr>
              <a:t>cm</a:t>
            </a:r>
            <a:r>
              <a:rPr kumimoji="1" lang="en-US" altLang="ja-JP" sz="3600" dirty="0">
                <a:latin typeface="Helvetica" pitchFamily="2" charset="0"/>
              </a:rPr>
              <a:t> for </a:t>
            </a:r>
            <a:r>
              <a:rPr kumimoji="1" lang="en-US" altLang="ja-JP" sz="3600" dirty="0" err="1">
                <a:latin typeface="Helvetica" pitchFamily="2" charset="0"/>
              </a:rPr>
              <a:t>e+e</a:t>
            </a:r>
            <a:r>
              <a:rPr kumimoji="1" lang="en-US" altLang="ja-JP" sz="3600" dirty="0">
                <a:latin typeface="Helvetica" pitchFamily="2" charset="0"/>
              </a:rPr>
              <a:t>- Higgs Factories</a:t>
            </a:r>
            <a:endParaRPr kumimoji="1" lang="ja-JP" altLang="en-US" sz="3600">
              <a:latin typeface="Helvetica" pitchFamily="2" charset="0"/>
            </a:endParaRPr>
          </a:p>
        </p:txBody>
      </p:sp>
      <p:pic>
        <p:nvPicPr>
          <p:cNvPr id="10" name="コンテンツ プレースホルダー 9">
            <a:extLst>
              <a:ext uri="{FF2B5EF4-FFF2-40B4-BE49-F238E27FC236}">
                <a16:creationId xmlns:a16="http://schemas.microsoft.com/office/drawing/2014/main" id="{582730C0-B338-5F49-92B3-506E1451B68C}"/>
              </a:ext>
            </a:extLst>
          </p:cNvPr>
          <p:cNvPicPr>
            <a:picLocks noGrp="1" noChangeAspect="1"/>
          </p:cNvPicPr>
          <p:nvPr>
            <p:ph sz="half" idx="1"/>
          </p:nvPr>
        </p:nvPicPr>
        <p:blipFill>
          <a:blip r:embed="rId2"/>
          <a:stretch>
            <a:fillRect/>
          </a:stretch>
        </p:blipFill>
        <p:spPr>
          <a:xfrm>
            <a:off x="5898180" y="1455805"/>
            <a:ext cx="6372372" cy="4957557"/>
          </a:xfrm>
          <a:prstGeom prst="rect">
            <a:avLst/>
          </a:prstGeom>
        </p:spPr>
      </p:pic>
      <p:pic>
        <p:nvPicPr>
          <p:cNvPr id="11" name="コンテンツ プレースホルダー 10">
            <a:extLst>
              <a:ext uri="{FF2B5EF4-FFF2-40B4-BE49-F238E27FC236}">
                <a16:creationId xmlns:a16="http://schemas.microsoft.com/office/drawing/2014/main" id="{BC3D9CFC-172E-C544-8836-00730B7348E1}"/>
              </a:ext>
            </a:extLst>
          </p:cNvPr>
          <p:cNvPicPr>
            <a:picLocks noGrp="1" noChangeAspect="1"/>
          </p:cNvPicPr>
          <p:nvPr>
            <p:ph sz="half" idx="2"/>
          </p:nvPr>
        </p:nvPicPr>
        <p:blipFill>
          <a:blip r:embed="rId3"/>
          <a:stretch>
            <a:fillRect/>
          </a:stretch>
        </p:blipFill>
        <p:spPr>
          <a:xfrm>
            <a:off x="202405" y="2514029"/>
            <a:ext cx="5740747" cy="4070946"/>
          </a:xfrm>
          <a:prstGeom prst="rect">
            <a:avLst/>
          </a:prstGeom>
        </p:spPr>
      </p:pic>
      <p:sp>
        <p:nvSpPr>
          <p:cNvPr id="12" name="テキスト ボックス 11">
            <a:extLst>
              <a:ext uri="{FF2B5EF4-FFF2-40B4-BE49-F238E27FC236}">
                <a16:creationId xmlns:a16="http://schemas.microsoft.com/office/drawing/2014/main" id="{8E028B13-D5E7-FB43-9616-D7880A78107D}"/>
              </a:ext>
            </a:extLst>
          </p:cNvPr>
          <p:cNvSpPr txBox="1"/>
          <p:nvPr/>
        </p:nvSpPr>
        <p:spPr>
          <a:xfrm>
            <a:off x="9084366" y="211236"/>
            <a:ext cx="2914580" cy="307777"/>
          </a:xfrm>
          <a:prstGeom prst="rect">
            <a:avLst/>
          </a:prstGeom>
          <a:solidFill>
            <a:schemeClr val="accent5">
              <a:lumMod val="20000"/>
              <a:lumOff val="80000"/>
            </a:schemeClr>
          </a:solidFill>
        </p:spPr>
        <p:txBody>
          <a:bodyPr wrap="none" rtlCol="0">
            <a:spAutoFit/>
          </a:bodyPr>
          <a:lstStyle/>
          <a:p>
            <a:r>
              <a:rPr kumimoji="1" lang="en-US" altLang="ja-JP" sz="1400" dirty="0">
                <a:latin typeface="Helvetica" pitchFamily="2" charset="0"/>
              </a:rPr>
              <a:t>ESPPU-Briefing Book, p. 163, 166</a:t>
            </a:r>
            <a:endParaRPr kumimoji="1" lang="ja-JP" altLang="en-US" sz="1400">
              <a:latin typeface="Helvetica" pitchFamily="2" charset="0"/>
            </a:endParaRPr>
          </a:p>
        </p:txBody>
      </p:sp>
      <p:pic>
        <p:nvPicPr>
          <p:cNvPr id="13" name="図 12">
            <a:extLst>
              <a:ext uri="{FF2B5EF4-FFF2-40B4-BE49-F238E27FC236}">
                <a16:creationId xmlns:a16="http://schemas.microsoft.com/office/drawing/2014/main" id="{9841CFC9-4400-9948-A905-FCB32B6DA732}"/>
              </a:ext>
            </a:extLst>
          </p:cNvPr>
          <p:cNvPicPr>
            <a:picLocks noChangeAspect="1"/>
          </p:cNvPicPr>
          <p:nvPr/>
        </p:nvPicPr>
        <p:blipFill>
          <a:blip r:embed="rId4"/>
          <a:stretch>
            <a:fillRect/>
          </a:stretch>
        </p:blipFill>
        <p:spPr>
          <a:xfrm>
            <a:off x="1847637" y="1535318"/>
            <a:ext cx="3205646" cy="852694"/>
          </a:xfrm>
          <a:prstGeom prst="rect">
            <a:avLst/>
          </a:prstGeom>
          <a:ln>
            <a:solidFill>
              <a:schemeClr val="accent1"/>
            </a:solidFill>
          </a:ln>
        </p:spPr>
      </p:pic>
    </p:spTree>
    <p:extLst>
      <p:ext uri="{BB962C8B-B14F-4D97-AF65-F5344CB8AC3E}">
        <p14:creationId xmlns:p14="http://schemas.microsoft.com/office/powerpoint/2010/main" val="829970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タイトル 4">
            <a:extLst>
              <a:ext uri="{FF2B5EF4-FFF2-40B4-BE49-F238E27FC236}">
                <a16:creationId xmlns:a16="http://schemas.microsoft.com/office/drawing/2014/main" id="{DEEADD66-2DE1-C845-B9B1-3C27F5511413}"/>
              </a:ext>
            </a:extLst>
          </p:cNvPr>
          <p:cNvSpPr>
            <a:spLocks noGrp="1"/>
          </p:cNvSpPr>
          <p:nvPr>
            <p:ph type="title"/>
          </p:nvPr>
        </p:nvSpPr>
        <p:spPr>
          <a:xfrm>
            <a:off x="838200" y="365125"/>
            <a:ext cx="10515600" cy="771697"/>
          </a:xfrm>
        </p:spPr>
        <p:txBody>
          <a:bodyPr>
            <a:noAutofit/>
          </a:bodyPr>
          <a:lstStyle/>
          <a:p>
            <a:r>
              <a:rPr lang="en-US" altLang="ja-JP" sz="3600" dirty="0">
                <a:latin typeface="Helvetica" pitchFamily="2" charset="0"/>
              </a:rPr>
              <a:t>One Possible Figure of Merit for Future Colliders</a:t>
            </a:r>
            <a:endParaRPr lang="ja-JP" altLang="en-US" sz="3600">
              <a:latin typeface="Helvetica" pitchFamily="2" charset="0"/>
            </a:endParaRPr>
          </a:p>
        </p:txBody>
      </p:sp>
      <p:pic>
        <p:nvPicPr>
          <p:cNvPr id="7" name="コンテンツ プレースホルダー 6">
            <a:extLst>
              <a:ext uri="{FF2B5EF4-FFF2-40B4-BE49-F238E27FC236}">
                <a16:creationId xmlns:a16="http://schemas.microsoft.com/office/drawing/2014/main" id="{8CF1ABC8-3564-BE44-AD0A-D2352897C3F7}"/>
              </a:ext>
            </a:extLst>
          </p:cNvPr>
          <p:cNvPicPr>
            <a:picLocks noGrp="1" noChangeAspect="1"/>
          </p:cNvPicPr>
          <p:nvPr>
            <p:ph idx="1"/>
          </p:nvPr>
        </p:nvPicPr>
        <p:blipFill>
          <a:blip r:embed="rId2"/>
          <a:stretch>
            <a:fillRect/>
          </a:stretch>
        </p:blipFill>
        <p:spPr>
          <a:xfrm>
            <a:off x="414055" y="1053548"/>
            <a:ext cx="11363889" cy="5629040"/>
          </a:xfrm>
          <a:prstGeom prst="rect">
            <a:avLst/>
          </a:prstGeom>
        </p:spPr>
      </p:pic>
      <p:sp>
        <p:nvSpPr>
          <p:cNvPr id="8" name="テキスト ボックス 7">
            <a:extLst>
              <a:ext uri="{FF2B5EF4-FFF2-40B4-BE49-F238E27FC236}">
                <a16:creationId xmlns:a16="http://schemas.microsoft.com/office/drawing/2014/main" id="{228DDE69-08E5-E341-B630-3F7800BBE983}"/>
              </a:ext>
            </a:extLst>
          </p:cNvPr>
          <p:cNvSpPr txBox="1"/>
          <p:nvPr/>
        </p:nvSpPr>
        <p:spPr>
          <a:xfrm>
            <a:off x="9581322" y="80487"/>
            <a:ext cx="2517036" cy="307777"/>
          </a:xfrm>
          <a:prstGeom prst="rect">
            <a:avLst/>
          </a:prstGeom>
          <a:solidFill>
            <a:schemeClr val="accent5">
              <a:lumMod val="20000"/>
              <a:lumOff val="80000"/>
            </a:schemeClr>
          </a:solidFill>
        </p:spPr>
        <p:txBody>
          <a:bodyPr wrap="none" rtlCol="0">
            <a:spAutoFit/>
          </a:bodyPr>
          <a:lstStyle/>
          <a:p>
            <a:r>
              <a:rPr kumimoji="1" lang="en-US" altLang="ja-JP" sz="1400" dirty="0">
                <a:latin typeface="Helvetica" pitchFamily="2" charset="0"/>
              </a:rPr>
              <a:t>ESPPU-Briefing Book, p. 184</a:t>
            </a:r>
            <a:endParaRPr kumimoji="1" lang="ja-JP" altLang="en-US" sz="1400">
              <a:latin typeface="Helvetica" pitchFamily="2" charset="0"/>
            </a:endParaRPr>
          </a:p>
        </p:txBody>
      </p:sp>
    </p:spTree>
    <p:extLst>
      <p:ext uri="{BB962C8B-B14F-4D97-AF65-F5344CB8AC3E}">
        <p14:creationId xmlns:p14="http://schemas.microsoft.com/office/powerpoint/2010/main" val="27799380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E29D1A0-4F44-0342-A7BB-3E7FE423A263}"/>
              </a:ext>
            </a:extLst>
          </p:cNvPr>
          <p:cNvSpPr>
            <a:spLocks noGrp="1"/>
          </p:cNvSpPr>
          <p:nvPr>
            <p:ph type="title"/>
          </p:nvPr>
        </p:nvSpPr>
        <p:spPr>
          <a:xfrm>
            <a:off x="838200" y="703056"/>
            <a:ext cx="10515600" cy="1325563"/>
          </a:xfrm>
        </p:spPr>
        <p:txBody>
          <a:bodyPr/>
          <a:lstStyle/>
          <a:p>
            <a:pPr algn="ctr"/>
            <a:r>
              <a:rPr kumimoji="1" lang="en-US" altLang="ja-JP" dirty="0">
                <a:latin typeface="Helvetica" pitchFamily="2" charset="0"/>
              </a:rPr>
              <a:t>Foreseen integrated luminosities of </a:t>
            </a:r>
            <a:br>
              <a:rPr kumimoji="1" lang="en-US" altLang="ja-JP" dirty="0">
                <a:latin typeface="Helvetica" pitchFamily="2" charset="0"/>
              </a:rPr>
            </a:br>
            <a:r>
              <a:rPr kumimoji="1" lang="en-US" altLang="ja-JP" dirty="0">
                <a:latin typeface="Helvetica" pitchFamily="2" charset="0"/>
              </a:rPr>
              <a:t>ILC, CLIC, and FCC-</a:t>
            </a:r>
            <a:r>
              <a:rPr kumimoji="1" lang="en-US" altLang="ja-JP" dirty="0" err="1">
                <a:latin typeface="Helvetica" pitchFamily="2" charset="0"/>
              </a:rPr>
              <a:t>ee</a:t>
            </a:r>
            <a:r>
              <a:rPr kumimoji="1" lang="en-US" altLang="ja-JP" dirty="0">
                <a:latin typeface="Helvetica" pitchFamily="2" charset="0"/>
              </a:rPr>
              <a:t>. </a:t>
            </a:r>
            <a:endParaRPr kumimoji="1" lang="ja-JP" altLang="en-US">
              <a:latin typeface="Helvetica" pitchFamily="2" charset="0"/>
            </a:endParaRPr>
          </a:p>
        </p:txBody>
      </p:sp>
      <p:pic>
        <p:nvPicPr>
          <p:cNvPr id="4" name="コンテンツ プレースホルダー 3">
            <a:extLst>
              <a:ext uri="{FF2B5EF4-FFF2-40B4-BE49-F238E27FC236}">
                <a16:creationId xmlns:a16="http://schemas.microsoft.com/office/drawing/2014/main" id="{89A8AD44-3F2B-034D-A1AB-06333B4B1CD7}"/>
              </a:ext>
            </a:extLst>
          </p:cNvPr>
          <p:cNvPicPr>
            <a:picLocks noGrp="1" noChangeAspect="1"/>
          </p:cNvPicPr>
          <p:nvPr>
            <p:ph idx="1"/>
          </p:nvPr>
        </p:nvPicPr>
        <p:blipFill>
          <a:blip r:embed="rId2"/>
          <a:stretch>
            <a:fillRect/>
          </a:stretch>
        </p:blipFill>
        <p:spPr>
          <a:xfrm>
            <a:off x="838200" y="1918851"/>
            <a:ext cx="10515600" cy="4164886"/>
          </a:xfrm>
          <a:prstGeom prst="rect">
            <a:avLst/>
          </a:prstGeom>
        </p:spPr>
      </p:pic>
      <p:sp>
        <p:nvSpPr>
          <p:cNvPr id="6" name="テキスト ボックス 5">
            <a:extLst>
              <a:ext uri="{FF2B5EF4-FFF2-40B4-BE49-F238E27FC236}">
                <a16:creationId xmlns:a16="http://schemas.microsoft.com/office/drawing/2014/main" id="{6932BE23-5FEA-2D4D-9480-8FC8A3790B24}"/>
              </a:ext>
            </a:extLst>
          </p:cNvPr>
          <p:cNvSpPr txBox="1"/>
          <p:nvPr/>
        </p:nvSpPr>
        <p:spPr>
          <a:xfrm>
            <a:off x="9581322" y="80487"/>
            <a:ext cx="2517036" cy="307777"/>
          </a:xfrm>
          <a:prstGeom prst="rect">
            <a:avLst/>
          </a:prstGeom>
          <a:solidFill>
            <a:schemeClr val="accent5">
              <a:lumMod val="20000"/>
              <a:lumOff val="80000"/>
            </a:schemeClr>
          </a:solidFill>
        </p:spPr>
        <p:txBody>
          <a:bodyPr wrap="none" rtlCol="0">
            <a:spAutoFit/>
          </a:bodyPr>
          <a:lstStyle/>
          <a:p>
            <a:r>
              <a:rPr kumimoji="1" lang="en-US" altLang="ja-JP" sz="1400" dirty="0">
                <a:latin typeface="Helvetica" pitchFamily="2" charset="0"/>
              </a:rPr>
              <a:t>ESPPU-Briefing Book, p. 168</a:t>
            </a:r>
            <a:endParaRPr kumimoji="1" lang="ja-JP" altLang="en-US" sz="1400">
              <a:latin typeface="Helvetica" pitchFamily="2" charset="0"/>
            </a:endParaRPr>
          </a:p>
        </p:txBody>
      </p:sp>
    </p:spTree>
    <p:extLst>
      <p:ext uri="{BB962C8B-B14F-4D97-AF65-F5344CB8AC3E}">
        <p14:creationId xmlns:p14="http://schemas.microsoft.com/office/powerpoint/2010/main" val="3723578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81D12D53-9D63-D249-BF94-936B4796C0BB}"/>
              </a:ext>
            </a:extLst>
          </p:cNvPr>
          <p:cNvSpPr>
            <a:spLocks noGrp="1"/>
          </p:cNvSpPr>
          <p:nvPr>
            <p:ph type="title"/>
          </p:nvPr>
        </p:nvSpPr>
        <p:spPr>
          <a:xfrm>
            <a:off x="838200" y="365125"/>
            <a:ext cx="10515600" cy="1007511"/>
          </a:xfrm>
        </p:spPr>
        <p:txBody>
          <a:bodyPr/>
          <a:lstStyle/>
          <a:p>
            <a:pPr algn="ctr"/>
            <a:r>
              <a:rPr kumimoji="1" lang="en-US" altLang="ja-JP" dirty="0">
                <a:latin typeface="Helvetica" pitchFamily="2" charset="0"/>
              </a:rPr>
              <a:t>Parameters for ILC and CLIC Stages</a:t>
            </a:r>
            <a:endParaRPr kumimoji="1" lang="ja-JP" altLang="en-US">
              <a:latin typeface="Helvetica" pitchFamily="2" charset="0"/>
            </a:endParaRPr>
          </a:p>
        </p:txBody>
      </p:sp>
      <p:pic>
        <p:nvPicPr>
          <p:cNvPr id="4" name="コンテンツ プレースホルダー 3">
            <a:extLst>
              <a:ext uri="{FF2B5EF4-FFF2-40B4-BE49-F238E27FC236}">
                <a16:creationId xmlns:a16="http://schemas.microsoft.com/office/drawing/2014/main" id="{C7E11130-8C8F-7943-BD76-199772D3AFBF}"/>
              </a:ext>
            </a:extLst>
          </p:cNvPr>
          <p:cNvPicPr>
            <a:picLocks noGrp="1" noChangeAspect="1"/>
          </p:cNvPicPr>
          <p:nvPr>
            <p:ph idx="1"/>
          </p:nvPr>
        </p:nvPicPr>
        <p:blipFill>
          <a:blip r:embed="rId2"/>
          <a:stretch>
            <a:fillRect/>
          </a:stretch>
        </p:blipFill>
        <p:spPr>
          <a:xfrm>
            <a:off x="2473738" y="1372636"/>
            <a:ext cx="7654235" cy="5379794"/>
          </a:xfrm>
          <a:prstGeom prst="rect">
            <a:avLst/>
          </a:prstGeom>
          <a:ln>
            <a:solidFill>
              <a:schemeClr val="accent1"/>
            </a:solidFill>
          </a:ln>
        </p:spPr>
      </p:pic>
      <p:sp>
        <p:nvSpPr>
          <p:cNvPr id="5" name="テキスト ボックス 4">
            <a:extLst>
              <a:ext uri="{FF2B5EF4-FFF2-40B4-BE49-F238E27FC236}">
                <a16:creationId xmlns:a16="http://schemas.microsoft.com/office/drawing/2014/main" id="{E9763B68-BA9F-2A48-B193-E12F96144951}"/>
              </a:ext>
            </a:extLst>
          </p:cNvPr>
          <p:cNvSpPr txBox="1"/>
          <p:nvPr/>
        </p:nvSpPr>
        <p:spPr>
          <a:xfrm>
            <a:off x="9581322" y="80487"/>
            <a:ext cx="2517036" cy="307777"/>
          </a:xfrm>
          <a:prstGeom prst="rect">
            <a:avLst/>
          </a:prstGeom>
          <a:solidFill>
            <a:schemeClr val="accent5">
              <a:lumMod val="20000"/>
              <a:lumOff val="80000"/>
            </a:schemeClr>
          </a:solidFill>
        </p:spPr>
        <p:txBody>
          <a:bodyPr wrap="none" rtlCol="0">
            <a:spAutoFit/>
          </a:bodyPr>
          <a:lstStyle/>
          <a:p>
            <a:r>
              <a:rPr kumimoji="1" lang="en-US" altLang="ja-JP" sz="1400" dirty="0">
                <a:latin typeface="Helvetica" pitchFamily="2" charset="0"/>
              </a:rPr>
              <a:t>ESPPU-Briefing Book, p. 168</a:t>
            </a:r>
            <a:endParaRPr kumimoji="1" lang="ja-JP" altLang="en-US" sz="1400">
              <a:latin typeface="Helvetica" pitchFamily="2" charset="0"/>
            </a:endParaRPr>
          </a:p>
        </p:txBody>
      </p:sp>
    </p:spTree>
    <p:extLst>
      <p:ext uri="{BB962C8B-B14F-4D97-AF65-F5344CB8AC3E}">
        <p14:creationId xmlns:p14="http://schemas.microsoft.com/office/powerpoint/2010/main" val="1436347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4A172D8-A96B-8440-BF9F-ACE674B164D8}"/>
              </a:ext>
            </a:extLst>
          </p:cNvPr>
          <p:cNvSpPr>
            <a:spLocks noGrp="1"/>
          </p:cNvSpPr>
          <p:nvPr>
            <p:ph type="title"/>
          </p:nvPr>
        </p:nvSpPr>
        <p:spPr>
          <a:xfrm>
            <a:off x="838199" y="333179"/>
            <a:ext cx="10515600" cy="919978"/>
          </a:xfrm>
        </p:spPr>
        <p:txBody>
          <a:bodyPr/>
          <a:lstStyle/>
          <a:p>
            <a:pPr algn="ctr"/>
            <a:r>
              <a:rPr kumimoji="1" lang="en-US" altLang="ja-JP" dirty="0">
                <a:latin typeface="Helvetica" pitchFamily="2" charset="0"/>
              </a:rPr>
              <a:t>Parameters for FCC-</a:t>
            </a:r>
            <a:r>
              <a:rPr kumimoji="1" lang="en-US" altLang="ja-JP" dirty="0" err="1">
                <a:latin typeface="Helvetica" pitchFamily="2" charset="0"/>
              </a:rPr>
              <a:t>ee</a:t>
            </a:r>
            <a:r>
              <a:rPr kumimoji="1" lang="en-US" altLang="ja-JP" dirty="0">
                <a:latin typeface="Helvetica" pitchFamily="2" charset="0"/>
              </a:rPr>
              <a:t> and CEPC</a:t>
            </a:r>
            <a:endParaRPr kumimoji="1" lang="ja-JP" altLang="en-US">
              <a:latin typeface="Helvetica" pitchFamily="2" charset="0"/>
            </a:endParaRPr>
          </a:p>
        </p:txBody>
      </p:sp>
      <p:pic>
        <p:nvPicPr>
          <p:cNvPr id="4" name="コンテンツ プレースホルダー 3">
            <a:extLst>
              <a:ext uri="{FF2B5EF4-FFF2-40B4-BE49-F238E27FC236}">
                <a16:creationId xmlns:a16="http://schemas.microsoft.com/office/drawing/2014/main" id="{13BB3B50-DC0B-144B-B597-94814005F3A0}"/>
              </a:ext>
            </a:extLst>
          </p:cNvPr>
          <p:cNvPicPr>
            <a:picLocks noGrp="1" noChangeAspect="1"/>
          </p:cNvPicPr>
          <p:nvPr>
            <p:ph idx="1"/>
          </p:nvPr>
        </p:nvPicPr>
        <p:blipFill>
          <a:blip r:embed="rId2"/>
          <a:stretch>
            <a:fillRect/>
          </a:stretch>
        </p:blipFill>
        <p:spPr>
          <a:xfrm>
            <a:off x="1663148" y="1253157"/>
            <a:ext cx="8865703" cy="5440691"/>
          </a:xfrm>
          <a:prstGeom prst="rect">
            <a:avLst/>
          </a:prstGeom>
        </p:spPr>
      </p:pic>
      <p:sp>
        <p:nvSpPr>
          <p:cNvPr id="5" name="テキスト ボックス 4">
            <a:extLst>
              <a:ext uri="{FF2B5EF4-FFF2-40B4-BE49-F238E27FC236}">
                <a16:creationId xmlns:a16="http://schemas.microsoft.com/office/drawing/2014/main" id="{596DDC30-F435-7441-ACD2-EDBF74A02298}"/>
              </a:ext>
            </a:extLst>
          </p:cNvPr>
          <p:cNvSpPr txBox="1"/>
          <p:nvPr/>
        </p:nvSpPr>
        <p:spPr>
          <a:xfrm>
            <a:off x="9581322" y="80487"/>
            <a:ext cx="2517036" cy="307777"/>
          </a:xfrm>
          <a:prstGeom prst="rect">
            <a:avLst/>
          </a:prstGeom>
          <a:solidFill>
            <a:schemeClr val="accent5">
              <a:lumMod val="20000"/>
              <a:lumOff val="80000"/>
            </a:schemeClr>
          </a:solidFill>
        </p:spPr>
        <p:txBody>
          <a:bodyPr wrap="none" rtlCol="0">
            <a:spAutoFit/>
          </a:bodyPr>
          <a:lstStyle/>
          <a:p>
            <a:r>
              <a:rPr kumimoji="1" lang="en-US" altLang="ja-JP" sz="1400" dirty="0">
                <a:latin typeface="Helvetica" pitchFamily="2" charset="0"/>
              </a:rPr>
              <a:t>ESPPU-Briefing Book, p. 171</a:t>
            </a:r>
            <a:endParaRPr kumimoji="1" lang="ja-JP" altLang="en-US" sz="1400">
              <a:latin typeface="Helvetica" pitchFamily="2" charset="0"/>
            </a:endParaRPr>
          </a:p>
        </p:txBody>
      </p:sp>
    </p:spTree>
    <p:extLst>
      <p:ext uri="{BB962C8B-B14F-4D97-AF65-F5344CB8AC3E}">
        <p14:creationId xmlns:p14="http://schemas.microsoft.com/office/powerpoint/2010/main" val="383681135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ACD5F7CA-25FF-E343-B392-2B3BBA3EC7B1}"/>
              </a:ext>
            </a:extLst>
          </p:cNvPr>
          <p:cNvSpPr>
            <a:spLocks noGrp="1"/>
          </p:cNvSpPr>
          <p:nvPr>
            <p:ph type="title"/>
          </p:nvPr>
        </p:nvSpPr>
        <p:spPr>
          <a:xfrm>
            <a:off x="838200" y="365126"/>
            <a:ext cx="10515600" cy="509518"/>
          </a:xfrm>
        </p:spPr>
        <p:txBody>
          <a:bodyPr>
            <a:normAutofit fontScale="90000"/>
          </a:bodyPr>
          <a:lstStyle/>
          <a:p>
            <a:pPr algn="ctr"/>
            <a:r>
              <a:rPr kumimoji="1" lang="en-US" altLang="ja-JP" dirty="0">
                <a:latin typeface="Helvetica" pitchFamily="2" charset="0"/>
              </a:rPr>
              <a:t>Charges to AF03</a:t>
            </a:r>
            <a:endParaRPr kumimoji="1" lang="ja-JP" altLang="en-US">
              <a:latin typeface="Helvetica" pitchFamily="2" charset="0"/>
            </a:endParaRPr>
          </a:p>
        </p:txBody>
      </p:sp>
      <p:sp>
        <p:nvSpPr>
          <p:cNvPr id="3" name="コンテンツ プレースホルダー 2">
            <a:extLst>
              <a:ext uri="{FF2B5EF4-FFF2-40B4-BE49-F238E27FC236}">
                <a16:creationId xmlns:a16="http://schemas.microsoft.com/office/drawing/2014/main" id="{6AA7BBDF-EB72-BA4D-9D19-AF1C372B57F2}"/>
              </a:ext>
            </a:extLst>
          </p:cNvPr>
          <p:cNvSpPr>
            <a:spLocks noGrp="1"/>
          </p:cNvSpPr>
          <p:nvPr>
            <p:ph idx="1"/>
          </p:nvPr>
        </p:nvSpPr>
        <p:spPr>
          <a:xfrm>
            <a:off x="487017" y="874644"/>
            <a:ext cx="11320670" cy="5864086"/>
          </a:xfrm>
        </p:spPr>
        <p:txBody>
          <a:bodyPr>
            <a:normAutofit fontScale="47500" lnSpcReduction="20000"/>
          </a:bodyPr>
          <a:lstStyle/>
          <a:p>
            <a:pPr>
              <a:lnSpc>
                <a:spcPct val="120000"/>
              </a:lnSpc>
            </a:pPr>
            <a:r>
              <a:rPr lang="en-US" altLang="ja-JP" dirty="0">
                <a:latin typeface="Helvetica" pitchFamily="2" charset="0"/>
              </a:rPr>
              <a:t>Charge to AF03:</a:t>
            </a:r>
          </a:p>
          <a:p>
            <a:pPr>
              <a:lnSpc>
                <a:spcPct val="120000"/>
              </a:lnSpc>
            </a:pPr>
            <a:r>
              <a:rPr lang="en-US" altLang="ja-JP" dirty="0">
                <a:latin typeface="Helvetica" pitchFamily="2" charset="0"/>
              </a:rPr>
              <a:t>AF03 should answer (other questions/topics are not excluded) -</a:t>
            </a:r>
          </a:p>
          <a:p>
            <a:pPr>
              <a:lnSpc>
                <a:spcPct val="120000"/>
              </a:lnSpc>
            </a:pPr>
            <a:r>
              <a:rPr lang="en-US" altLang="ja-JP" dirty="0">
                <a:latin typeface="Helvetica" pitchFamily="2" charset="0"/>
              </a:rPr>
              <a:t>Question/Topic1 Identification and mitigation of cost drivers</a:t>
            </a:r>
          </a:p>
          <a:p>
            <a:pPr>
              <a:lnSpc>
                <a:spcPct val="120000"/>
              </a:lnSpc>
            </a:pPr>
            <a:r>
              <a:rPr lang="en-US" altLang="ja-JP" dirty="0">
                <a:latin typeface="Helvetica" pitchFamily="2" charset="0"/>
              </a:rPr>
              <a:t>Question/Topic 2 Room temperature and superconducting RF</a:t>
            </a:r>
          </a:p>
          <a:p>
            <a:pPr>
              <a:lnSpc>
                <a:spcPct val="120000"/>
              </a:lnSpc>
            </a:pPr>
            <a:r>
              <a:rPr lang="en-US" altLang="ja-JP" dirty="0">
                <a:latin typeface="Helvetica" pitchFamily="2" charset="0"/>
              </a:rPr>
              <a:t>Question/Topic 3 Positron sources</a:t>
            </a:r>
          </a:p>
          <a:p>
            <a:pPr>
              <a:lnSpc>
                <a:spcPct val="120000"/>
              </a:lnSpc>
            </a:pPr>
            <a:r>
              <a:rPr lang="en-US" altLang="ja-JP" dirty="0">
                <a:latin typeface="Helvetica" pitchFamily="2" charset="0"/>
              </a:rPr>
              <a:t>Question/Topic 4 IR magnets</a:t>
            </a:r>
          </a:p>
          <a:p>
            <a:pPr>
              <a:lnSpc>
                <a:spcPct val="120000"/>
              </a:lnSpc>
            </a:pPr>
            <a:r>
              <a:rPr lang="en-US" altLang="ja-JP" dirty="0">
                <a:latin typeface="Helvetica" pitchFamily="2" charset="0"/>
              </a:rPr>
              <a:t>Question/Topic 5 Additional topics related to cost reduction and performance improvement</a:t>
            </a:r>
          </a:p>
          <a:p>
            <a:pPr>
              <a:lnSpc>
                <a:spcPct val="120000"/>
              </a:lnSpc>
            </a:pPr>
            <a:r>
              <a:rPr lang="en-US" altLang="ja-JP" dirty="0">
                <a:latin typeface="Helvetica" pitchFamily="2" charset="0"/>
              </a:rPr>
              <a:t>Question/Topic 6 Alternative approaches in the context of EW/Higgs studies such as muon colliders, gamma-gamma, ?</a:t>
            </a:r>
          </a:p>
          <a:p>
            <a:pPr>
              <a:lnSpc>
                <a:spcPct val="120000"/>
              </a:lnSpc>
            </a:pPr>
            <a:r>
              <a:rPr lang="en-US" altLang="ja-JP" dirty="0">
                <a:latin typeface="Helvetica" pitchFamily="2" charset="0"/>
              </a:rPr>
              <a:t>Specifics for the 16 December meeting:</a:t>
            </a:r>
          </a:p>
          <a:p>
            <a:pPr>
              <a:lnSpc>
                <a:spcPct val="120000"/>
              </a:lnSpc>
            </a:pPr>
            <a:r>
              <a:rPr lang="en-US" altLang="ja-JP" dirty="0">
                <a:latin typeface="Helvetica" pitchFamily="2" charset="0"/>
              </a:rPr>
              <a:t>1)      Each of 10 LOI proponents will present (very briefly) plans to assemble their section of the AF03 report. Guidance (length </a:t>
            </a:r>
            <a:r>
              <a:rPr lang="en-US" altLang="ja-JP" dirty="0" err="1">
                <a:latin typeface="Helvetica" pitchFamily="2" charset="0"/>
              </a:rPr>
              <a:t>etc</a:t>
            </a:r>
            <a:r>
              <a:rPr lang="en-US" altLang="ja-JP" dirty="0">
                <a:latin typeface="Helvetica" pitchFamily="2" charset="0"/>
              </a:rPr>
              <a:t>) should be forthcoming shortly.</a:t>
            </a:r>
          </a:p>
          <a:p>
            <a:pPr>
              <a:lnSpc>
                <a:spcPct val="120000"/>
              </a:lnSpc>
            </a:pPr>
            <a:r>
              <a:rPr lang="en-US" altLang="ja-JP" dirty="0">
                <a:latin typeface="Helvetica" pitchFamily="2" charset="0"/>
              </a:rPr>
              <a:t>2)      We will discuss, in turn, common technology needs (section 2). Each of the 10 proponents made presentations (24 June 2020/01 July 2020, and CPM) that include short technical summaries. Those summaries (along with the AF03 Charge questions) can be used to arrange the discussion so that each topic is covered in turn and we can make writing assignments for each ‘common technology need’ in that section of the report. Note that the ‘common technology needs’ section will be the subject of a joint workshop with the R&amp;D AF Topical group (AF07), to be arranged. We (Georg, Qing and Marc) have asked Sergey </a:t>
            </a:r>
            <a:r>
              <a:rPr lang="en-US" altLang="ja-JP" dirty="0" err="1">
                <a:latin typeface="Helvetica" pitchFamily="2" charset="0"/>
              </a:rPr>
              <a:t>Belomestnykh</a:t>
            </a:r>
            <a:r>
              <a:rPr lang="en-US" altLang="ja-JP" dirty="0">
                <a:latin typeface="Helvetica" pitchFamily="2" charset="0"/>
              </a:rPr>
              <a:t> to convene this session (TBC).</a:t>
            </a:r>
          </a:p>
          <a:p>
            <a:pPr>
              <a:lnSpc>
                <a:spcPct val="120000"/>
              </a:lnSpc>
            </a:pPr>
            <a:r>
              <a:rPr lang="en-US" altLang="ja-JP" dirty="0">
                <a:latin typeface="Helvetica" pitchFamily="2" charset="0"/>
              </a:rPr>
              <a:t>3)      We will then discuss </a:t>
            </a:r>
            <a:r>
              <a:rPr lang="en-US" altLang="ja-JP" dirty="0">
                <a:solidFill>
                  <a:srgbClr val="FF0000"/>
                </a:solidFill>
                <a:latin typeface="Helvetica" pitchFamily="2" charset="0"/>
              </a:rPr>
              <a:t>section 3</a:t>
            </a:r>
            <a:r>
              <a:rPr lang="en-US" altLang="ja-JP" dirty="0">
                <a:latin typeface="Helvetica" pitchFamily="2" charset="0"/>
              </a:rPr>
              <a:t>, </a:t>
            </a:r>
            <a:r>
              <a:rPr lang="en-US" altLang="ja-JP" dirty="0">
                <a:solidFill>
                  <a:srgbClr val="FF0000"/>
                </a:solidFill>
                <a:latin typeface="Helvetica" pitchFamily="2" charset="0"/>
              </a:rPr>
              <a:t>comparisons</a:t>
            </a:r>
            <a:r>
              <a:rPr lang="en-US" altLang="ja-JP" dirty="0">
                <a:latin typeface="Helvetica" pitchFamily="2" charset="0"/>
              </a:rPr>
              <a:t>. We have asked </a:t>
            </a:r>
            <a:r>
              <a:rPr lang="en-US" altLang="ja-JP" dirty="0">
                <a:solidFill>
                  <a:srgbClr val="0070C0"/>
                </a:solidFill>
                <a:latin typeface="Helvetica" pitchFamily="2" charset="0"/>
              </a:rPr>
              <a:t>Akira, Steinar and Mark </a:t>
            </a:r>
            <a:r>
              <a:rPr lang="en-US" altLang="ja-JP" dirty="0">
                <a:latin typeface="Helvetica" pitchFamily="2" charset="0"/>
              </a:rPr>
              <a:t>to convene the session. What we provide in section 3 will be used, as appropriate, as input for the Implementation Task Force namely charge point #3: “Work with the proponents of the selected accelerator projects to evaluate them against the metrics from item 1;” We have asked Thomas </a:t>
            </a:r>
            <a:r>
              <a:rPr lang="en-US" altLang="ja-JP" dirty="0" err="1">
                <a:latin typeface="Helvetica" pitchFamily="2" charset="0"/>
              </a:rPr>
              <a:t>Roser</a:t>
            </a:r>
            <a:r>
              <a:rPr lang="en-US" altLang="ja-JP" dirty="0">
                <a:latin typeface="Helvetica" pitchFamily="2" charset="0"/>
              </a:rPr>
              <a:t>, chair of the Task Force, to provide guidance.</a:t>
            </a:r>
          </a:p>
          <a:p>
            <a:pPr>
              <a:lnSpc>
                <a:spcPct val="120000"/>
              </a:lnSpc>
            </a:pPr>
            <a:br>
              <a:rPr lang="en-US" altLang="ja-JP" dirty="0">
                <a:latin typeface="Helvetica" pitchFamily="2" charset="0"/>
              </a:rPr>
            </a:br>
            <a:endParaRPr kumimoji="1" lang="ja-JP" altLang="en-US">
              <a:latin typeface="Helvetica" pitchFamily="2" charset="0"/>
            </a:endParaRPr>
          </a:p>
        </p:txBody>
      </p:sp>
    </p:spTree>
    <p:extLst>
      <p:ext uri="{BB962C8B-B14F-4D97-AF65-F5344CB8AC3E}">
        <p14:creationId xmlns:p14="http://schemas.microsoft.com/office/powerpoint/2010/main" val="19466069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53E4433-DD23-D241-A493-191434DFADFE}"/>
              </a:ext>
            </a:extLst>
          </p:cNvPr>
          <p:cNvSpPr>
            <a:spLocks noGrp="1"/>
          </p:cNvSpPr>
          <p:nvPr>
            <p:ph type="title"/>
          </p:nvPr>
        </p:nvSpPr>
        <p:spPr/>
        <p:txBody>
          <a:bodyPr anchor="ctr"/>
          <a:lstStyle/>
          <a:p>
            <a:pPr algn="ctr"/>
            <a:r>
              <a:rPr kumimoji="1" lang="en-US" altLang="ja-JP" dirty="0">
                <a:latin typeface="Helvetica" pitchFamily="2" charset="0"/>
              </a:rPr>
              <a:t>Snowmass Higgs/EW Report Kickoff </a:t>
            </a:r>
            <a:endParaRPr kumimoji="1" lang="ja-JP" altLang="en-US">
              <a:latin typeface="Helvetica" pitchFamily="2" charset="0"/>
            </a:endParaRPr>
          </a:p>
        </p:txBody>
      </p:sp>
      <p:sp>
        <p:nvSpPr>
          <p:cNvPr id="3" name="コンテンツ プレースホルダー 2">
            <a:extLst>
              <a:ext uri="{FF2B5EF4-FFF2-40B4-BE49-F238E27FC236}">
                <a16:creationId xmlns:a16="http://schemas.microsoft.com/office/drawing/2014/main" id="{70391132-AF30-184B-9184-B67BF2796F4E}"/>
              </a:ext>
            </a:extLst>
          </p:cNvPr>
          <p:cNvSpPr>
            <a:spLocks noGrp="1"/>
          </p:cNvSpPr>
          <p:nvPr>
            <p:ph idx="1"/>
          </p:nvPr>
        </p:nvSpPr>
        <p:spPr>
          <a:xfrm>
            <a:off x="838200" y="1490870"/>
            <a:ext cx="10515600" cy="5198165"/>
          </a:xfrm>
        </p:spPr>
        <p:txBody>
          <a:bodyPr>
            <a:normAutofit fontScale="62500" lnSpcReduction="20000"/>
          </a:bodyPr>
          <a:lstStyle/>
          <a:p>
            <a:pPr>
              <a:lnSpc>
                <a:spcPct val="120000"/>
              </a:lnSpc>
            </a:pPr>
            <a:r>
              <a:rPr lang="en-US" altLang="ja-JP" dirty="0"/>
              <a:t>Dear Akira, Steinar, Mark,</a:t>
            </a:r>
            <a:br>
              <a:rPr lang="en-US" altLang="ja-JP" dirty="0"/>
            </a:br>
            <a:br>
              <a:rPr lang="en-US" altLang="ja-JP" dirty="0"/>
            </a:br>
            <a:r>
              <a:rPr lang="en-US" altLang="ja-JP" dirty="0"/>
              <a:t>(Georg, Qing, Sergey)</a:t>
            </a:r>
            <a:br>
              <a:rPr lang="en-US" altLang="ja-JP" dirty="0"/>
            </a:br>
            <a:br>
              <a:rPr lang="en-US" altLang="ja-JP" dirty="0"/>
            </a:br>
            <a:endParaRPr lang="en-US" altLang="ja-JP" dirty="0"/>
          </a:p>
          <a:p>
            <a:pPr>
              <a:lnSpc>
                <a:spcPct val="120000"/>
              </a:lnSpc>
            </a:pPr>
            <a:r>
              <a:rPr lang="en-US" altLang="ja-JP" dirty="0"/>
              <a:t>The </a:t>
            </a:r>
            <a:r>
              <a:rPr lang="en-US" altLang="ja-JP" dirty="0">
                <a:solidFill>
                  <a:srgbClr val="0070C0"/>
                </a:solidFill>
              </a:rPr>
              <a:t>third session </a:t>
            </a:r>
            <a:r>
              <a:rPr lang="en-US" altLang="ja-JP" dirty="0"/>
              <a:t>on the agenda for next week’s meeting is intended to develop plans to prepare the ‘</a:t>
            </a:r>
            <a:r>
              <a:rPr lang="en-US" altLang="ja-JP" dirty="0">
                <a:solidFill>
                  <a:srgbClr val="0070C0"/>
                </a:solidFill>
              </a:rPr>
              <a:t>timeline, cost, upgrade-ability</a:t>
            </a:r>
            <a:r>
              <a:rPr lang="en-US" altLang="ja-JP" dirty="0"/>
              <a:t>’ part of the report. </a:t>
            </a:r>
            <a:br>
              <a:rPr lang="en-US" altLang="ja-JP" dirty="0"/>
            </a:br>
            <a:br>
              <a:rPr lang="en-US" altLang="ja-JP" dirty="0"/>
            </a:br>
            <a:r>
              <a:rPr lang="en-US" altLang="ja-JP" dirty="0"/>
              <a:t>I would like to suggest we subdivide the session into three parts, to facilitate the discussion: 1) </a:t>
            </a:r>
            <a:r>
              <a:rPr lang="en-US" altLang="ja-JP" dirty="0">
                <a:solidFill>
                  <a:srgbClr val="0070C0"/>
                </a:solidFill>
              </a:rPr>
              <a:t>Mark </a:t>
            </a:r>
            <a:r>
              <a:rPr lang="en-US" altLang="ja-JP" dirty="0"/>
              <a:t>will present the perspective/plans of the </a:t>
            </a:r>
            <a:r>
              <a:rPr lang="en-US" altLang="ja-JP" dirty="0">
                <a:solidFill>
                  <a:srgbClr val="0070C0"/>
                </a:solidFill>
              </a:rPr>
              <a:t>AF04</a:t>
            </a:r>
            <a:r>
              <a:rPr lang="en-US" altLang="ja-JP" dirty="0"/>
              <a:t> Topical group (Multi-</a:t>
            </a:r>
            <a:r>
              <a:rPr lang="en-US" altLang="ja-JP" dirty="0" err="1"/>
              <a:t>TeV</a:t>
            </a:r>
            <a:r>
              <a:rPr lang="en-US" altLang="ja-JP" dirty="0"/>
              <a:t> Colliders) report. This is especially important for the discussion of upgrade paths. 2) </a:t>
            </a:r>
            <a:r>
              <a:rPr lang="en-US" altLang="ja-JP" dirty="0">
                <a:solidFill>
                  <a:srgbClr val="0070C0"/>
                </a:solidFill>
              </a:rPr>
              <a:t>Akira / Steinar </a:t>
            </a:r>
            <a:r>
              <a:rPr lang="en-US" altLang="ja-JP" dirty="0"/>
              <a:t>will talk about </a:t>
            </a:r>
            <a:r>
              <a:rPr lang="en-US" altLang="ja-JP" dirty="0">
                <a:solidFill>
                  <a:srgbClr val="FF0000"/>
                </a:solidFill>
              </a:rPr>
              <a:t>timeline development</a:t>
            </a:r>
            <a:r>
              <a:rPr lang="en-US" altLang="ja-JP" dirty="0"/>
              <a:t>, especially, for example, factors that define a project development duration. I would like to suggest we use this time to discuss particular aspects of a given project or two. (CLIC or FCC-</a:t>
            </a:r>
            <a:r>
              <a:rPr lang="en-US" altLang="ja-JP" dirty="0" err="1"/>
              <a:t>ee</a:t>
            </a:r>
            <a:r>
              <a:rPr lang="en-US" altLang="ja-JP" dirty="0"/>
              <a:t>/</a:t>
            </a:r>
            <a:r>
              <a:rPr lang="en-US" altLang="ja-JP" dirty="0" err="1"/>
              <a:t>hh</a:t>
            </a:r>
            <a:r>
              <a:rPr lang="en-US" altLang="ja-JP" dirty="0"/>
              <a:t> or ILC). 3) General discussion of how to achieve the combined topical-group goals of preparing a coherent report outlining projects/concepts.</a:t>
            </a:r>
            <a:br>
              <a:rPr lang="en-US" altLang="ja-JP" dirty="0"/>
            </a:br>
            <a:br>
              <a:rPr lang="en-US" altLang="ja-JP" dirty="0"/>
            </a:br>
            <a:r>
              <a:rPr lang="en-US" altLang="ja-JP" dirty="0"/>
              <a:t>Best,</a:t>
            </a:r>
            <a:br>
              <a:rPr lang="en-US" altLang="ja-JP" dirty="0"/>
            </a:br>
            <a:r>
              <a:rPr lang="en-US" altLang="ja-JP" dirty="0"/>
              <a:t>Marc</a:t>
            </a:r>
            <a:endParaRPr kumimoji="1" lang="ja-JP" altLang="en-US"/>
          </a:p>
        </p:txBody>
      </p:sp>
    </p:spTree>
    <p:extLst>
      <p:ext uri="{BB962C8B-B14F-4D97-AF65-F5344CB8AC3E}">
        <p14:creationId xmlns:p14="http://schemas.microsoft.com/office/powerpoint/2010/main" val="12866245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a:extLst>
              <a:ext uri="{FF2B5EF4-FFF2-40B4-BE49-F238E27FC236}">
                <a16:creationId xmlns:a16="http://schemas.microsoft.com/office/drawing/2014/main" id="{F1725B34-4DC2-7C4D-B8E7-A9B3A64FCFC1}"/>
              </a:ext>
            </a:extLst>
          </p:cNvPr>
          <p:cNvPicPr>
            <a:picLocks noChangeAspect="1"/>
          </p:cNvPicPr>
          <p:nvPr/>
        </p:nvPicPr>
        <p:blipFill>
          <a:blip r:embed="rId2"/>
          <a:stretch>
            <a:fillRect/>
          </a:stretch>
        </p:blipFill>
        <p:spPr>
          <a:xfrm>
            <a:off x="346765" y="655981"/>
            <a:ext cx="10545405" cy="5927697"/>
          </a:xfrm>
          <a:prstGeom prst="rect">
            <a:avLst/>
          </a:prstGeom>
          <a:ln>
            <a:solidFill>
              <a:schemeClr val="accent1"/>
            </a:solidFill>
          </a:ln>
        </p:spPr>
      </p:pic>
      <p:pic>
        <p:nvPicPr>
          <p:cNvPr id="7" name="図 6">
            <a:extLst>
              <a:ext uri="{FF2B5EF4-FFF2-40B4-BE49-F238E27FC236}">
                <a16:creationId xmlns:a16="http://schemas.microsoft.com/office/drawing/2014/main" id="{950EA63B-91D2-384F-8772-2D85C8C979B0}"/>
              </a:ext>
            </a:extLst>
          </p:cNvPr>
          <p:cNvPicPr>
            <a:picLocks noChangeAspect="1"/>
          </p:cNvPicPr>
          <p:nvPr/>
        </p:nvPicPr>
        <p:blipFill>
          <a:blip r:embed="rId3"/>
          <a:stretch>
            <a:fillRect/>
          </a:stretch>
        </p:blipFill>
        <p:spPr>
          <a:xfrm>
            <a:off x="8537713" y="174930"/>
            <a:ext cx="3307522" cy="1391014"/>
          </a:xfrm>
          <a:prstGeom prst="rect">
            <a:avLst/>
          </a:prstGeom>
          <a:ln>
            <a:solidFill>
              <a:schemeClr val="accent1"/>
            </a:solidFill>
          </a:ln>
        </p:spPr>
      </p:pic>
    </p:spTree>
    <p:extLst>
      <p:ext uri="{BB962C8B-B14F-4D97-AF65-F5344CB8AC3E}">
        <p14:creationId xmlns:p14="http://schemas.microsoft.com/office/powerpoint/2010/main" val="11319175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6026C8B-7B61-2848-906B-98E5A17E8527}"/>
              </a:ext>
            </a:extLst>
          </p:cNvPr>
          <p:cNvSpPr>
            <a:spLocks noGrp="1"/>
          </p:cNvSpPr>
          <p:nvPr>
            <p:ph type="title"/>
          </p:nvPr>
        </p:nvSpPr>
        <p:spPr/>
        <p:txBody>
          <a:bodyPr/>
          <a:lstStyle/>
          <a:p>
            <a:pPr algn="ctr"/>
            <a:r>
              <a:rPr kumimoji="1" lang="en-US" altLang="ja-JP" dirty="0">
                <a:latin typeface="Helvetica" pitchFamily="2" charset="0"/>
              </a:rPr>
              <a:t>Time-lines of Various Collider Projects </a:t>
            </a:r>
            <a:endParaRPr kumimoji="1" lang="ja-JP" altLang="en-US">
              <a:latin typeface="Helvetica" pitchFamily="2" charset="0"/>
            </a:endParaRPr>
          </a:p>
        </p:txBody>
      </p:sp>
      <p:pic>
        <p:nvPicPr>
          <p:cNvPr id="4" name="コンテンツ プレースホルダー 3">
            <a:extLst>
              <a:ext uri="{FF2B5EF4-FFF2-40B4-BE49-F238E27FC236}">
                <a16:creationId xmlns:a16="http://schemas.microsoft.com/office/drawing/2014/main" id="{8F755D1B-793D-AC4C-8C62-1236459F40F1}"/>
              </a:ext>
            </a:extLst>
          </p:cNvPr>
          <p:cNvPicPr>
            <a:picLocks noGrp="1" noChangeAspect="1"/>
          </p:cNvPicPr>
          <p:nvPr>
            <p:ph idx="1"/>
          </p:nvPr>
        </p:nvPicPr>
        <p:blipFill>
          <a:blip r:embed="rId2"/>
          <a:stretch>
            <a:fillRect/>
          </a:stretch>
        </p:blipFill>
        <p:spPr>
          <a:xfrm>
            <a:off x="838200" y="1985265"/>
            <a:ext cx="10515600" cy="4328619"/>
          </a:xfrm>
          <a:prstGeom prst="rect">
            <a:avLst/>
          </a:prstGeom>
        </p:spPr>
      </p:pic>
      <p:sp>
        <p:nvSpPr>
          <p:cNvPr id="5" name="テキスト ボックス 4">
            <a:extLst>
              <a:ext uri="{FF2B5EF4-FFF2-40B4-BE49-F238E27FC236}">
                <a16:creationId xmlns:a16="http://schemas.microsoft.com/office/drawing/2014/main" id="{236B9356-E2FC-A940-9DF0-B591C9AEF679}"/>
              </a:ext>
            </a:extLst>
          </p:cNvPr>
          <p:cNvSpPr txBox="1"/>
          <p:nvPr/>
        </p:nvSpPr>
        <p:spPr>
          <a:xfrm>
            <a:off x="9581322" y="100365"/>
            <a:ext cx="2517036" cy="307777"/>
          </a:xfrm>
          <a:prstGeom prst="rect">
            <a:avLst/>
          </a:prstGeom>
          <a:solidFill>
            <a:schemeClr val="accent5">
              <a:lumMod val="20000"/>
              <a:lumOff val="80000"/>
            </a:schemeClr>
          </a:solidFill>
        </p:spPr>
        <p:txBody>
          <a:bodyPr wrap="none" rtlCol="0">
            <a:spAutoFit/>
          </a:bodyPr>
          <a:lstStyle/>
          <a:p>
            <a:r>
              <a:rPr kumimoji="1" lang="en-US" altLang="ja-JP" sz="1400" dirty="0">
                <a:latin typeface="Helvetica" pitchFamily="2" charset="0"/>
              </a:rPr>
              <a:t>ESPPU-Briefing Book, p. 165</a:t>
            </a:r>
            <a:endParaRPr kumimoji="1" lang="ja-JP" altLang="en-US" sz="1400">
              <a:latin typeface="Helvetica" pitchFamily="2" charset="0"/>
            </a:endParaRPr>
          </a:p>
        </p:txBody>
      </p:sp>
      <p:sp>
        <p:nvSpPr>
          <p:cNvPr id="6" name="テキスト ボックス 5">
            <a:extLst>
              <a:ext uri="{FF2B5EF4-FFF2-40B4-BE49-F238E27FC236}">
                <a16:creationId xmlns:a16="http://schemas.microsoft.com/office/drawing/2014/main" id="{206AB71F-CEE2-5C4F-818F-541F94982520}"/>
              </a:ext>
            </a:extLst>
          </p:cNvPr>
          <p:cNvSpPr txBox="1"/>
          <p:nvPr/>
        </p:nvSpPr>
        <p:spPr>
          <a:xfrm>
            <a:off x="9581322" y="80487"/>
            <a:ext cx="2517036" cy="307777"/>
          </a:xfrm>
          <a:prstGeom prst="rect">
            <a:avLst/>
          </a:prstGeom>
          <a:solidFill>
            <a:schemeClr val="accent5">
              <a:lumMod val="20000"/>
              <a:lumOff val="80000"/>
            </a:schemeClr>
          </a:solidFill>
        </p:spPr>
        <p:txBody>
          <a:bodyPr wrap="none" rtlCol="0">
            <a:spAutoFit/>
          </a:bodyPr>
          <a:lstStyle/>
          <a:p>
            <a:r>
              <a:rPr kumimoji="1" lang="en-US" altLang="ja-JP" sz="1400" dirty="0">
                <a:latin typeface="Helvetica" pitchFamily="2" charset="0"/>
              </a:rPr>
              <a:t>ESPPU-Briefing Book, p. 165</a:t>
            </a:r>
            <a:endParaRPr kumimoji="1" lang="ja-JP" altLang="en-US" sz="1400">
              <a:latin typeface="Helvetica" pitchFamily="2" charset="0"/>
            </a:endParaRPr>
          </a:p>
        </p:txBody>
      </p:sp>
    </p:spTree>
    <p:extLst>
      <p:ext uri="{BB962C8B-B14F-4D97-AF65-F5344CB8AC3E}">
        <p14:creationId xmlns:p14="http://schemas.microsoft.com/office/powerpoint/2010/main" val="35145823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323EE82B-D481-6445-A40B-A7A9A97E6CFC}"/>
              </a:ext>
            </a:extLst>
          </p:cNvPr>
          <p:cNvSpPr>
            <a:spLocks noGrp="1"/>
          </p:cNvSpPr>
          <p:nvPr>
            <p:ph type="title"/>
          </p:nvPr>
        </p:nvSpPr>
        <p:spPr>
          <a:xfrm>
            <a:off x="838200" y="365126"/>
            <a:ext cx="10515600" cy="1071356"/>
          </a:xfrm>
        </p:spPr>
        <p:txBody>
          <a:bodyPr>
            <a:normAutofit fontScale="90000"/>
          </a:bodyPr>
          <a:lstStyle/>
          <a:p>
            <a:pPr algn="ctr"/>
            <a:r>
              <a:rPr kumimoji="1" lang="en-US" altLang="ja-JP" sz="4000" dirty="0">
                <a:latin typeface="Helvetica" pitchFamily="2" charset="0"/>
              </a:rPr>
              <a:t>A relative time-lines expected for realizing future Lepton and Hadron Colliders </a:t>
            </a:r>
            <a:endParaRPr kumimoji="1" lang="ja-JP" altLang="en-US" sz="4000">
              <a:latin typeface="Helvetica" pitchFamily="2" charset="0"/>
            </a:endParaRPr>
          </a:p>
        </p:txBody>
      </p:sp>
      <p:pic>
        <p:nvPicPr>
          <p:cNvPr id="4" name="コンテンツ プレースホルダー 3">
            <a:extLst>
              <a:ext uri="{FF2B5EF4-FFF2-40B4-BE49-F238E27FC236}">
                <a16:creationId xmlns:a16="http://schemas.microsoft.com/office/drawing/2014/main" id="{7D8F6596-84FD-524A-A26A-79F77A8276F8}"/>
              </a:ext>
            </a:extLst>
          </p:cNvPr>
          <p:cNvPicPr>
            <a:picLocks noGrp="1" noChangeAspect="1"/>
          </p:cNvPicPr>
          <p:nvPr>
            <p:ph idx="1"/>
          </p:nvPr>
        </p:nvPicPr>
        <p:blipFill>
          <a:blip r:embed="rId2"/>
          <a:stretch>
            <a:fillRect/>
          </a:stretch>
        </p:blipFill>
        <p:spPr>
          <a:xfrm>
            <a:off x="1202635" y="1436481"/>
            <a:ext cx="10361018" cy="5341032"/>
          </a:xfrm>
          <a:prstGeom prst="rect">
            <a:avLst/>
          </a:prstGeom>
        </p:spPr>
      </p:pic>
      <p:sp>
        <p:nvSpPr>
          <p:cNvPr id="5" name="テキスト ボックス 4">
            <a:extLst>
              <a:ext uri="{FF2B5EF4-FFF2-40B4-BE49-F238E27FC236}">
                <a16:creationId xmlns:a16="http://schemas.microsoft.com/office/drawing/2014/main" id="{3F0669D9-33C4-9849-9C18-3CAE9EB9DE3A}"/>
              </a:ext>
            </a:extLst>
          </p:cNvPr>
          <p:cNvSpPr txBox="1"/>
          <p:nvPr/>
        </p:nvSpPr>
        <p:spPr>
          <a:xfrm>
            <a:off x="9581322" y="80487"/>
            <a:ext cx="2517036" cy="307777"/>
          </a:xfrm>
          <a:prstGeom prst="rect">
            <a:avLst/>
          </a:prstGeom>
          <a:solidFill>
            <a:schemeClr val="accent5">
              <a:lumMod val="20000"/>
              <a:lumOff val="80000"/>
            </a:schemeClr>
          </a:solidFill>
        </p:spPr>
        <p:txBody>
          <a:bodyPr wrap="none" rtlCol="0">
            <a:spAutoFit/>
          </a:bodyPr>
          <a:lstStyle/>
          <a:p>
            <a:r>
              <a:rPr kumimoji="1" lang="en-US" altLang="ja-JP" sz="1400" dirty="0">
                <a:latin typeface="Helvetica" pitchFamily="2" charset="0"/>
              </a:rPr>
              <a:t>ESPPU-Briefing Book, p. 174</a:t>
            </a:r>
            <a:endParaRPr kumimoji="1" lang="ja-JP" altLang="en-US" sz="1400">
              <a:latin typeface="Helvetica" pitchFamily="2" charset="0"/>
            </a:endParaRPr>
          </a:p>
        </p:txBody>
      </p:sp>
    </p:spTree>
    <p:extLst>
      <p:ext uri="{BB962C8B-B14F-4D97-AF65-F5344CB8AC3E}">
        <p14:creationId xmlns:p14="http://schemas.microsoft.com/office/powerpoint/2010/main" val="39139409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76247DA-444D-6B47-A25C-2590BD8D3D50}"/>
              </a:ext>
            </a:extLst>
          </p:cNvPr>
          <p:cNvSpPr>
            <a:spLocks noGrp="1"/>
          </p:cNvSpPr>
          <p:nvPr>
            <p:ph type="title"/>
          </p:nvPr>
        </p:nvSpPr>
        <p:spPr/>
        <p:txBody>
          <a:bodyPr>
            <a:normAutofit/>
          </a:bodyPr>
          <a:lstStyle/>
          <a:p>
            <a:r>
              <a:rPr kumimoji="1" lang="en-US" altLang="ja-JP" sz="4000" b="1" dirty="0">
                <a:latin typeface="Helvetica" pitchFamily="2" charset="0"/>
              </a:rPr>
              <a:t>Approximate Technically limited Timelines </a:t>
            </a:r>
            <a:endParaRPr kumimoji="1" lang="ja-JP" altLang="en-US" sz="4000" b="1">
              <a:latin typeface="Helvetica" pitchFamily="2" charset="0"/>
            </a:endParaRPr>
          </a:p>
        </p:txBody>
      </p:sp>
      <p:pic>
        <p:nvPicPr>
          <p:cNvPr id="4" name="コンテンツ プレースホルダー 3">
            <a:extLst>
              <a:ext uri="{FF2B5EF4-FFF2-40B4-BE49-F238E27FC236}">
                <a16:creationId xmlns:a16="http://schemas.microsoft.com/office/drawing/2014/main" id="{B1F71CB2-D89E-F04D-B63C-AA84DBDA6A4F}"/>
              </a:ext>
            </a:extLst>
          </p:cNvPr>
          <p:cNvPicPr>
            <a:picLocks noGrp="1" noChangeAspect="1"/>
          </p:cNvPicPr>
          <p:nvPr>
            <p:ph idx="1"/>
          </p:nvPr>
        </p:nvPicPr>
        <p:blipFill>
          <a:blip r:embed="rId2"/>
          <a:stretch>
            <a:fillRect/>
          </a:stretch>
        </p:blipFill>
        <p:spPr>
          <a:xfrm>
            <a:off x="2434729" y="1825625"/>
            <a:ext cx="7322542" cy="4351338"/>
          </a:xfrm>
          <a:prstGeom prst="rect">
            <a:avLst/>
          </a:prstGeom>
        </p:spPr>
      </p:pic>
      <p:sp>
        <p:nvSpPr>
          <p:cNvPr id="5" name="テキスト ボックス 4">
            <a:extLst>
              <a:ext uri="{FF2B5EF4-FFF2-40B4-BE49-F238E27FC236}">
                <a16:creationId xmlns:a16="http://schemas.microsoft.com/office/drawing/2014/main" id="{7CA28B1D-D856-CA4E-A83B-FC548398D399}"/>
              </a:ext>
            </a:extLst>
          </p:cNvPr>
          <p:cNvSpPr txBox="1"/>
          <p:nvPr/>
        </p:nvSpPr>
        <p:spPr>
          <a:xfrm>
            <a:off x="10659379" y="2137719"/>
            <a:ext cx="694421" cy="369332"/>
          </a:xfrm>
          <a:prstGeom prst="rect">
            <a:avLst/>
          </a:prstGeom>
          <a:solidFill>
            <a:schemeClr val="accent5">
              <a:lumMod val="20000"/>
              <a:lumOff val="80000"/>
            </a:schemeClr>
          </a:solidFill>
        </p:spPr>
        <p:txBody>
          <a:bodyPr wrap="none" rtlCol="0">
            <a:spAutoFit/>
          </a:bodyPr>
          <a:lstStyle/>
          <a:p>
            <a:r>
              <a:rPr kumimoji="1" lang="en-US" altLang="ja-JP" dirty="0"/>
              <a:t>p.52.</a:t>
            </a:r>
            <a:endParaRPr kumimoji="1" lang="ja-JP" altLang="en-US"/>
          </a:p>
        </p:txBody>
      </p:sp>
    </p:spTree>
    <p:extLst>
      <p:ext uri="{BB962C8B-B14F-4D97-AF65-F5344CB8AC3E}">
        <p14:creationId xmlns:p14="http://schemas.microsoft.com/office/powerpoint/2010/main" val="243432623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D994F01-168F-8146-AB95-1E486688A467}"/>
              </a:ext>
            </a:extLst>
          </p:cNvPr>
          <p:cNvSpPr>
            <a:spLocks noGrp="1"/>
          </p:cNvSpPr>
          <p:nvPr>
            <p:ph type="title"/>
          </p:nvPr>
        </p:nvSpPr>
        <p:spPr>
          <a:xfrm>
            <a:off x="1958007" y="405597"/>
            <a:ext cx="6480314" cy="980798"/>
          </a:xfrm>
        </p:spPr>
        <p:txBody>
          <a:bodyPr>
            <a:noAutofit/>
          </a:bodyPr>
          <a:lstStyle/>
          <a:p>
            <a:r>
              <a:rPr kumimoji="1" lang="en-US" altLang="ja-JP" sz="3200" dirty="0">
                <a:latin typeface="Helvetica" pitchFamily="2" charset="0"/>
              </a:rPr>
              <a:t>Tentative Parameters of selected </a:t>
            </a:r>
            <a:br>
              <a:rPr kumimoji="1" lang="en-US" altLang="ja-JP" sz="3200" dirty="0">
                <a:latin typeface="Helvetica" pitchFamily="2" charset="0"/>
              </a:rPr>
            </a:br>
            <a:r>
              <a:rPr kumimoji="1" lang="en-US" altLang="ja-JP" sz="3200" dirty="0">
                <a:latin typeface="Helvetica" pitchFamily="2" charset="0"/>
              </a:rPr>
              <a:t>Future </a:t>
            </a:r>
            <a:r>
              <a:rPr kumimoji="1" lang="en-US" altLang="ja-JP" sz="3200" dirty="0" err="1">
                <a:latin typeface="Helvetica" pitchFamily="2" charset="0"/>
              </a:rPr>
              <a:t>e+e</a:t>
            </a:r>
            <a:r>
              <a:rPr kumimoji="1" lang="en-US" altLang="ja-JP" sz="3200" dirty="0">
                <a:latin typeface="Helvetica" pitchFamily="2" charset="0"/>
              </a:rPr>
              <a:t>- High-energy Colliders</a:t>
            </a:r>
            <a:endParaRPr kumimoji="1" lang="ja-JP" altLang="en-US" sz="3200">
              <a:latin typeface="Helvetica" pitchFamily="2" charset="0"/>
            </a:endParaRPr>
          </a:p>
        </p:txBody>
      </p:sp>
      <p:pic>
        <p:nvPicPr>
          <p:cNvPr id="6" name="コンテンツ プレースホルダー 5">
            <a:extLst>
              <a:ext uri="{FF2B5EF4-FFF2-40B4-BE49-F238E27FC236}">
                <a16:creationId xmlns:a16="http://schemas.microsoft.com/office/drawing/2014/main" id="{24D864D2-4D95-1A43-9B44-D278C88B6D25}"/>
              </a:ext>
            </a:extLst>
          </p:cNvPr>
          <p:cNvPicPr>
            <a:picLocks noGrp="1" noChangeAspect="1"/>
          </p:cNvPicPr>
          <p:nvPr>
            <p:ph idx="1"/>
          </p:nvPr>
        </p:nvPicPr>
        <p:blipFill>
          <a:blip r:embed="rId2"/>
          <a:stretch>
            <a:fillRect/>
          </a:stretch>
        </p:blipFill>
        <p:spPr>
          <a:xfrm>
            <a:off x="3717235" y="1386395"/>
            <a:ext cx="7931426" cy="5363155"/>
          </a:xfrm>
          <a:prstGeom prst="rect">
            <a:avLst/>
          </a:prstGeom>
        </p:spPr>
      </p:pic>
      <p:pic>
        <p:nvPicPr>
          <p:cNvPr id="4" name="図 3">
            <a:extLst>
              <a:ext uri="{FF2B5EF4-FFF2-40B4-BE49-F238E27FC236}">
                <a16:creationId xmlns:a16="http://schemas.microsoft.com/office/drawing/2014/main" id="{2BC8A8A7-8CD5-664E-822C-C4219BBC7FA0}"/>
              </a:ext>
            </a:extLst>
          </p:cNvPr>
          <p:cNvPicPr>
            <a:picLocks noChangeAspect="1"/>
          </p:cNvPicPr>
          <p:nvPr/>
        </p:nvPicPr>
        <p:blipFill>
          <a:blip r:embed="rId3"/>
          <a:stretch>
            <a:fillRect/>
          </a:stretch>
        </p:blipFill>
        <p:spPr>
          <a:xfrm>
            <a:off x="8345326" y="365123"/>
            <a:ext cx="3534891" cy="1053713"/>
          </a:xfrm>
          <a:prstGeom prst="rect">
            <a:avLst/>
          </a:prstGeom>
          <a:ln>
            <a:solidFill>
              <a:schemeClr val="accent1"/>
            </a:solidFill>
          </a:ln>
        </p:spPr>
      </p:pic>
      <p:pic>
        <p:nvPicPr>
          <p:cNvPr id="5" name="図 4">
            <a:extLst>
              <a:ext uri="{FF2B5EF4-FFF2-40B4-BE49-F238E27FC236}">
                <a16:creationId xmlns:a16="http://schemas.microsoft.com/office/drawing/2014/main" id="{CEB2E510-95D6-D043-A8D7-050CE67C1801}"/>
              </a:ext>
            </a:extLst>
          </p:cNvPr>
          <p:cNvPicPr>
            <a:picLocks noChangeAspect="1"/>
          </p:cNvPicPr>
          <p:nvPr/>
        </p:nvPicPr>
        <p:blipFill>
          <a:blip r:embed="rId4"/>
          <a:stretch>
            <a:fillRect/>
          </a:stretch>
        </p:blipFill>
        <p:spPr>
          <a:xfrm>
            <a:off x="407504" y="482679"/>
            <a:ext cx="526773" cy="6101782"/>
          </a:xfrm>
          <a:prstGeom prst="rect">
            <a:avLst/>
          </a:prstGeom>
          <a:ln>
            <a:solidFill>
              <a:schemeClr val="accent1"/>
            </a:solidFill>
          </a:ln>
        </p:spPr>
      </p:pic>
      <p:sp>
        <p:nvSpPr>
          <p:cNvPr id="8" name="テキスト ボックス 7">
            <a:extLst>
              <a:ext uri="{FF2B5EF4-FFF2-40B4-BE49-F238E27FC236}">
                <a16:creationId xmlns:a16="http://schemas.microsoft.com/office/drawing/2014/main" id="{D02A1F40-0D92-2E48-948F-89DA6D5A898F}"/>
              </a:ext>
            </a:extLst>
          </p:cNvPr>
          <p:cNvSpPr txBox="1"/>
          <p:nvPr/>
        </p:nvSpPr>
        <p:spPr>
          <a:xfrm>
            <a:off x="11208697" y="405597"/>
            <a:ext cx="575799" cy="369332"/>
          </a:xfrm>
          <a:prstGeom prst="rect">
            <a:avLst/>
          </a:prstGeom>
          <a:solidFill>
            <a:schemeClr val="accent5">
              <a:lumMod val="20000"/>
              <a:lumOff val="80000"/>
            </a:schemeClr>
          </a:solidFill>
        </p:spPr>
        <p:txBody>
          <a:bodyPr wrap="none" rtlCol="0">
            <a:spAutoFit/>
          </a:bodyPr>
          <a:lstStyle/>
          <a:p>
            <a:r>
              <a:rPr kumimoji="1" lang="en-US" altLang="ja-JP" dirty="0"/>
              <a:t>p38</a:t>
            </a:r>
            <a:endParaRPr kumimoji="1" lang="ja-JP" altLang="en-US"/>
          </a:p>
        </p:txBody>
      </p:sp>
    </p:spTree>
    <p:extLst>
      <p:ext uri="{BB962C8B-B14F-4D97-AF65-F5344CB8AC3E}">
        <p14:creationId xmlns:p14="http://schemas.microsoft.com/office/powerpoint/2010/main" val="40465946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709A6A0-7549-AE40-9404-D177CEA5D0B0}"/>
              </a:ext>
            </a:extLst>
          </p:cNvPr>
          <p:cNvSpPr>
            <a:spLocks noGrp="1"/>
          </p:cNvSpPr>
          <p:nvPr>
            <p:ph type="title"/>
          </p:nvPr>
        </p:nvSpPr>
        <p:spPr>
          <a:xfrm>
            <a:off x="679173" y="444232"/>
            <a:ext cx="10515600" cy="479652"/>
          </a:xfrm>
        </p:spPr>
        <p:txBody>
          <a:bodyPr/>
          <a:lstStyle/>
          <a:p>
            <a:r>
              <a:rPr kumimoji="1" lang="en-US" altLang="ja-JP" dirty="0">
                <a:latin typeface="Helvetica" pitchFamily="2" charset="0"/>
              </a:rPr>
              <a:t>Main Parameters of Proposed Colliders </a:t>
            </a:r>
            <a:endParaRPr kumimoji="1" lang="ja-JP" altLang="en-US">
              <a:latin typeface="Helvetica" pitchFamily="2" charset="0"/>
            </a:endParaRPr>
          </a:p>
        </p:txBody>
      </p:sp>
      <p:pic>
        <p:nvPicPr>
          <p:cNvPr id="4" name="コンテンツ プレースホルダー 3">
            <a:extLst>
              <a:ext uri="{FF2B5EF4-FFF2-40B4-BE49-F238E27FC236}">
                <a16:creationId xmlns:a16="http://schemas.microsoft.com/office/drawing/2014/main" id="{E61EA68E-6852-1C48-B806-9A8418BE99FB}"/>
              </a:ext>
            </a:extLst>
          </p:cNvPr>
          <p:cNvPicPr>
            <a:picLocks noGrp="1" noChangeAspect="1"/>
          </p:cNvPicPr>
          <p:nvPr>
            <p:ph idx="1"/>
          </p:nvPr>
        </p:nvPicPr>
        <p:blipFill>
          <a:blip r:embed="rId2"/>
          <a:stretch>
            <a:fillRect/>
          </a:stretch>
        </p:blipFill>
        <p:spPr>
          <a:xfrm>
            <a:off x="1100835" y="1003852"/>
            <a:ext cx="9388891" cy="5340180"/>
          </a:xfrm>
          <a:prstGeom prst="rect">
            <a:avLst/>
          </a:prstGeom>
          <a:ln>
            <a:solidFill>
              <a:schemeClr val="accent1"/>
            </a:solidFill>
          </a:ln>
        </p:spPr>
      </p:pic>
      <p:sp>
        <p:nvSpPr>
          <p:cNvPr id="5" name="テキスト ボックス 4">
            <a:extLst>
              <a:ext uri="{FF2B5EF4-FFF2-40B4-BE49-F238E27FC236}">
                <a16:creationId xmlns:a16="http://schemas.microsoft.com/office/drawing/2014/main" id="{255B76F0-61BF-1043-A170-1458690A0FCA}"/>
              </a:ext>
            </a:extLst>
          </p:cNvPr>
          <p:cNvSpPr txBox="1"/>
          <p:nvPr/>
        </p:nvSpPr>
        <p:spPr>
          <a:xfrm>
            <a:off x="9607647" y="74900"/>
            <a:ext cx="2422458" cy="369332"/>
          </a:xfrm>
          <a:prstGeom prst="rect">
            <a:avLst/>
          </a:prstGeom>
          <a:noFill/>
        </p:spPr>
        <p:txBody>
          <a:bodyPr wrap="none" rtlCol="0">
            <a:spAutoFit/>
          </a:bodyPr>
          <a:lstStyle/>
          <a:p>
            <a:r>
              <a:rPr kumimoji="1" lang="en-US" altLang="ja-JP" dirty="0"/>
              <a:t>Courtesy, V. </a:t>
            </a:r>
            <a:r>
              <a:rPr kumimoji="1" lang="en-US" altLang="ja-JP" dirty="0" err="1"/>
              <a:t>Shelikov</a:t>
            </a:r>
            <a:endParaRPr kumimoji="1" lang="ja-JP" altLang="en-US"/>
          </a:p>
        </p:txBody>
      </p:sp>
      <p:sp>
        <p:nvSpPr>
          <p:cNvPr id="6" name="テキスト ボックス 5">
            <a:extLst>
              <a:ext uri="{FF2B5EF4-FFF2-40B4-BE49-F238E27FC236}">
                <a16:creationId xmlns:a16="http://schemas.microsoft.com/office/drawing/2014/main" id="{B2496D0F-A653-154D-B8BB-70F93C6A12DA}"/>
              </a:ext>
            </a:extLst>
          </p:cNvPr>
          <p:cNvSpPr txBox="1"/>
          <p:nvPr/>
        </p:nvSpPr>
        <p:spPr>
          <a:xfrm>
            <a:off x="10847562" y="1108550"/>
            <a:ext cx="694421" cy="369332"/>
          </a:xfrm>
          <a:prstGeom prst="rect">
            <a:avLst/>
          </a:prstGeom>
          <a:solidFill>
            <a:schemeClr val="accent5">
              <a:lumMod val="20000"/>
              <a:lumOff val="80000"/>
            </a:schemeClr>
          </a:solidFill>
        </p:spPr>
        <p:txBody>
          <a:bodyPr wrap="none" rtlCol="0">
            <a:spAutoFit/>
          </a:bodyPr>
          <a:lstStyle/>
          <a:p>
            <a:r>
              <a:rPr kumimoji="1" lang="en-US" altLang="ja-JP" dirty="0"/>
              <a:t>p.51.</a:t>
            </a:r>
            <a:endParaRPr kumimoji="1" lang="ja-JP" altLang="en-US"/>
          </a:p>
        </p:txBody>
      </p:sp>
    </p:spTree>
    <p:extLst>
      <p:ext uri="{BB962C8B-B14F-4D97-AF65-F5344CB8AC3E}">
        <p14:creationId xmlns:p14="http://schemas.microsoft.com/office/powerpoint/2010/main" val="1529432423"/>
      </p:ext>
    </p:extLst>
  </p:cSld>
  <p:clrMapOvr>
    <a:masterClrMapping/>
  </p:clrMapOvr>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581</TotalTime>
  <Words>690</Words>
  <Application>Microsoft Macintosh PowerPoint</Application>
  <PresentationFormat>ワイド画面</PresentationFormat>
  <Paragraphs>44</Paragraphs>
  <Slides>15</Slides>
  <Notes>0</Notes>
  <HiddenSlides>0</HiddenSlides>
  <MMClips>0</MMClips>
  <ScaleCrop>false</ScaleCrop>
  <HeadingPairs>
    <vt:vector size="6" baseType="variant">
      <vt:variant>
        <vt:lpstr>使用されているフォント</vt:lpstr>
      </vt:variant>
      <vt:variant>
        <vt:i4>4</vt:i4>
      </vt:variant>
      <vt:variant>
        <vt:lpstr>テーマ</vt:lpstr>
      </vt:variant>
      <vt:variant>
        <vt:i4>1</vt:i4>
      </vt:variant>
      <vt:variant>
        <vt:lpstr>スライド タイトル</vt:lpstr>
      </vt:variant>
      <vt:variant>
        <vt:i4>15</vt:i4>
      </vt:variant>
    </vt:vector>
  </HeadingPairs>
  <TitlesOfParts>
    <vt:vector size="20" baseType="lpstr">
      <vt:lpstr>游ゴシック</vt:lpstr>
      <vt:lpstr>游ゴシック Light</vt:lpstr>
      <vt:lpstr>Arial</vt:lpstr>
      <vt:lpstr>Helvetica</vt:lpstr>
      <vt:lpstr>Office テーマ</vt:lpstr>
      <vt:lpstr>Comparisons of Future Projects</vt:lpstr>
      <vt:lpstr>Charges to AF03</vt:lpstr>
      <vt:lpstr>Snowmass Higgs/EW Report Kickoff </vt:lpstr>
      <vt:lpstr>PowerPoint プレゼンテーション</vt:lpstr>
      <vt:lpstr>Time-lines of Various Collider Projects </vt:lpstr>
      <vt:lpstr>A relative time-lines expected for realizing future Lepton and Hadron Colliders </vt:lpstr>
      <vt:lpstr>Approximate Technically limited Timelines </vt:lpstr>
      <vt:lpstr>Tentative Parameters of selected  Future e+e- High-energy Colliders</vt:lpstr>
      <vt:lpstr>Main Parameters of Proposed Colliders </vt:lpstr>
      <vt:lpstr>Appendix</vt:lpstr>
      <vt:lpstr>Luminosity versus Ecm for e+e- Higgs Factories</vt:lpstr>
      <vt:lpstr>One Possible Figure of Merit for Future Colliders</vt:lpstr>
      <vt:lpstr>Foreseen integrated luminosities of  ILC, CLIC, and FCC-ee. </vt:lpstr>
      <vt:lpstr>Parameters for ILC and CLIC Stages</vt:lpstr>
      <vt:lpstr>Parameters for FCC-ee and CEPC</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Comparisons of Projects</dc:title>
  <dc:creator>Yamamoto Akira</dc:creator>
  <cp:lastModifiedBy>Yamamoto Akira</cp:lastModifiedBy>
  <cp:revision>14</cp:revision>
  <dcterms:created xsi:type="dcterms:W3CDTF">2020-12-14T13:50:03Z</dcterms:created>
  <dcterms:modified xsi:type="dcterms:W3CDTF">2020-12-16T11:57:17Z</dcterms:modified>
</cp:coreProperties>
</file>