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53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12/7/2020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12/7/2020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6429BD4D-05BC-4752-B3AD-680BB3EDF261}" type="datetime1">
              <a:rPr lang="en-US" altLang="en-US" smtClean="0"/>
              <a:t>12/7/2020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43D26C5D-6EDE-40D6-B86E-90951943C2BB}" type="datetime1">
              <a:rPr lang="en-US" altLang="en-US" smtClean="0"/>
              <a:t>12/7/2020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32747124-BAC8-46E3-8B42-3EB1EC9246AF}" type="datetime1">
              <a:rPr lang="en-US" altLang="en-US" smtClean="0"/>
              <a:t>12/7/2020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C40B56-B7D1-439D-9278-A4AC01AC287E}" type="datetime1">
              <a:rPr lang="en-US" altLang="en-US" smtClean="0"/>
              <a:t>12/7/2020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9B5B03B-E2D0-42AE-87D8-9672A03833E7}" type="datetime1">
              <a:rPr lang="en-US" altLang="en-US" smtClean="0"/>
              <a:t>12/7/2020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338D8121-D180-43C6-8326-7AF8E03A9351}" type="datetime1">
              <a:rPr lang="en-US" altLang="en-US" smtClean="0"/>
              <a:t>12/7/2020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F25A732-DC67-491A-AC6D-C0B3443C75ED}" type="datetime1">
              <a:rPr lang="en-US" altLang="en-US" smtClean="0"/>
              <a:t>12/7/2020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1CE0E54E-4338-4E75-B684-36C95A2C586B}" type="datetime1">
              <a:rPr lang="en-US" altLang="en-US" smtClean="0"/>
              <a:t>12/7/2020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9E5E625-B8FC-4314-81A9-60B240090B1E}" type="datetime1">
              <a:rPr lang="en-US" altLang="en-US" smtClean="0"/>
              <a:t>12/7/2020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1CC3CB-5062-4B37-83B8-26AC90DBE4E4}" type="datetime1">
              <a:rPr lang="en-US" altLang="en-US" smtClean="0"/>
              <a:t>12/7/2020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L2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December 07, 2020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913648"/>
            <a:ext cx="8686800" cy="53759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Work Station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Order status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Clock position clamps – Req#306584 PO #666757 (2/25/2020) </a:t>
            </a:r>
            <a:r>
              <a:rPr lang="en-US" sz="1400" dirty="0"/>
              <a:t>–</a:t>
            </a:r>
            <a:r>
              <a:rPr lang="en-US" sz="1400" b="1" dirty="0">
                <a:solidFill>
                  <a:srgbClr val="505050"/>
                </a:solidFill>
              </a:rPr>
              <a:t> </a:t>
            </a:r>
            <a:r>
              <a:rPr lang="en-US" sz="1400" b="1" dirty="0">
                <a:solidFill>
                  <a:schemeClr val="accent6"/>
                </a:solidFill>
              </a:rPr>
              <a:t>reworked part is in IB2 awaiting QC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Indexing brackets mounted to table - 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Locations adjusted and verified.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Press test fixtures - </a:t>
            </a: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PRN #242664 extruded shapes rec’d in IB2 –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ordering some vacuum components to use with leak test fixtures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Modifying circ weld fixture for procurement/fabrication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LBNL Survey Ball –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@ 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QC</a:t>
            </a: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Weld Station -  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Testing by ESH&amp;Q shows sufficient draw from fume extractor. First 2 Samples taken confirmed within limits. Need additional 4 samples (2 cold masses).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Circumferential welding procedure confirmed well within limits and no need for additional samples.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</a:t>
            </a: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old Mass 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Model – drawings (instrumentation/align, pre-weld / post weld) –</a:t>
            </a:r>
            <a:r>
              <a:rPr lang="en-US" altLang="en-US" sz="16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endParaRPr lang="en-US" altLang="en-US" sz="14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Cold Mass drawing and model</a:t>
            </a:r>
            <a:r>
              <a:rPr lang="en-US" altLang="en-US" sz="14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work- Final assembly/Interface –  Rev. A released. Need to make additional changes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12/7/2020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Cold Mass Practice</a:t>
            </a:r>
            <a:endParaRPr lang="en-US" altLang="en-US" sz="14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Bus Assembly and expansion loops – see Rodger Bossert slides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Shell 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: </a:t>
            </a:r>
            <a:endParaRPr 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Utilized indexing clamps for transporting CM practice unit from alignment table to inspection table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Lower plates (saddles) presently being welded to cold mass – Today, 7-Dec.-2020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NDE HA and other forms complete. in Procurement. NDE vendor available in 2-3 days after PO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CM-01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All pre-series components with procurement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Tack block expecting initial shipment for 1</a:t>
            </a:r>
            <a:r>
              <a:rPr lang="en-US" altLang="en-US" sz="1200" b="1" baseline="30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st</a:t>
            </a: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pre-series prior to Holidays (Dec. 24</a:t>
            </a:r>
            <a:r>
              <a:rPr lang="en-US" altLang="en-US" sz="1200" b="1" baseline="30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Lower plate order complete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Shell machine complete and received at Fermi – Pressure washing complete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Re-inspecting Machining today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Thickness scan at 6 locations – marking specific locations for QC to scan (UT)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Strain gauge mounting – mounting after inspection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Cold Mass Assy traveler – revisions complete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MQXFA04 – metrology inspection complete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Repair traveler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Engr Analysis &amp; Note: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Pressure Vessel Note – </a:t>
            </a: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latest rev. uploaded to </a:t>
            </a:r>
            <a:r>
              <a:rPr lang="en-US" altLang="en-US" sz="12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docdb</a:t>
            </a: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and submitted to reviewer (24-April)- Response from Reviewer confirmed Note is now in good shape and approved up until weld sample testing is completed.</a:t>
            </a: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+mj-lt"/>
              <a:buAutoNum type="alphaUcPeriod"/>
            </a:pP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12/7/2020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1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344774" y="837003"/>
            <a:ext cx="8570626" cy="55872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 Tooling ORC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505050"/>
                </a:solidFill>
                <a:latin typeface="Helvetica" panose="020B0604020202020204" pitchFamily="34" charset="0"/>
                <a:ea typeface="Geneva" pitchFamily="121" charset="-128"/>
              </a:rPr>
              <a:t>Initial ORC walk through completed on Tuesday, 6/30 …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ORC-1752, </a:t>
            </a:r>
            <a:r>
              <a:rPr lang="en-US" altLang="en-US" sz="16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Cold Mass Tooling: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Outline for Practice unit highlighted by ORC panel for witness points -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rgbClr val="FF0000"/>
                </a:solidFill>
              </a:rPr>
              <a:t>Prepare for and complete Phased Array UT (NDE) – PO in progress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FF0000"/>
                </a:solidFill>
              </a:rPr>
              <a:t>Fit and weld lower saddle plates</a:t>
            </a:r>
            <a:r>
              <a:rPr lang="en-US" sz="1400" b="1" dirty="0">
                <a:solidFill>
                  <a:srgbClr val="FF0000"/>
                </a:solidFill>
              </a:rPr>
              <a:t> Matt-CR6 sample - NEXT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Alignment Table docs: FDR Presentation, FRS, design &amp; Analysis Note, Assembly Drawing, HA link, Cold Mass Assy  &amp; Inspection Traveler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Welding Table Docs: FDR Presentation, FRS, design &amp; Analysis Note, Assembly Drawing, HA link, Cold Mass Assy  &amp; Inspection Traveler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Inspection Table Docs: Assy drawings and all above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Electrical Q/A from OEM Fume extractor/Weld Roller vendors replied…to be uploaded to ORC file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ORC-1754, Bus Soldering and Wrapping - 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APPROVED</a:t>
            </a:r>
            <a:endParaRPr lang="en-US" altLang="en-US" sz="16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+mj-lt"/>
              <a:buAutoNum type="alphaUcPeriod"/>
            </a:pP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12/7/2020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14966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12416</TotalTime>
  <Words>552</Words>
  <Application>Microsoft Office PowerPoint</Application>
  <PresentationFormat>On-screen Show (4:3)</PresentationFormat>
  <Paragraphs>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Helvetica</vt:lpstr>
      <vt:lpstr>Wingdings</vt:lpstr>
      <vt:lpstr>FNAL_TemplateMac_060514</vt:lpstr>
      <vt:lpstr>Fermilab: Footer Only</vt:lpstr>
      <vt:lpstr>Cryo Assembly, Cold Mass Status</vt:lpstr>
      <vt:lpstr>Cold Mass Tooling &amp; Design Status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Sandor Feher x2240 11297N</dc:creator>
  <cp:lastModifiedBy>Antonios Vouris</cp:lastModifiedBy>
  <cp:revision>459</cp:revision>
  <cp:lastPrinted>2019-10-28T14:59:07Z</cp:lastPrinted>
  <dcterms:created xsi:type="dcterms:W3CDTF">2017-09-11T13:28:24Z</dcterms:created>
  <dcterms:modified xsi:type="dcterms:W3CDTF">2020-12-07T16:02:38Z</dcterms:modified>
</cp:coreProperties>
</file>