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470" r:id="rId5"/>
    <p:sldId id="2472" r:id="rId6"/>
    <p:sldId id="2471" r:id="rId7"/>
    <p:sldId id="265" r:id="rId8"/>
    <p:sldId id="256" r:id="rId9"/>
    <p:sldId id="258" r:id="rId10"/>
    <p:sldId id="260" r:id="rId11"/>
    <p:sldId id="261" r:id="rId12"/>
    <p:sldId id="262" r:id="rId13"/>
    <p:sldId id="263" r:id="rId14"/>
    <p:sldId id="264" r:id="rId15"/>
    <p:sldId id="296" r:id="rId16"/>
    <p:sldId id="295" r:id="rId17"/>
    <p:sldId id="1089" r:id="rId18"/>
    <p:sldId id="1124" r:id="rId19"/>
    <p:sldId id="1125" r:id="rId20"/>
    <p:sldId id="267" r:id="rId21"/>
    <p:sldId id="1126" r:id="rId22"/>
    <p:sldId id="298" r:id="rId23"/>
    <p:sldId id="2473" r:id="rId24"/>
    <p:sldId id="11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J Hansen" userId="54d1130f-39ef-4f5a-84ac-54f747f8c29d" providerId="ADAL" clId="{F5D26766-2547-414F-9E53-E4B93DED04A2}"/>
    <pc:docChg chg="undo custSel modSld">
      <pc:chgData name="Benjamin J Hansen" userId="54d1130f-39ef-4f5a-84ac-54f747f8c29d" providerId="ADAL" clId="{F5D26766-2547-414F-9E53-E4B93DED04A2}" dt="2021-04-22T13:33:32.851" v="155" actId="1076"/>
      <pc:docMkLst>
        <pc:docMk/>
      </pc:docMkLst>
      <pc:sldChg chg="addSp modSp">
        <pc:chgData name="Benjamin J Hansen" userId="54d1130f-39ef-4f5a-84ac-54f747f8c29d" providerId="ADAL" clId="{F5D26766-2547-414F-9E53-E4B93DED04A2}" dt="2021-04-22T13:33:32.851" v="155" actId="1076"/>
        <pc:sldMkLst>
          <pc:docMk/>
          <pc:sldMk cId="4235125569" sldId="256"/>
        </pc:sldMkLst>
        <pc:spChg chg="mod">
          <ac:chgData name="Benjamin J Hansen" userId="54d1130f-39ef-4f5a-84ac-54f747f8c29d" providerId="ADAL" clId="{F5D26766-2547-414F-9E53-E4B93DED04A2}" dt="2021-04-20T20:59:03.215" v="28" actId="20577"/>
          <ac:spMkLst>
            <pc:docMk/>
            <pc:sldMk cId="4235125569" sldId="256"/>
            <ac:spMk id="2" creationId="{9FF57243-D017-466A-AF95-F75CFC326CC0}"/>
          </ac:spMkLst>
        </pc:spChg>
        <pc:spChg chg="add mod">
          <ac:chgData name="Benjamin J Hansen" userId="54d1130f-39ef-4f5a-84ac-54f747f8c29d" providerId="ADAL" clId="{F5D26766-2547-414F-9E53-E4B93DED04A2}" dt="2021-04-22T13:33:32.851" v="155" actId="1076"/>
          <ac:spMkLst>
            <pc:docMk/>
            <pc:sldMk cId="4235125569" sldId="256"/>
            <ac:spMk id="138" creationId="{E412BB16-AD8B-4ED7-915C-6E988F8D7174}"/>
          </ac:spMkLst>
        </pc:spChg>
        <pc:cxnChg chg="mod">
          <ac:chgData name="Benjamin J Hansen" userId="54d1130f-39ef-4f5a-84ac-54f747f8c29d" providerId="ADAL" clId="{F5D26766-2547-414F-9E53-E4B93DED04A2}" dt="2021-04-20T20:56:56.603" v="2" actId="1036"/>
          <ac:cxnSpMkLst>
            <pc:docMk/>
            <pc:sldMk cId="4235125569" sldId="256"/>
            <ac:cxnSpMk id="230" creationId="{0907174D-8B32-4037-BD62-5BCDE7CC7E1C}"/>
          </ac:cxnSpMkLst>
        </pc:cxnChg>
        <pc:cxnChg chg="mod">
          <ac:chgData name="Benjamin J Hansen" userId="54d1130f-39ef-4f5a-84ac-54f747f8c29d" providerId="ADAL" clId="{F5D26766-2547-414F-9E53-E4B93DED04A2}" dt="2021-04-20T20:56:50.539" v="0" actId="1035"/>
          <ac:cxnSpMkLst>
            <pc:docMk/>
            <pc:sldMk cId="4235125569" sldId="256"/>
            <ac:cxnSpMk id="235" creationId="{0FE99067-88C4-4F54-B110-D097ED969FEE}"/>
          </ac:cxnSpMkLst>
        </pc:cxnChg>
        <pc:cxnChg chg="mod">
          <ac:chgData name="Benjamin J Hansen" userId="54d1130f-39ef-4f5a-84ac-54f747f8c29d" providerId="ADAL" clId="{F5D26766-2547-414F-9E53-E4B93DED04A2}" dt="2021-04-20T20:56:52.796" v="1" actId="1036"/>
          <ac:cxnSpMkLst>
            <pc:docMk/>
            <pc:sldMk cId="4235125569" sldId="256"/>
            <ac:cxnSpMk id="236" creationId="{67AF44FC-197E-44B9-BFD6-5121EE812497}"/>
          </ac:cxnSpMkLst>
        </pc:cxnChg>
      </pc:sldChg>
      <pc:sldChg chg="modSp">
        <pc:chgData name="Benjamin J Hansen" userId="54d1130f-39ef-4f5a-84ac-54f747f8c29d" providerId="ADAL" clId="{F5D26766-2547-414F-9E53-E4B93DED04A2}" dt="2021-04-20T20:58:47.333" v="26" actId="1037"/>
        <pc:sldMkLst>
          <pc:docMk/>
          <pc:sldMk cId="3418911410" sldId="258"/>
        </pc:sldMkLst>
        <pc:spChg chg="mod">
          <ac:chgData name="Benjamin J Hansen" userId="54d1130f-39ef-4f5a-84ac-54f747f8c29d" providerId="ADAL" clId="{F5D26766-2547-414F-9E53-E4B93DED04A2}" dt="2021-04-20T20:57:04.779" v="5" actId="1076"/>
          <ac:spMkLst>
            <pc:docMk/>
            <pc:sldMk cId="3418911410" sldId="258"/>
            <ac:spMk id="167" creationId="{6F74CD71-27C3-48FE-9342-A014376113BA}"/>
          </ac:spMkLst>
        </pc:spChg>
        <pc:spChg chg="mod">
          <ac:chgData name="Benjamin J Hansen" userId="54d1130f-39ef-4f5a-84ac-54f747f8c29d" providerId="ADAL" clId="{F5D26766-2547-414F-9E53-E4B93DED04A2}" dt="2021-04-20T20:58:47.333" v="26" actId="1037"/>
          <ac:spMkLst>
            <pc:docMk/>
            <pc:sldMk cId="3418911410" sldId="258"/>
            <ac:spMk id="179" creationId="{CD6A5598-F552-4CD7-B831-60EFCED158A9}"/>
          </ac:spMkLst>
        </pc:spChg>
        <pc:cxnChg chg="mod">
          <ac:chgData name="Benjamin J Hansen" userId="54d1130f-39ef-4f5a-84ac-54f747f8c29d" providerId="ADAL" clId="{F5D26766-2547-414F-9E53-E4B93DED04A2}" dt="2021-04-20T20:57:02.278" v="4" actId="1036"/>
          <ac:cxnSpMkLst>
            <pc:docMk/>
            <pc:sldMk cId="3418911410" sldId="258"/>
            <ac:cxnSpMk id="108" creationId="{8FBD0B0F-6C5E-4ABC-BD1C-DD139EBF71EB}"/>
          </ac:cxnSpMkLst>
        </pc:cxnChg>
        <pc:cxnChg chg="mod">
          <ac:chgData name="Benjamin J Hansen" userId="54d1130f-39ef-4f5a-84ac-54f747f8c29d" providerId="ADAL" clId="{F5D26766-2547-414F-9E53-E4B93DED04A2}" dt="2021-04-20T20:57:08.158" v="6" actId="1035"/>
          <ac:cxnSpMkLst>
            <pc:docMk/>
            <pc:sldMk cId="3418911410" sldId="258"/>
            <ac:cxnSpMk id="113" creationId="{9728EA58-6906-474A-A0C7-2920D4FEEEBA}"/>
          </ac:cxnSpMkLst>
        </pc:cxnChg>
        <pc:cxnChg chg="mod">
          <ac:chgData name="Benjamin J Hansen" userId="54d1130f-39ef-4f5a-84ac-54f747f8c29d" providerId="ADAL" clId="{F5D26766-2547-414F-9E53-E4B93DED04A2}" dt="2021-04-20T20:57:10.599" v="7" actId="1036"/>
          <ac:cxnSpMkLst>
            <pc:docMk/>
            <pc:sldMk cId="3418911410" sldId="258"/>
            <ac:cxnSpMk id="114" creationId="{6B4354A0-ED95-48FC-BC7A-8F7A0F69214C}"/>
          </ac:cxnSpMkLst>
        </pc:cxnChg>
      </pc:sldChg>
      <pc:sldChg chg="delSp modSp">
        <pc:chgData name="Benjamin J Hansen" userId="54d1130f-39ef-4f5a-84ac-54f747f8c29d" providerId="ADAL" clId="{F5D26766-2547-414F-9E53-E4B93DED04A2}" dt="2021-04-20T20:57:50.416" v="15" actId="1076"/>
        <pc:sldMkLst>
          <pc:docMk/>
          <pc:sldMk cId="618808055" sldId="260"/>
        </pc:sldMkLst>
        <pc:spChg chg="del">
          <ac:chgData name="Benjamin J Hansen" userId="54d1130f-39ef-4f5a-84ac-54f747f8c29d" providerId="ADAL" clId="{F5D26766-2547-414F-9E53-E4B93DED04A2}" dt="2021-04-20T20:57:19.795" v="8" actId="478"/>
          <ac:spMkLst>
            <pc:docMk/>
            <pc:sldMk cId="618808055" sldId="260"/>
            <ac:spMk id="135" creationId="{121B0E46-6620-456C-AA89-FDB9B31D19CD}"/>
          </ac:spMkLst>
        </pc:spChg>
        <pc:spChg chg="del">
          <ac:chgData name="Benjamin J Hansen" userId="54d1130f-39ef-4f5a-84ac-54f747f8c29d" providerId="ADAL" clId="{F5D26766-2547-414F-9E53-E4B93DED04A2}" dt="2021-04-20T20:57:22.672" v="9" actId="478"/>
          <ac:spMkLst>
            <pc:docMk/>
            <pc:sldMk cId="618808055" sldId="260"/>
            <ac:spMk id="138" creationId="{AE2F69AA-B1BD-4DF2-A8C0-6991560842F5}"/>
          </ac:spMkLst>
        </pc:spChg>
        <pc:spChg chg="del">
          <ac:chgData name="Benjamin J Hansen" userId="54d1130f-39ef-4f5a-84ac-54f747f8c29d" providerId="ADAL" clId="{F5D26766-2547-414F-9E53-E4B93DED04A2}" dt="2021-04-20T20:57:25.027" v="10" actId="478"/>
          <ac:spMkLst>
            <pc:docMk/>
            <pc:sldMk cId="618808055" sldId="260"/>
            <ac:spMk id="140" creationId="{F65F5596-272F-4C04-8632-10629BA8CBCF}"/>
          </ac:spMkLst>
        </pc:spChg>
        <pc:spChg chg="mod">
          <ac:chgData name="Benjamin J Hansen" userId="54d1130f-39ef-4f5a-84ac-54f747f8c29d" providerId="ADAL" clId="{F5D26766-2547-414F-9E53-E4B93DED04A2}" dt="2021-04-20T20:57:50.416" v="15" actId="1076"/>
          <ac:spMkLst>
            <pc:docMk/>
            <pc:sldMk cId="618808055" sldId="260"/>
            <ac:spMk id="158" creationId="{73A5BB3F-1593-4C1A-9D28-294E4BB3EFA1}"/>
          </ac:spMkLst>
        </pc:spChg>
        <pc:cxnChg chg="mod">
          <ac:chgData name="Benjamin J Hansen" userId="54d1130f-39ef-4f5a-84ac-54f747f8c29d" providerId="ADAL" clId="{F5D26766-2547-414F-9E53-E4B93DED04A2}" dt="2021-04-20T20:57:47.619" v="14" actId="1036"/>
          <ac:cxnSpMkLst>
            <pc:docMk/>
            <pc:sldMk cId="618808055" sldId="260"/>
            <ac:cxnSpMk id="108" creationId="{8FBD0B0F-6C5E-4ABC-BD1C-DD139EBF71EB}"/>
          </ac:cxnSpMkLst>
        </pc:cxnChg>
        <pc:cxnChg chg="mod">
          <ac:chgData name="Benjamin J Hansen" userId="54d1130f-39ef-4f5a-84ac-54f747f8c29d" providerId="ADAL" clId="{F5D26766-2547-414F-9E53-E4B93DED04A2}" dt="2021-04-20T20:57:38.217" v="11" actId="1035"/>
          <ac:cxnSpMkLst>
            <pc:docMk/>
            <pc:sldMk cId="618808055" sldId="260"/>
            <ac:cxnSpMk id="113" creationId="{9728EA58-6906-474A-A0C7-2920D4FEEEBA}"/>
          </ac:cxnSpMkLst>
        </pc:cxnChg>
        <pc:cxnChg chg="mod">
          <ac:chgData name="Benjamin J Hansen" userId="54d1130f-39ef-4f5a-84ac-54f747f8c29d" providerId="ADAL" clId="{F5D26766-2547-414F-9E53-E4B93DED04A2}" dt="2021-04-20T20:57:41.606" v="12" actId="1036"/>
          <ac:cxnSpMkLst>
            <pc:docMk/>
            <pc:sldMk cId="618808055" sldId="260"/>
            <ac:cxnSpMk id="114" creationId="{6B4354A0-ED95-48FC-BC7A-8F7A0F69214C}"/>
          </ac:cxnSpMkLst>
        </pc:cxnChg>
      </pc:sldChg>
      <pc:sldChg chg="modSp">
        <pc:chgData name="Benjamin J Hansen" userId="54d1130f-39ef-4f5a-84ac-54f747f8c29d" providerId="ADAL" clId="{F5D26766-2547-414F-9E53-E4B93DED04A2}" dt="2021-04-20T20:58:11.828" v="21" actId="1037"/>
        <pc:sldMkLst>
          <pc:docMk/>
          <pc:sldMk cId="1319891381" sldId="261"/>
        </pc:sldMkLst>
        <pc:spChg chg="mod">
          <ac:chgData name="Benjamin J Hansen" userId="54d1130f-39ef-4f5a-84ac-54f747f8c29d" providerId="ADAL" clId="{F5D26766-2547-414F-9E53-E4B93DED04A2}" dt="2021-04-20T20:58:03.057" v="18" actId="1076"/>
          <ac:spMkLst>
            <pc:docMk/>
            <pc:sldMk cId="1319891381" sldId="261"/>
            <ac:spMk id="158" creationId="{73A5BB3F-1593-4C1A-9D28-294E4BB3EFA1}"/>
          </ac:spMkLst>
        </pc:spChg>
        <pc:cxnChg chg="mod">
          <ac:chgData name="Benjamin J Hansen" userId="54d1130f-39ef-4f5a-84ac-54f747f8c29d" providerId="ADAL" clId="{F5D26766-2547-414F-9E53-E4B93DED04A2}" dt="2021-04-20T20:58:00.577" v="17" actId="1036"/>
          <ac:cxnSpMkLst>
            <pc:docMk/>
            <pc:sldMk cId="1319891381" sldId="261"/>
            <ac:cxnSpMk id="108" creationId="{8FBD0B0F-6C5E-4ABC-BD1C-DD139EBF71EB}"/>
          </ac:cxnSpMkLst>
        </pc:cxnChg>
        <pc:cxnChg chg="mod">
          <ac:chgData name="Benjamin J Hansen" userId="54d1130f-39ef-4f5a-84ac-54f747f8c29d" providerId="ADAL" clId="{F5D26766-2547-414F-9E53-E4B93DED04A2}" dt="2021-04-20T20:58:06.967" v="19" actId="1035"/>
          <ac:cxnSpMkLst>
            <pc:docMk/>
            <pc:sldMk cId="1319891381" sldId="261"/>
            <ac:cxnSpMk id="113" creationId="{9728EA58-6906-474A-A0C7-2920D4FEEEBA}"/>
          </ac:cxnSpMkLst>
        </pc:cxnChg>
        <pc:cxnChg chg="mod">
          <ac:chgData name="Benjamin J Hansen" userId="54d1130f-39ef-4f5a-84ac-54f747f8c29d" providerId="ADAL" clId="{F5D26766-2547-414F-9E53-E4B93DED04A2}" dt="2021-04-20T20:58:09.330" v="20" actId="1036"/>
          <ac:cxnSpMkLst>
            <pc:docMk/>
            <pc:sldMk cId="1319891381" sldId="261"/>
            <ac:cxnSpMk id="114" creationId="{6B4354A0-ED95-48FC-BC7A-8F7A0F69214C}"/>
          </ac:cxnSpMkLst>
        </pc:cxnChg>
        <pc:cxnChg chg="mod">
          <ac:chgData name="Benjamin J Hansen" userId="54d1130f-39ef-4f5a-84ac-54f747f8c29d" providerId="ADAL" clId="{F5D26766-2547-414F-9E53-E4B93DED04A2}" dt="2021-04-20T20:58:11.828" v="21" actId="1037"/>
          <ac:cxnSpMkLst>
            <pc:docMk/>
            <pc:sldMk cId="1319891381" sldId="261"/>
            <ac:cxnSpMk id="118" creationId="{B66C759F-A2AA-40AE-9F77-55CEB9A2961D}"/>
          </ac:cxnSpMkLst>
        </pc:cxnChg>
      </pc:sldChg>
      <pc:sldChg chg="modSp">
        <pc:chgData name="Benjamin J Hansen" userId="54d1130f-39ef-4f5a-84ac-54f747f8c29d" providerId="ADAL" clId="{F5D26766-2547-414F-9E53-E4B93DED04A2}" dt="2021-04-20T20:58:22.268" v="22" actId="1036"/>
        <pc:sldMkLst>
          <pc:docMk/>
          <pc:sldMk cId="3979249961" sldId="262"/>
        </pc:sldMkLst>
        <pc:cxnChg chg="mod">
          <ac:chgData name="Benjamin J Hansen" userId="54d1130f-39ef-4f5a-84ac-54f747f8c29d" providerId="ADAL" clId="{F5D26766-2547-414F-9E53-E4B93DED04A2}" dt="2021-04-20T20:58:22.268" v="22" actId="1036"/>
          <ac:cxnSpMkLst>
            <pc:docMk/>
            <pc:sldMk cId="3979249961" sldId="262"/>
            <ac:cxnSpMk id="160" creationId="{E73365E1-BF6C-4B99-B38C-71AB7D6327AF}"/>
          </ac:cxnSpMkLst>
        </pc:cxnChg>
      </pc:sldChg>
      <pc:sldChg chg="modSp">
        <pc:chgData name="Benjamin J Hansen" userId="54d1130f-39ef-4f5a-84ac-54f747f8c29d" providerId="ADAL" clId="{F5D26766-2547-414F-9E53-E4B93DED04A2}" dt="2021-04-22T13:23:46.076" v="153" actId="20577"/>
        <pc:sldMkLst>
          <pc:docMk/>
          <pc:sldMk cId="267082314" sldId="267"/>
        </pc:sldMkLst>
        <pc:spChg chg="mod">
          <ac:chgData name="Benjamin J Hansen" userId="54d1130f-39ef-4f5a-84ac-54f747f8c29d" providerId="ADAL" clId="{F5D26766-2547-414F-9E53-E4B93DED04A2}" dt="2021-04-22T13:23:46.076" v="153" actId="20577"/>
          <ac:spMkLst>
            <pc:docMk/>
            <pc:sldMk cId="267082314" sldId="267"/>
            <ac:spMk id="6" creationId="{C3633BE7-557F-41D6-9F91-8160FA7C83F8}"/>
          </ac:spMkLst>
        </pc:spChg>
      </pc:sldChg>
      <pc:sldChg chg="addSp modSp">
        <pc:chgData name="Benjamin J Hansen" userId="54d1130f-39ef-4f5a-84ac-54f747f8c29d" providerId="ADAL" clId="{F5D26766-2547-414F-9E53-E4B93DED04A2}" dt="2021-04-22T13:00:38.429" v="142" actId="14100"/>
        <pc:sldMkLst>
          <pc:docMk/>
          <pc:sldMk cId="967128151" sldId="296"/>
        </pc:sldMkLst>
        <pc:spChg chg="mod ord">
          <ac:chgData name="Benjamin J Hansen" userId="54d1130f-39ef-4f5a-84ac-54f747f8c29d" providerId="ADAL" clId="{F5D26766-2547-414F-9E53-E4B93DED04A2}" dt="2021-04-22T13:00:33.407" v="140" actId="1037"/>
          <ac:spMkLst>
            <pc:docMk/>
            <pc:sldMk cId="967128151" sldId="296"/>
            <ac:spMk id="6" creationId="{17C8C64B-65FA-4E4E-90F2-448FE7FB825B}"/>
          </ac:spMkLst>
        </pc:spChg>
        <pc:spChg chg="mod ord">
          <ac:chgData name="Benjamin J Hansen" userId="54d1130f-39ef-4f5a-84ac-54f747f8c29d" providerId="ADAL" clId="{F5D26766-2547-414F-9E53-E4B93DED04A2}" dt="2021-04-22T13:00:33.407" v="140" actId="1037"/>
          <ac:spMkLst>
            <pc:docMk/>
            <pc:sldMk cId="967128151" sldId="296"/>
            <ac:spMk id="9" creationId="{DDD548D7-B9BA-475F-9470-180D10389ADB}"/>
          </ac:spMkLst>
        </pc:spChg>
        <pc:spChg chg="mod ord">
          <ac:chgData name="Benjamin J Hansen" userId="54d1130f-39ef-4f5a-84ac-54f747f8c29d" providerId="ADAL" clId="{F5D26766-2547-414F-9E53-E4B93DED04A2}" dt="2021-04-22T13:00:33.407" v="140" actId="1037"/>
          <ac:spMkLst>
            <pc:docMk/>
            <pc:sldMk cId="967128151" sldId="296"/>
            <ac:spMk id="10" creationId="{A94840ED-D5E5-4A2B-88D1-760ECC245756}"/>
          </ac:spMkLst>
        </pc:spChg>
        <pc:spChg chg="mod ord">
          <ac:chgData name="Benjamin J Hansen" userId="54d1130f-39ef-4f5a-84ac-54f747f8c29d" providerId="ADAL" clId="{F5D26766-2547-414F-9E53-E4B93DED04A2}" dt="2021-04-22T13:00:33.407" v="140" actId="1037"/>
          <ac:spMkLst>
            <pc:docMk/>
            <pc:sldMk cId="967128151" sldId="296"/>
            <ac:spMk id="11" creationId="{B146CC1D-B9BB-401D-9259-CCDE72D9A323}"/>
          </ac:spMkLst>
        </pc:spChg>
        <pc:spChg chg="mod ord">
          <ac:chgData name="Benjamin J Hansen" userId="54d1130f-39ef-4f5a-84ac-54f747f8c29d" providerId="ADAL" clId="{F5D26766-2547-414F-9E53-E4B93DED04A2}" dt="2021-04-22T13:00:33.407" v="140" actId="1037"/>
          <ac:spMkLst>
            <pc:docMk/>
            <pc:sldMk cId="967128151" sldId="296"/>
            <ac:spMk id="12" creationId="{16FBD7FB-4046-4176-9581-A6286A0E383B}"/>
          </ac:spMkLst>
        </pc:spChg>
        <pc:picChg chg="add mod">
          <ac:chgData name="Benjamin J Hansen" userId="54d1130f-39ef-4f5a-84ac-54f747f8c29d" providerId="ADAL" clId="{F5D26766-2547-414F-9E53-E4B93DED04A2}" dt="2021-04-22T13:00:38.429" v="142" actId="14100"/>
          <ac:picMkLst>
            <pc:docMk/>
            <pc:sldMk cId="967128151" sldId="296"/>
            <ac:picMk id="2" creationId="{702A779C-830F-44AF-B84B-D0EA4354191F}"/>
          </ac:picMkLst>
        </pc:picChg>
        <pc:picChg chg="mod ord">
          <ac:chgData name="Benjamin J Hansen" userId="54d1130f-39ef-4f5a-84ac-54f747f8c29d" providerId="ADAL" clId="{F5D26766-2547-414F-9E53-E4B93DED04A2}" dt="2021-04-22T13:00:33.407" v="140" actId="1037"/>
          <ac:picMkLst>
            <pc:docMk/>
            <pc:sldMk cId="967128151" sldId="296"/>
            <ac:picMk id="8" creationId="{76EB926E-35E7-4A1C-9554-A675A2694FF1}"/>
          </ac:picMkLst>
        </pc:picChg>
      </pc:sldChg>
      <pc:sldChg chg="modSp">
        <pc:chgData name="Benjamin J Hansen" userId="54d1130f-39ef-4f5a-84ac-54f747f8c29d" providerId="ADAL" clId="{F5D26766-2547-414F-9E53-E4B93DED04A2}" dt="2021-04-20T20:58:56.234" v="27" actId="6549"/>
        <pc:sldMkLst>
          <pc:docMk/>
          <pc:sldMk cId="249943344" sldId="298"/>
        </pc:sldMkLst>
        <pc:spChg chg="mod">
          <ac:chgData name="Benjamin J Hansen" userId="54d1130f-39ef-4f5a-84ac-54f747f8c29d" providerId="ADAL" clId="{F5D26766-2547-414F-9E53-E4B93DED04A2}" dt="2021-04-20T20:58:56.234" v="27" actId="6549"/>
          <ac:spMkLst>
            <pc:docMk/>
            <pc:sldMk cId="249943344" sldId="298"/>
            <ac:spMk id="2" creationId="{EF1111DB-3991-4A9F-AD83-FB0678B88654}"/>
          </ac:spMkLst>
        </pc:spChg>
      </pc:sldChg>
    </pc:docChg>
  </pc:docChgLst>
  <pc:docChgLst>
    <pc:chgData name="Benjamin J Hansen" userId="54d1130f-39ef-4f5a-84ac-54f747f8c29d" providerId="ADAL" clId="{DD61921B-F661-4610-94A9-357E31FF31A2}"/>
    <pc:docChg chg="undo custSel addSld delSld modSld">
      <pc:chgData name="Benjamin J Hansen" userId="54d1130f-39ef-4f5a-84ac-54f747f8c29d" providerId="ADAL" clId="{DD61921B-F661-4610-94A9-357E31FF31A2}" dt="2021-04-16T16:39:20.579" v="1111" actId="2696"/>
      <pc:docMkLst>
        <pc:docMk/>
      </pc:docMkLst>
      <pc:sldChg chg="addSp modSp">
        <pc:chgData name="Benjamin J Hansen" userId="54d1130f-39ef-4f5a-84ac-54f747f8c29d" providerId="ADAL" clId="{DD61921B-F661-4610-94A9-357E31FF31A2}" dt="2021-04-16T16:14:34.495" v="242" actId="20577"/>
        <pc:sldMkLst>
          <pc:docMk/>
          <pc:sldMk cId="3418911410" sldId="258"/>
        </pc:sldMkLst>
        <pc:spChg chg="mod">
          <ac:chgData name="Benjamin J Hansen" userId="54d1130f-39ef-4f5a-84ac-54f747f8c29d" providerId="ADAL" clId="{DD61921B-F661-4610-94A9-357E31FF31A2}" dt="2021-04-16T16:08:45.302" v="12" actId="1076"/>
          <ac:spMkLst>
            <pc:docMk/>
            <pc:sldMk cId="3418911410" sldId="258"/>
            <ac:spMk id="45" creationId="{5BAFDE05-7AF3-4001-A978-1EC1E9397ADC}"/>
          </ac:spMkLst>
        </pc:spChg>
        <pc:spChg chg="mod">
          <ac:chgData name="Benjamin J Hansen" userId="54d1130f-39ef-4f5a-84ac-54f747f8c29d" providerId="ADAL" clId="{DD61921B-F661-4610-94A9-357E31FF31A2}" dt="2021-04-16T16:09:42.198" v="43" actId="14100"/>
          <ac:spMkLst>
            <pc:docMk/>
            <pc:sldMk cId="3418911410" sldId="258"/>
            <ac:spMk id="163" creationId="{F38755D8-953C-438A-8646-6AC0EF45CA7F}"/>
          </ac:spMkLst>
        </pc:spChg>
        <pc:spChg chg="mod">
          <ac:chgData name="Benjamin J Hansen" userId="54d1130f-39ef-4f5a-84ac-54f747f8c29d" providerId="ADAL" clId="{DD61921B-F661-4610-94A9-357E31FF31A2}" dt="2021-04-16T16:14:34.495" v="242" actId="20577"/>
          <ac:spMkLst>
            <pc:docMk/>
            <pc:sldMk cId="3418911410" sldId="258"/>
            <ac:spMk id="171" creationId="{022DCDE3-2A4C-42D1-8D14-CF2861BC0B00}"/>
          </ac:spMkLst>
        </pc:spChg>
        <pc:spChg chg="add mod">
          <ac:chgData name="Benjamin J Hansen" userId="54d1130f-39ef-4f5a-84ac-54f747f8c29d" providerId="ADAL" clId="{DD61921B-F661-4610-94A9-357E31FF31A2}" dt="2021-04-16T16:13:04.113" v="111" actId="1037"/>
          <ac:spMkLst>
            <pc:docMk/>
            <pc:sldMk cId="3418911410" sldId="258"/>
            <ac:spMk id="173" creationId="{F4E70401-2EE3-4B79-8DB6-ABA7EC7BED4E}"/>
          </ac:spMkLst>
        </pc:spChg>
        <pc:spChg chg="add mod">
          <ac:chgData name="Benjamin J Hansen" userId="54d1130f-39ef-4f5a-84ac-54f747f8c29d" providerId="ADAL" clId="{DD61921B-F661-4610-94A9-357E31FF31A2}" dt="2021-04-16T16:12:33.167" v="88" actId="1038"/>
          <ac:spMkLst>
            <pc:docMk/>
            <pc:sldMk cId="3418911410" sldId="258"/>
            <ac:spMk id="175" creationId="{7B8197BD-4B97-46DD-9F62-4A233D40B979}"/>
          </ac:spMkLst>
        </pc:spChg>
        <pc:spChg chg="add mod">
          <ac:chgData name="Benjamin J Hansen" userId="54d1130f-39ef-4f5a-84ac-54f747f8c29d" providerId="ADAL" clId="{DD61921B-F661-4610-94A9-357E31FF31A2}" dt="2021-04-16T16:09:52.366" v="46" actId="14100"/>
          <ac:spMkLst>
            <pc:docMk/>
            <pc:sldMk cId="3418911410" sldId="258"/>
            <ac:spMk id="176" creationId="{7769837E-EA01-4CEF-A3D6-3F492E6232C4}"/>
          </ac:spMkLst>
        </pc:spChg>
        <pc:spChg chg="add mod">
          <ac:chgData name="Benjamin J Hansen" userId="54d1130f-39ef-4f5a-84ac-54f747f8c29d" providerId="ADAL" clId="{DD61921B-F661-4610-94A9-357E31FF31A2}" dt="2021-04-16T16:10:02.622" v="49" actId="14100"/>
          <ac:spMkLst>
            <pc:docMk/>
            <pc:sldMk cId="3418911410" sldId="258"/>
            <ac:spMk id="177" creationId="{9084FE17-5FEF-46BE-BD52-D43EF8139D95}"/>
          </ac:spMkLst>
        </pc:spChg>
        <pc:spChg chg="add mod">
          <ac:chgData name="Benjamin J Hansen" userId="54d1130f-39ef-4f5a-84ac-54f747f8c29d" providerId="ADAL" clId="{DD61921B-F661-4610-94A9-357E31FF31A2}" dt="2021-04-16T16:10:11.958" v="52" actId="14100"/>
          <ac:spMkLst>
            <pc:docMk/>
            <pc:sldMk cId="3418911410" sldId="258"/>
            <ac:spMk id="178" creationId="{64D16236-7B59-483A-9687-E835850F6796}"/>
          </ac:spMkLst>
        </pc:spChg>
        <pc:spChg chg="add mod">
          <ac:chgData name="Benjamin J Hansen" userId="54d1130f-39ef-4f5a-84ac-54f747f8c29d" providerId="ADAL" clId="{DD61921B-F661-4610-94A9-357E31FF31A2}" dt="2021-04-16T16:12:21.405" v="76" actId="14100"/>
          <ac:spMkLst>
            <pc:docMk/>
            <pc:sldMk cId="3418911410" sldId="258"/>
            <ac:spMk id="179" creationId="{CD6A5598-F552-4CD7-B831-60EFCED158A9}"/>
          </ac:spMkLst>
        </pc:spChg>
        <pc:cxnChg chg="add mod">
          <ac:chgData name="Benjamin J Hansen" userId="54d1130f-39ef-4f5a-84ac-54f747f8c29d" providerId="ADAL" clId="{DD61921B-F661-4610-94A9-357E31FF31A2}" dt="2021-04-16T16:12:08.898" v="73" actId="692"/>
          <ac:cxnSpMkLst>
            <pc:docMk/>
            <pc:sldMk cId="3418911410" sldId="258"/>
            <ac:cxnSpMk id="67" creationId="{DA22CF45-AD90-42B4-AFA0-5D1A1F350E39}"/>
          </ac:cxnSpMkLst>
        </pc:cxnChg>
        <pc:cxnChg chg="add mod">
          <ac:chgData name="Benjamin J Hansen" userId="54d1130f-39ef-4f5a-84ac-54f747f8c29d" providerId="ADAL" clId="{DD61921B-F661-4610-94A9-357E31FF31A2}" dt="2021-04-16T16:12:51.472" v="99" actId="1038"/>
          <ac:cxnSpMkLst>
            <pc:docMk/>
            <pc:sldMk cId="3418911410" sldId="258"/>
            <ac:cxnSpMk id="174" creationId="{4489D70F-A32E-41BD-827D-71C068265271}"/>
          </ac:cxnSpMkLst>
        </pc:cxnChg>
      </pc:sldChg>
      <pc:sldChg chg="addSp delSp modSp">
        <pc:chgData name="Benjamin J Hansen" userId="54d1130f-39ef-4f5a-84ac-54f747f8c29d" providerId="ADAL" clId="{DD61921B-F661-4610-94A9-357E31FF31A2}" dt="2021-04-16T16:15:31.230" v="287" actId="14100"/>
        <pc:sldMkLst>
          <pc:docMk/>
          <pc:sldMk cId="618808055" sldId="260"/>
        </pc:sldMkLst>
        <pc:spChg chg="mod">
          <ac:chgData name="Benjamin J Hansen" userId="54d1130f-39ef-4f5a-84ac-54f747f8c29d" providerId="ADAL" clId="{DD61921B-F661-4610-94A9-357E31FF31A2}" dt="2021-04-16T16:10:46.438" v="55" actId="14100"/>
          <ac:spMkLst>
            <pc:docMk/>
            <pc:sldMk cId="618808055" sldId="260"/>
            <ac:spMk id="163" creationId="{F38755D8-953C-438A-8646-6AC0EF45CA7F}"/>
          </ac:spMkLst>
        </pc:spChg>
        <pc:spChg chg="mod">
          <ac:chgData name="Benjamin J Hansen" userId="54d1130f-39ef-4f5a-84ac-54f747f8c29d" providerId="ADAL" clId="{DD61921B-F661-4610-94A9-357E31FF31A2}" dt="2021-04-16T16:15:31.230" v="287" actId="14100"/>
          <ac:spMkLst>
            <pc:docMk/>
            <pc:sldMk cId="618808055" sldId="260"/>
            <ac:spMk id="164" creationId="{37995BCE-E8FE-4564-A9E0-02760E2A5780}"/>
          </ac:spMkLst>
        </pc:spChg>
        <pc:spChg chg="add del">
          <ac:chgData name="Benjamin J Hansen" userId="54d1130f-39ef-4f5a-84ac-54f747f8c29d" providerId="ADAL" clId="{DD61921B-F661-4610-94A9-357E31FF31A2}" dt="2021-04-16T16:10:41.630" v="54" actId="478"/>
          <ac:spMkLst>
            <pc:docMk/>
            <pc:sldMk cId="618808055" sldId="260"/>
            <ac:spMk id="168" creationId="{3E87FB22-994A-4DE1-AD2F-87CD46026688}"/>
          </ac:spMkLst>
        </pc:spChg>
        <pc:spChg chg="add">
          <ac:chgData name="Benjamin J Hansen" userId="54d1130f-39ef-4f5a-84ac-54f747f8c29d" providerId="ADAL" clId="{DD61921B-F661-4610-94A9-357E31FF31A2}" dt="2021-04-16T16:10:32.735" v="53"/>
          <ac:spMkLst>
            <pc:docMk/>
            <pc:sldMk cId="618808055" sldId="260"/>
            <ac:spMk id="171" creationId="{FABE9559-175C-45C0-83BF-8F8CCA959F07}"/>
          </ac:spMkLst>
        </pc:spChg>
        <pc:spChg chg="add">
          <ac:chgData name="Benjamin J Hansen" userId="54d1130f-39ef-4f5a-84ac-54f747f8c29d" providerId="ADAL" clId="{DD61921B-F661-4610-94A9-357E31FF31A2}" dt="2021-04-16T16:10:32.735" v="53"/>
          <ac:spMkLst>
            <pc:docMk/>
            <pc:sldMk cId="618808055" sldId="260"/>
            <ac:spMk id="172" creationId="{100ED5D2-126F-4CF8-9E2D-F9D434E7CEDE}"/>
          </ac:spMkLst>
        </pc:spChg>
        <pc:spChg chg="add">
          <ac:chgData name="Benjamin J Hansen" userId="54d1130f-39ef-4f5a-84ac-54f747f8c29d" providerId="ADAL" clId="{DD61921B-F661-4610-94A9-357E31FF31A2}" dt="2021-04-16T16:10:32.735" v="53"/>
          <ac:spMkLst>
            <pc:docMk/>
            <pc:sldMk cId="618808055" sldId="260"/>
            <ac:spMk id="173" creationId="{7E2095C2-0E35-4985-8FEE-22145E211F8E}"/>
          </ac:spMkLst>
        </pc:spChg>
        <pc:picChg chg="del mod">
          <ac:chgData name="Benjamin J Hansen" userId="54d1130f-39ef-4f5a-84ac-54f747f8c29d" providerId="ADAL" clId="{DD61921B-F661-4610-94A9-357E31FF31A2}" dt="2021-04-16T16:15:27.694" v="286" actId="478"/>
          <ac:picMkLst>
            <pc:docMk/>
            <pc:sldMk cId="618808055" sldId="260"/>
            <ac:picMk id="67" creationId="{3D921016-F115-44BD-9C12-16DD264F4E76}"/>
          </ac:picMkLst>
        </pc:picChg>
      </pc:sldChg>
      <pc:sldChg chg="modSp">
        <pc:chgData name="Benjamin J Hansen" userId="54d1130f-39ef-4f5a-84ac-54f747f8c29d" providerId="ADAL" clId="{DD61921B-F661-4610-94A9-357E31FF31A2}" dt="2021-04-16T16:07:52.861" v="1" actId="1076"/>
        <pc:sldMkLst>
          <pc:docMk/>
          <pc:sldMk cId="1319891381" sldId="261"/>
        </pc:sldMkLst>
        <pc:spChg chg="mod">
          <ac:chgData name="Benjamin J Hansen" userId="54d1130f-39ef-4f5a-84ac-54f747f8c29d" providerId="ADAL" clId="{DD61921B-F661-4610-94A9-357E31FF31A2}" dt="2021-04-16T16:07:52.861" v="1" actId="1076"/>
          <ac:spMkLst>
            <pc:docMk/>
            <pc:sldMk cId="1319891381" sldId="261"/>
            <ac:spMk id="183" creationId="{5DF8129B-7AD7-419F-BBF0-E6A7B900DF71}"/>
          </ac:spMkLst>
        </pc:spChg>
      </pc:sldChg>
      <pc:sldChg chg="modSp">
        <pc:chgData name="Benjamin J Hansen" userId="54d1130f-39ef-4f5a-84ac-54f747f8c29d" providerId="ADAL" clId="{DD61921B-F661-4610-94A9-357E31FF31A2}" dt="2021-04-16T16:27:57.115" v="808" actId="20577"/>
        <pc:sldMkLst>
          <pc:docMk/>
          <pc:sldMk cId="410295470" sldId="264"/>
        </pc:sldMkLst>
        <pc:spChg chg="mod">
          <ac:chgData name="Benjamin J Hansen" userId="54d1130f-39ef-4f5a-84ac-54f747f8c29d" providerId="ADAL" clId="{DD61921B-F661-4610-94A9-357E31FF31A2}" dt="2021-04-16T16:27:57.115" v="808" actId="20577"/>
          <ac:spMkLst>
            <pc:docMk/>
            <pc:sldMk cId="410295470" sldId="264"/>
            <ac:spMk id="2" creationId="{8E052297-C4E3-4EC4-82BA-192C2889A27F}"/>
          </ac:spMkLst>
        </pc:spChg>
      </pc:sldChg>
      <pc:sldChg chg="modSp">
        <pc:chgData name="Benjamin J Hansen" userId="54d1130f-39ef-4f5a-84ac-54f747f8c29d" providerId="ADAL" clId="{DD61921B-F661-4610-94A9-357E31FF31A2}" dt="2021-04-16T16:30:36.867" v="829" actId="14100"/>
        <pc:sldMkLst>
          <pc:docMk/>
          <pc:sldMk cId="267082314" sldId="267"/>
        </pc:sldMkLst>
        <pc:spChg chg="mod">
          <ac:chgData name="Benjamin J Hansen" userId="54d1130f-39ef-4f5a-84ac-54f747f8c29d" providerId="ADAL" clId="{DD61921B-F661-4610-94A9-357E31FF31A2}" dt="2021-04-16T16:30:31.309" v="827" actId="20577"/>
          <ac:spMkLst>
            <pc:docMk/>
            <pc:sldMk cId="267082314" sldId="267"/>
            <ac:spMk id="6" creationId="{C3633BE7-557F-41D6-9F91-8160FA7C83F8}"/>
          </ac:spMkLst>
        </pc:spChg>
        <pc:cxnChg chg="mod">
          <ac:chgData name="Benjamin J Hansen" userId="54d1130f-39ef-4f5a-84ac-54f747f8c29d" providerId="ADAL" clId="{DD61921B-F661-4610-94A9-357E31FF31A2}" dt="2021-04-16T16:30:36.867" v="829" actId="14100"/>
          <ac:cxnSpMkLst>
            <pc:docMk/>
            <pc:sldMk cId="267082314" sldId="267"/>
            <ac:cxnSpMk id="9" creationId="{B462B346-1025-46CB-BEFF-037FDEF81A8D}"/>
          </ac:cxnSpMkLst>
        </pc:cxnChg>
      </pc:sldChg>
      <pc:sldChg chg="delSp modSp">
        <pc:chgData name="Benjamin J Hansen" userId="54d1130f-39ef-4f5a-84ac-54f747f8c29d" providerId="ADAL" clId="{DD61921B-F661-4610-94A9-357E31FF31A2}" dt="2021-04-16T16:18:27.661" v="379" actId="20577"/>
        <pc:sldMkLst>
          <pc:docMk/>
          <pc:sldMk cId="2350884571" sldId="295"/>
        </pc:sldMkLst>
        <pc:spChg chg="mod">
          <ac:chgData name="Benjamin J Hansen" userId="54d1130f-39ef-4f5a-84ac-54f747f8c29d" providerId="ADAL" clId="{DD61921B-F661-4610-94A9-357E31FF31A2}" dt="2021-04-16T16:18:27.661" v="379" actId="20577"/>
          <ac:spMkLst>
            <pc:docMk/>
            <pc:sldMk cId="2350884571" sldId="295"/>
            <ac:spMk id="2" creationId="{ADB59E21-95A3-4527-923C-3A7919F651B4}"/>
          </ac:spMkLst>
        </pc:spChg>
        <pc:spChg chg="del">
          <ac:chgData name="Benjamin J Hansen" userId="54d1130f-39ef-4f5a-84ac-54f747f8c29d" providerId="ADAL" clId="{DD61921B-F661-4610-94A9-357E31FF31A2}" dt="2021-04-16T16:17:01.021" v="301" actId="478"/>
          <ac:spMkLst>
            <pc:docMk/>
            <pc:sldMk cId="2350884571" sldId="295"/>
            <ac:spMk id="4" creationId="{E47CB88C-AC1E-4D3B-A3D9-5DC886CA2D90}"/>
          </ac:spMkLst>
        </pc:spChg>
        <pc:spChg chg="del">
          <ac:chgData name="Benjamin J Hansen" userId="54d1130f-39ef-4f5a-84ac-54f747f8c29d" providerId="ADAL" clId="{DD61921B-F661-4610-94A9-357E31FF31A2}" dt="2021-04-16T16:16:59.708" v="300" actId="478"/>
          <ac:spMkLst>
            <pc:docMk/>
            <pc:sldMk cId="2350884571" sldId="295"/>
            <ac:spMk id="5" creationId="{72D4CBBA-B90F-4C20-AC77-C9870AEDCA95}"/>
          </ac:spMkLst>
        </pc:spChg>
      </pc:sldChg>
      <pc:sldChg chg="addSp delSp modSp">
        <pc:chgData name="Benjamin J Hansen" userId="54d1130f-39ef-4f5a-84ac-54f747f8c29d" providerId="ADAL" clId="{DD61921B-F661-4610-94A9-357E31FF31A2}" dt="2021-04-16T16:17:08.284" v="303" actId="478"/>
        <pc:sldMkLst>
          <pc:docMk/>
          <pc:sldMk cId="967128151" sldId="296"/>
        </pc:sldMkLst>
        <pc:spChg chg="del">
          <ac:chgData name="Benjamin J Hansen" userId="54d1130f-39ef-4f5a-84ac-54f747f8c29d" providerId="ADAL" clId="{DD61921B-F661-4610-94A9-357E31FF31A2}" dt="2021-04-16T16:17:05.765" v="302" actId="478"/>
          <ac:spMkLst>
            <pc:docMk/>
            <pc:sldMk cId="967128151" sldId="296"/>
            <ac:spMk id="4" creationId="{F0697802-770F-4A59-A5EF-EB4DE627B1C1}"/>
          </ac:spMkLst>
        </pc:spChg>
        <pc:spChg chg="del">
          <ac:chgData name="Benjamin J Hansen" userId="54d1130f-39ef-4f5a-84ac-54f747f8c29d" providerId="ADAL" clId="{DD61921B-F661-4610-94A9-357E31FF31A2}" dt="2021-04-16T16:17:08.284" v="303" actId="478"/>
          <ac:spMkLst>
            <pc:docMk/>
            <pc:sldMk cId="967128151" sldId="296"/>
            <ac:spMk id="5" creationId="{097E30A0-351F-496F-A189-9E2D11944866}"/>
          </ac:spMkLst>
        </pc:spChg>
        <pc:spChg chg="mod">
          <ac:chgData name="Benjamin J Hansen" userId="54d1130f-39ef-4f5a-84ac-54f747f8c29d" providerId="ADAL" clId="{DD61921B-F661-4610-94A9-357E31FF31A2}" dt="2021-04-16T16:16:10.253" v="289" actId="14100"/>
          <ac:spMkLst>
            <pc:docMk/>
            <pc:sldMk cId="967128151" sldId="296"/>
            <ac:spMk id="10" creationId="{A94840ED-D5E5-4A2B-88D1-760ECC245756}"/>
          </ac:spMkLst>
        </pc:spChg>
        <pc:spChg chg="add mod">
          <ac:chgData name="Benjamin J Hansen" userId="54d1130f-39ef-4f5a-84ac-54f747f8c29d" providerId="ADAL" clId="{DD61921B-F661-4610-94A9-357E31FF31A2}" dt="2021-04-16T16:16:21.725" v="293" actId="1076"/>
          <ac:spMkLst>
            <pc:docMk/>
            <pc:sldMk cId="967128151" sldId="296"/>
            <ac:spMk id="11" creationId="{B146CC1D-B9BB-401D-9259-CCDE72D9A323}"/>
          </ac:spMkLst>
        </pc:spChg>
      </pc:sldChg>
      <pc:sldChg chg="delSp del">
        <pc:chgData name="Benjamin J Hansen" userId="54d1130f-39ef-4f5a-84ac-54f747f8c29d" providerId="ADAL" clId="{DD61921B-F661-4610-94A9-357E31FF31A2}" dt="2021-04-16T16:17:18.348" v="306" actId="2696"/>
        <pc:sldMkLst>
          <pc:docMk/>
          <pc:sldMk cId="986804716" sldId="297"/>
        </pc:sldMkLst>
        <pc:spChg chg="del">
          <ac:chgData name="Benjamin J Hansen" userId="54d1130f-39ef-4f5a-84ac-54f747f8c29d" providerId="ADAL" clId="{DD61921B-F661-4610-94A9-357E31FF31A2}" dt="2021-04-16T16:17:13.604" v="304" actId="478"/>
          <ac:spMkLst>
            <pc:docMk/>
            <pc:sldMk cId="986804716" sldId="297"/>
            <ac:spMk id="4" creationId="{DF1509A4-BBB4-4AA9-85E6-D3FFA7EB4E88}"/>
          </ac:spMkLst>
        </pc:spChg>
        <pc:spChg chg="del">
          <ac:chgData name="Benjamin J Hansen" userId="54d1130f-39ef-4f5a-84ac-54f747f8c29d" providerId="ADAL" clId="{DD61921B-F661-4610-94A9-357E31FF31A2}" dt="2021-04-16T16:17:16.172" v="305" actId="478"/>
          <ac:spMkLst>
            <pc:docMk/>
            <pc:sldMk cId="986804716" sldId="297"/>
            <ac:spMk id="5" creationId="{92D04308-31C4-46CB-BBA2-EC8DA4E9C20D}"/>
          </ac:spMkLst>
        </pc:spChg>
      </pc:sldChg>
      <pc:sldChg chg="addSp delSp modSp">
        <pc:chgData name="Benjamin J Hansen" userId="54d1130f-39ef-4f5a-84ac-54f747f8c29d" providerId="ADAL" clId="{DD61921B-F661-4610-94A9-357E31FF31A2}" dt="2021-04-16T16:35:27.709" v="939"/>
        <pc:sldMkLst>
          <pc:docMk/>
          <pc:sldMk cId="249943344" sldId="298"/>
        </pc:sldMkLst>
        <pc:spChg chg="mod">
          <ac:chgData name="Benjamin J Hansen" userId="54d1130f-39ef-4f5a-84ac-54f747f8c29d" providerId="ADAL" clId="{DD61921B-F661-4610-94A9-357E31FF31A2}" dt="2021-04-16T16:34:52.388" v="932" actId="15"/>
          <ac:spMkLst>
            <pc:docMk/>
            <pc:sldMk cId="249943344" sldId="298"/>
            <ac:spMk id="2" creationId="{EF1111DB-3991-4A9F-AD83-FB0678B88654}"/>
          </ac:spMkLst>
        </pc:spChg>
        <pc:spChg chg="del">
          <ac:chgData name="Benjamin J Hansen" userId="54d1130f-39ef-4f5a-84ac-54f747f8c29d" providerId="ADAL" clId="{DD61921B-F661-4610-94A9-357E31FF31A2}" dt="2021-04-16T16:35:13.146" v="937" actId="478"/>
          <ac:spMkLst>
            <pc:docMk/>
            <pc:sldMk cId="249943344" sldId="298"/>
            <ac:spMk id="4" creationId="{FF0847A3-EE56-41FF-AE38-04EA99788164}"/>
          </ac:spMkLst>
        </pc:spChg>
        <pc:spChg chg="del">
          <ac:chgData name="Benjamin J Hansen" userId="54d1130f-39ef-4f5a-84ac-54f747f8c29d" providerId="ADAL" clId="{DD61921B-F661-4610-94A9-357E31FF31A2}" dt="2021-04-16T16:35:11.299" v="936" actId="478"/>
          <ac:spMkLst>
            <pc:docMk/>
            <pc:sldMk cId="249943344" sldId="298"/>
            <ac:spMk id="5" creationId="{B6FEB7E5-5348-4A9A-8E7F-5B5DF9D763E3}"/>
          </ac:spMkLst>
        </pc:spChg>
        <pc:spChg chg="add del">
          <ac:chgData name="Benjamin J Hansen" userId="54d1130f-39ef-4f5a-84ac-54f747f8c29d" providerId="ADAL" clId="{DD61921B-F661-4610-94A9-357E31FF31A2}" dt="2021-04-16T16:35:27.709" v="939"/>
          <ac:spMkLst>
            <pc:docMk/>
            <pc:sldMk cId="249943344" sldId="298"/>
            <ac:spMk id="7" creationId="{020A8781-6F90-403B-BFF5-20A55142F2CD}"/>
          </ac:spMkLst>
        </pc:spChg>
        <pc:picChg chg="add mod">
          <ac:chgData name="Benjamin J Hansen" userId="54d1130f-39ef-4f5a-84ac-54f747f8c29d" providerId="ADAL" clId="{DD61921B-F661-4610-94A9-357E31FF31A2}" dt="2021-04-16T16:35:09.370" v="935" actId="1076"/>
          <ac:picMkLst>
            <pc:docMk/>
            <pc:sldMk cId="249943344" sldId="298"/>
            <ac:picMk id="1026" creationId="{A0C7AA8D-CD00-4461-9049-CC8499696AD3}"/>
          </ac:picMkLst>
        </pc:picChg>
        <pc:picChg chg="add del">
          <ac:chgData name="Benjamin J Hansen" userId="54d1130f-39ef-4f5a-84ac-54f747f8c29d" providerId="ADAL" clId="{DD61921B-F661-4610-94A9-357E31FF31A2}" dt="2021-04-16T16:34:59.499" v="933" actId="478"/>
          <ac:picMkLst>
            <pc:docMk/>
            <pc:sldMk cId="249943344" sldId="298"/>
            <ac:picMk id="1028" creationId="{2F0C47D1-AA1E-4E67-9071-B17D19DD46E1}"/>
          </ac:picMkLst>
        </pc:picChg>
      </pc:sldChg>
      <pc:sldChg chg="addSp delSp modSp">
        <pc:chgData name="Benjamin J Hansen" userId="54d1130f-39ef-4f5a-84ac-54f747f8c29d" providerId="ADAL" clId="{DD61921B-F661-4610-94A9-357E31FF31A2}" dt="2021-04-16T16:23:55.737" v="792" actId="1036"/>
        <pc:sldMkLst>
          <pc:docMk/>
          <pc:sldMk cId="1201420013" sldId="1089"/>
        </pc:sldMkLst>
        <pc:spChg chg="del">
          <ac:chgData name="Benjamin J Hansen" userId="54d1130f-39ef-4f5a-84ac-54f747f8c29d" providerId="ADAL" clId="{DD61921B-F661-4610-94A9-357E31FF31A2}" dt="2021-04-16T16:18:51.512" v="381" actId="478"/>
          <ac:spMkLst>
            <pc:docMk/>
            <pc:sldMk cId="1201420013" sldId="1089"/>
            <ac:spMk id="3" creationId="{ABA183A5-119C-4E41-B37B-1BC4AC68E217}"/>
          </ac:spMkLst>
        </pc:spChg>
        <pc:spChg chg="mod">
          <ac:chgData name="Benjamin J Hansen" userId="54d1130f-39ef-4f5a-84ac-54f747f8c29d" providerId="ADAL" clId="{DD61921B-F661-4610-94A9-357E31FF31A2}" dt="2021-04-16T16:23:55.737" v="792" actId="1036"/>
          <ac:spMkLst>
            <pc:docMk/>
            <pc:sldMk cId="1201420013" sldId="1089"/>
            <ac:spMk id="5" creationId="{538327FE-E968-4B4D-8AD2-67364CC91889}"/>
          </ac:spMkLst>
        </pc:spChg>
        <pc:spChg chg="del">
          <ac:chgData name="Benjamin J Hansen" userId="54d1130f-39ef-4f5a-84ac-54f747f8c29d" providerId="ADAL" clId="{DD61921B-F661-4610-94A9-357E31FF31A2}" dt="2021-04-16T16:18:53.452" v="382" actId="478"/>
          <ac:spMkLst>
            <pc:docMk/>
            <pc:sldMk cId="1201420013" sldId="1089"/>
            <ac:spMk id="7" creationId="{22E143C1-0E47-F94F-821C-AD5AF569CC36}"/>
          </ac:spMkLst>
        </pc:spChg>
        <pc:spChg chg="mod">
          <ac:chgData name="Benjamin J Hansen" userId="54d1130f-39ef-4f5a-84ac-54f747f8c29d" providerId="ADAL" clId="{DD61921B-F661-4610-94A9-357E31FF31A2}" dt="2021-04-16T16:23:55.737" v="792" actId="1036"/>
          <ac:spMkLst>
            <pc:docMk/>
            <pc:sldMk cId="1201420013" sldId="1089"/>
            <ac:spMk id="11" creationId="{DDEF2556-4449-43C8-AEC1-F2086E0760C8}"/>
          </ac:spMkLst>
        </pc:spChg>
        <pc:spChg chg="mod">
          <ac:chgData name="Benjamin J Hansen" userId="54d1130f-39ef-4f5a-84ac-54f747f8c29d" providerId="ADAL" clId="{DD61921B-F661-4610-94A9-357E31FF31A2}" dt="2021-04-16T16:20:35.612" v="495" actId="1076"/>
          <ac:spMkLst>
            <pc:docMk/>
            <pc:sldMk cId="1201420013" sldId="1089"/>
            <ac:spMk id="15" creationId="{F136CA3D-BB73-49E8-8F8C-D194100DAF8F}"/>
          </ac:spMkLst>
        </pc:spChg>
        <pc:spChg chg="add mod">
          <ac:chgData name="Benjamin J Hansen" userId="54d1130f-39ef-4f5a-84ac-54f747f8c29d" providerId="ADAL" clId="{DD61921B-F661-4610-94A9-357E31FF31A2}" dt="2021-04-16T16:23:42.540" v="786" actId="20577"/>
          <ac:spMkLst>
            <pc:docMk/>
            <pc:sldMk cId="1201420013" sldId="1089"/>
            <ac:spMk id="17" creationId="{2D31D82B-7A96-422F-A1E3-8A7D66FA8DED}"/>
          </ac:spMkLst>
        </pc:spChg>
        <pc:spChg chg="mod">
          <ac:chgData name="Benjamin J Hansen" userId="54d1130f-39ef-4f5a-84ac-54f747f8c29d" providerId="ADAL" clId="{DD61921B-F661-4610-94A9-357E31FF31A2}" dt="2021-04-16T16:23:55.737" v="792" actId="1036"/>
          <ac:spMkLst>
            <pc:docMk/>
            <pc:sldMk cId="1201420013" sldId="1089"/>
            <ac:spMk id="21" creationId="{82D3BF93-C5EB-6A48-A84F-19158D136D35}"/>
          </ac:spMkLst>
        </pc:spChg>
        <pc:spChg chg="mod">
          <ac:chgData name="Benjamin J Hansen" userId="54d1130f-39ef-4f5a-84ac-54f747f8c29d" providerId="ADAL" clId="{DD61921B-F661-4610-94A9-357E31FF31A2}" dt="2021-04-16T16:23:55.737" v="792" actId="1036"/>
          <ac:spMkLst>
            <pc:docMk/>
            <pc:sldMk cId="1201420013" sldId="1089"/>
            <ac:spMk id="24" creationId="{03C34E99-4848-451E-AC23-D1961C051918}"/>
          </ac:spMkLst>
        </pc:spChg>
        <pc:spChg chg="add mod">
          <ac:chgData name="Benjamin J Hansen" userId="54d1130f-39ef-4f5a-84ac-54f747f8c29d" providerId="ADAL" clId="{DD61921B-F661-4610-94A9-357E31FF31A2}" dt="2021-04-16T16:23:55.737" v="792" actId="1036"/>
          <ac:spMkLst>
            <pc:docMk/>
            <pc:sldMk cId="1201420013" sldId="1089"/>
            <ac:spMk id="28" creationId="{177DA2AC-541D-44BE-9B2F-D8A054424A06}"/>
          </ac:spMkLst>
        </pc:spChg>
        <pc:picChg chg="mod">
          <ac:chgData name="Benjamin J Hansen" userId="54d1130f-39ef-4f5a-84ac-54f747f8c29d" providerId="ADAL" clId="{DD61921B-F661-4610-94A9-357E31FF31A2}" dt="2021-04-16T16:23:55.737" v="792" actId="1036"/>
          <ac:picMkLst>
            <pc:docMk/>
            <pc:sldMk cId="1201420013" sldId="1089"/>
            <ac:picMk id="4" creationId="{9821B2F7-A8D8-470F-889B-3E338AFA6516}"/>
          </ac:picMkLst>
        </pc:pic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6" creationId="{A71D429D-F3CE-4506-8EF0-C62D05296E77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8" creationId="{B2091642-262A-4C3F-A32D-87D64D0AA06C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9" creationId="{5A568CCF-3A78-40AB-A34B-EE6DD1F1E1F2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13" creationId="{893BCD97-75D8-4303-9698-275170065310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14" creationId="{BB048141-9810-42A7-8108-17E3C304E9AA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16" creationId="{1CFA2E45-7644-4927-A5C9-C7824C391147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20" creationId="{47FA797E-0779-8E4E-9FCA-6F4070795528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22" creationId="{54391AF6-7C45-459C-B98D-1AFC6E13FB20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23" creationId="{3C738E1A-742B-4CAF-BBA2-4D20AF4ACF67}"/>
          </ac:cxnSpMkLst>
        </pc:cxnChg>
        <pc:cxnChg chg="add 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25" creationId="{512FBC63-1575-45DC-A60C-A4D7B569745A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26" creationId="{443DE741-5E29-4ADF-A652-2DE470F4E60E}"/>
          </ac:cxnSpMkLst>
        </pc:cxnChg>
        <pc:cxnChg chg="mod">
          <ac:chgData name="Benjamin J Hansen" userId="54d1130f-39ef-4f5a-84ac-54f747f8c29d" providerId="ADAL" clId="{DD61921B-F661-4610-94A9-357E31FF31A2}" dt="2021-04-16T16:23:55.737" v="792" actId="1036"/>
          <ac:cxnSpMkLst>
            <pc:docMk/>
            <pc:sldMk cId="1201420013" sldId="1089"/>
            <ac:cxnSpMk id="27" creationId="{F7BA5B74-5801-46DB-AF29-51ECF20A74B8}"/>
          </ac:cxnSpMkLst>
        </pc:cxnChg>
      </pc:sldChg>
      <pc:sldChg chg="addSp delSp modSp">
        <pc:chgData name="Benjamin J Hansen" userId="54d1130f-39ef-4f5a-84ac-54f747f8c29d" providerId="ADAL" clId="{DD61921B-F661-4610-94A9-357E31FF31A2}" dt="2021-04-16T16:34:02.695" v="923"/>
        <pc:sldMkLst>
          <pc:docMk/>
          <pc:sldMk cId="2408342617" sldId="1126"/>
        </pc:sldMkLst>
        <pc:spChg chg="add mod">
          <ac:chgData name="Benjamin J Hansen" userId="54d1130f-39ef-4f5a-84ac-54f747f8c29d" providerId="ADAL" clId="{DD61921B-F661-4610-94A9-357E31FF31A2}" dt="2021-04-16T16:32:49.162" v="898" actId="1076"/>
          <ac:spMkLst>
            <pc:docMk/>
            <pc:sldMk cId="2408342617" sldId="1126"/>
            <ac:spMk id="4" creationId="{B9C126EA-C75B-4556-A428-38B19ACDAED9}"/>
          </ac:spMkLst>
        </pc:spChg>
        <pc:spChg chg="mod">
          <ac:chgData name="Benjamin J Hansen" userId="54d1130f-39ef-4f5a-84ac-54f747f8c29d" providerId="ADAL" clId="{DD61921B-F661-4610-94A9-357E31FF31A2}" dt="2021-04-16T16:33:23.323" v="919" actId="20577"/>
          <ac:spMkLst>
            <pc:docMk/>
            <pc:sldMk cId="2408342617" sldId="1126"/>
            <ac:spMk id="6" creationId="{668DC55A-9CE7-4F27-8EC5-E8E948E4EE4E}"/>
          </ac:spMkLst>
        </pc:spChg>
        <pc:spChg chg="add mod">
          <ac:chgData name="Benjamin J Hansen" userId="54d1130f-39ef-4f5a-84ac-54f747f8c29d" providerId="ADAL" clId="{DD61921B-F661-4610-94A9-357E31FF31A2}" dt="2021-04-16T16:32:52.859" v="899" actId="1076"/>
          <ac:spMkLst>
            <pc:docMk/>
            <pc:sldMk cId="2408342617" sldId="1126"/>
            <ac:spMk id="10" creationId="{623767A4-F8DF-495D-A1CA-8BADD2EC2E74}"/>
          </ac:spMkLst>
        </pc:spChg>
        <pc:spChg chg="add del">
          <ac:chgData name="Benjamin J Hansen" userId="54d1130f-39ef-4f5a-84ac-54f747f8c29d" providerId="ADAL" clId="{DD61921B-F661-4610-94A9-357E31FF31A2}" dt="2021-04-16T16:33:40.485" v="921"/>
          <ac:spMkLst>
            <pc:docMk/>
            <pc:sldMk cId="2408342617" sldId="1126"/>
            <ac:spMk id="13" creationId="{6FE6C1E7-4924-4B19-B097-8D654A0EC60F}"/>
          </ac:spMkLst>
        </pc:spChg>
        <pc:spChg chg="add del">
          <ac:chgData name="Benjamin J Hansen" userId="54d1130f-39ef-4f5a-84ac-54f747f8c29d" providerId="ADAL" clId="{DD61921B-F661-4610-94A9-357E31FF31A2}" dt="2021-04-16T16:34:02.695" v="923"/>
          <ac:spMkLst>
            <pc:docMk/>
            <pc:sldMk cId="2408342617" sldId="1126"/>
            <ac:spMk id="14" creationId="{E958A063-4024-486C-9842-06C06DDAF1E8}"/>
          </ac:spMkLst>
        </pc:spChg>
        <pc:picChg chg="mod">
          <ac:chgData name="Benjamin J Hansen" userId="54d1130f-39ef-4f5a-84ac-54f747f8c29d" providerId="ADAL" clId="{DD61921B-F661-4610-94A9-357E31FF31A2}" dt="2021-04-16T16:31:09.674" v="836" actId="1076"/>
          <ac:picMkLst>
            <pc:docMk/>
            <pc:sldMk cId="2408342617" sldId="1126"/>
            <ac:picMk id="5" creationId="{7A5D0C19-5A42-4647-A7F9-2EE95456E2FD}"/>
          </ac:picMkLst>
        </pc:picChg>
        <pc:cxnChg chg="add mod">
          <ac:chgData name="Benjamin J Hansen" userId="54d1130f-39ef-4f5a-84ac-54f747f8c29d" providerId="ADAL" clId="{DD61921B-F661-4610-94A9-357E31FF31A2}" dt="2021-04-16T16:32:56.427" v="900" actId="14100"/>
          <ac:cxnSpMkLst>
            <pc:docMk/>
            <pc:sldMk cId="2408342617" sldId="1126"/>
            <ac:cxnSpMk id="7" creationId="{5A13AEC3-FD20-4959-81D0-F7D8FA6ED8F1}"/>
          </ac:cxnSpMkLst>
        </pc:cxnChg>
        <pc:cxnChg chg="add mod">
          <ac:chgData name="Benjamin J Hansen" userId="54d1130f-39ef-4f5a-84ac-54f747f8c29d" providerId="ADAL" clId="{DD61921B-F661-4610-94A9-357E31FF31A2}" dt="2021-04-16T16:32:24.035" v="866" actId="14100"/>
          <ac:cxnSpMkLst>
            <pc:docMk/>
            <pc:sldMk cId="2408342617" sldId="1126"/>
            <ac:cxnSpMk id="8" creationId="{AD2A6003-58DE-42F8-911A-75A1A30B4A0D}"/>
          </ac:cxnSpMkLst>
        </pc:cxnChg>
      </pc:sldChg>
      <pc:sldChg chg="del">
        <pc:chgData name="Benjamin J Hansen" userId="54d1130f-39ef-4f5a-84ac-54f747f8c29d" providerId="ADAL" clId="{DD61921B-F661-4610-94A9-357E31FF31A2}" dt="2021-04-16T16:39:20.579" v="1111" actId="2696"/>
        <pc:sldMkLst>
          <pc:docMk/>
          <pc:sldMk cId="1708259621" sldId="1127"/>
        </pc:sldMkLst>
      </pc:sldChg>
      <pc:sldChg chg="addSp delSp modSp add">
        <pc:chgData name="Benjamin J Hansen" userId="54d1130f-39ef-4f5a-84ac-54f747f8c29d" providerId="ADAL" clId="{DD61921B-F661-4610-94A9-357E31FF31A2}" dt="2021-04-16T16:38:52.379" v="1110" actId="20577"/>
        <pc:sldMkLst>
          <pc:docMk/>
          <pc:sldMk cId="2353657116" sldId="2473"/>
        </pc:sldMkLst>
        <pc:spChg chg="del">
          <ac:chgData name="Benjamin J Hansen" userId="54d1130f-39ef-4f5a-84ac-54f747f8c29d" providerId="ADAL" clId="{DD61921B-F661-4610-94A9-357E31FF31A2}" dt="2021-04-16T16:35:44.042" v="943" actId="478"/>
          <ac:spMkLst>
            <pc:docMk/>
            <pc:sldMk cId="2353657116" sldId="2473"/>
            <ac:spMk id="2" creationId="{8C401849-C00E-4345-B8A8-851675AD2813}"/>
          </ac:spMkLst>
        </pc:spChg>
        <pc:spChg chg="mod">
          <ac:chgData name="Benjamin J Hansen" userId="54d1130f-39ef-4f5a-84ac-54f747f8c29d" providerId="ADAL" clId="{DD61921B-F661-4610-94A9-357E31FF31A2}" dt="2021-04-16T16:38:52.379" v="1110" actId="20577"/>
          <ac:spMkLst>
            <pc:docMk/>
            <pc:sldMk cId="2353657116" sldId="2473"/>
            <ac:spMk id="3" creationId="{CBCAEBD0-6195-4EE7-A4AA-C0718C1321E0}"/>
          </ac:spMkLst>
        </pc:spChg>
        <pc:spChg chg="add del">
          <ac:chgData name="Benjamin J Hansen" userId="54d1130f-39ef-4f5a-84ac-54f747f8c29d" providerId="ADAL" clId="{DD61921B-F661-4610-94A9-357E31FF31A2}" dt="2021-04-16T16:35:58.862" v="949"/>
          <ac:spMkLst>
            <pc:docMk/>
            <pc:sldMk cId="2353657116" sldId="2473"/>
            <ac:spMk id="4" creationId="{1B74AFA1-01FD-4D39-9C7B-DB8B06B112FE}"/>
          </ac:spMkLst>
        </pc:spChg>
        <pc:spChg chg="add mod">
          <ac:chgData name="Benjamin J Hansen" userId="54d1130f-39ef-4f5a-84ac-54f747f8c29d" providerId="ADAL" clId="{DD61921B-F661-4610-94A9-357E31FF31A2}" dt="2021-04-16T16:37:50.947" v="1030" actId="20577"/>
          <ac:spMkLst>
            <pc:docMk/>
            <pc:sldMk cId="2353657116" sldId="2473"/>
            <ac:spMk id="5" creationId="{4EE4A875-2839-47BA-85BD-1A7E8EC274F8}"/>
          </ac:spMkLst>
        </pc:spChg>
        <pc:spChg chg="add del mod">
          <ac:chgData name="Benjamin J Hansen" userId="54d1130f-39ef-4f5a-84ac-54f747f8c29d" providerId="ADAL" clId="{DD61921B-F661-4610-94A9-357E31FF31A2}" dt="2021-04-16T16:38:28.594" v="1055" actId="478"/>
          <ac:spMkLst>
            <pc:docMk/>
            <pc:sldMk cId="2353657116" sldId="2473"/>
            <ac:spMk id="10" creationId="{6D34394B-AFBF-40D2-BDF5-8EB0BC2A8ECB}"/>
          </ac:spMkLst>
        </pc:spChg>
        <pc:picChg chg="add mod">
          <ac:chgData name="Benjamin J Hansen" userId="54d1130f-39ef-4f5a-84ac-54f747f8c29d" providerId="ADAL" clId="{DD61921B-F661-4610-94A9-357E31FF31A2}" dt="2021-04-16T16:36:48.906" v="1003" actId="14100"/>
          <ac:picMkLst>
            <pc:docMk/>
            <pc:sldMk cId="2353657116" sldId="2473"/>
            <ac:picMk id="2050" creationId="{F7EA0F04-33B7-450E-9913-CDEC6A31A2F5}"/>
          </ac:picMkLst>
        </pc:picChg>
        <pc:cxnChg chg="add mod">
          <ac:chgData name="Benjamin J Hansen" userId="54d1130f-39ef-4f5a-84ac-54f747f8c29d" providerId="ADAL" clId="{DD61921B-F661-4610-94A9-357E31FF31A2}" dt="2021-04-16T16:37:43.426" v="1025" actId="14100"/>
          <ac:cxnSpMkLst>
            <pc:docMk/>
            <pc:sldMk cId="2353657116" sldId="2473"/>
            <ac:cxnSpMk id="7" creationId="{AC914EEC-4674-49FC-AAC7-2F89603017B2}"/>
          </ac:cxnSpMkLst>
        </pc:cxnChg>
        <pc:cxnChg chg="add del mod">
          <ac:chgData name="Benjamin J Hansen" userId="54d1130f-39ef-4f5a-84ac-54f747f8c29d" providerId="ADAL" clId="{DD61921B-F661-4610-94A9-357E31FF31A2}" dt="2021-04-16T16:38:30.598" v="1056" actId="478"/>
          <ac:cxnSpMkLst>
            <pc:docMk/>
            <pc:sldMk cId="2353657116" sldId="2473"/>
            <ac:cxnSpMk id="11" creationId="{D07BB48B-AE94-4531-B917-179DE2E48A1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0205-183B-427D-A6F4-4DAF78CF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2F9E0-6D5C-433F-B6A3-064349453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6FBA-A4BD-47AD-8847-16F47D37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F9AF-962B-4A59-BD6A-05F4A6B1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DEE5-EA12-41FD-9E57-01447B45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67C9-42C2-4465-BC47-735B7684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57685-1FBA-49C9-8713-FF1F77689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0EB45-BFE8-4632-8B86-80681286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46E52-B067-4F6F-8857-FCADD400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47BE-FF37-41F3-8BEC-DAA871E2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C42F2-5292-425F-862B-2F685917A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7A45A-49DF-4C8D-9220-F79E5CBAD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11C33-989B-428C-A16A-AA0B005E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2AFD-A6BD-41ED-B6D9-8AD5DA3A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9CB3F-CB47-4928-BE61-A856BB9A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8784" y="6504213"/>
            <a:ext cx="1318683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Sept 24,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9632" y="6504214"/>
            <a:ext cx="80101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J. Hurd / PIP2IT 650 CTL FDR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E260-8917-4A58-8453-E37B4A1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B8A4-F403-41AB-A75F-CEE4A287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D42B-3C4A-458F-A281-2D87F312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CFACA-3BA2-40D8-A07C-588E92D6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B3281-D41F-47CE-92A7-9D777A86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4781-E7BF-4A3F-9D2B-B6F792AC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FE6CD-F98A-4F8B-B418-2B714EA6C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8F7D-CB68-45CD-9031-8DAD134B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C3B0-4511-4E87-BA9C-81BF26C2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4D301-FCB0-4288-818A-E532A4EE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CE8A-5D4B-48B7-BA67-CDE4F562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A2FF-DF30-401A-A6C1-D30DE7E57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033DD-544F-4536-96EA-D140E0B1C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5F2FD-D897-4D2D-865C-F5725D77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06A1-0687-4E3B-813C-15A79E36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EFBCD-FBB0-4BDA-8CDB-B427BA26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7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7586-0E1F-42F3-88CC-750C264A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1EBF7-49A4-4EB2-B8D7-CCCC702F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A10F1-0A42-428D-AD85-0F4464F0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CB290-6FC1-4489-9EBB-57A558EDB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0E6EF-3FDB-4CA0-9E03-F7D36EDC5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D3F03-7416-4C19-8C61-064E76D4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0E7D0-0F4B-44B3-960E-FB43814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A752D-E775-45DC-98AB-68D32E61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F9FB-0E08-4E9D-9D52-881F18E0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1317B-67CE-4024-BD51-7C541ECF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0C698-BBF8-44B5-BF15-9826B7F5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AB188-0F8F-4E20-9997-252550FB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C8221-27BC-4ECD-85E9-76DD6A58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64808-EDE5-4F81-8464-C066A92E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EBB28-8673-44BB-BDEC-5526E5FB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9CC3-15EA-47A9-BEA6-4FB6E03B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BAF8-6C5C-4924-9923-F2D7771D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C2C32-A1A6-4931-88DF-997AFB8B7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38099-8B18-403D-A9C5-0772AD77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82F79-41A6-4880-8DCF-94FE6F6D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7E4D9-A30E-4A7E-940B-1719EB55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EF5D-DDD2-403C-9370-541F460F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D64BB-0201-457F-A251-FDB761475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6D55A-314E-4F38-ABCC-E56F1D29E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7596F-00E2-40A7-ABB0-6277E636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F2DB3-0A76-4B8D-9DD7-1DFD99F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53EF9-803C-4A8A-AC34-B449B286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B95E0-FD03-46D4-B6DC-32434D5B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2918-2039-4515-9948-75B9FCFC7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8E4CA-13E9-4365-94B3-3C77F4DA8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F3A1-34B7-4DF9-92FC-47AAD8CBA17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C58-1D0D-46AA-831B-910646892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03869-3750-49F0-8517-36E55E9C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C6F5-6EF5-4348-A356-5ED6CA1A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HB650 Test Stand – Cryogenic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899" y="5186257"/>
            <a:ext cx="8107060" cy="1247725"/>
          </a:xfrm>
        </p:spPr>
        <p:txBody>
          <a:bodyPr/>
          <a:lstStyle/>
          <a:p>
            <a:r>
              <a:rPr lang="en-US">
                <a:cs typeface="Helvetica"/>
              </a:rPr>
              <a:t>Joe Hurd, Ben Hansen, Renzhuo Wang</a:t>
            </a:r>
          </a:p>
          <a:p>
            <a:r>
              <a:rPr lang="en-US"/>
              <a:t>April 15, 2021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96BB39AE-C6BD-4913-B826-F00F8B46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9" y="408230"/>
            <a:ext cx="7227861" cy="34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3593BC58-EA60-4055-98EE-DCB8E59B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0" r="87546" b="24989"/>
          <a:stretch/>
        </p:blipFill>
        <p:spPr bwMode="auto">
          <a:xfrm>
            <a:off x="694713" y="3440410"/>
            <a:ext cx="939252" cy="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F1C2F-0B93-4092-A11B-E982939A480A}"/>
              </a:ext>
            </a:extLst>
          </p:cNvPr>
          <p:cNvPicPr/>
          <p:nvPr/>
        </p:nvPicPr>
        <p:blipFill rotWithShape="1">
          <a:blip r:embed="rId3"/>
          <a:srcRect t="49695"/>
          <a:stretch/>
        </p:blipFill>
        <p:spPr>
          <a:xfrm>
            <a:off x="8173720" y="3612366"/>
            <a:ext cx="3549650" cy="29292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A64332-147E-4149-8D42-603BEEC1614D}"/>
              </a:ext>
            </a:extLst>
          </p:cNvPr>
          <p:cNvCxnSpPr>
            <a:cxnSpLocks/>
          </p:cNvCxnSpPr>
          <p:nvPr/>
        </p:nvCxnSpPr>
        <p:spPr>
          <a:xfrm>
            <a:off x="230761" y="4210050"/>
            <a:ext cx="83264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29849-C70A-430B-B468-7A5C97B72B25}"/>
              </a:ext>
            </a:extLst>
          </p:cNvPr>
          <p:cNvGrpSpPr/>
          <p:nvPr/>
        </p:nvGrpSpPr>
        <p:grpSpPr>
          <a:xfrm>
            <a:off x="7651933" y="4020735"/>
            <a:ext cx="191827" cy="251215"/>
            <a:chOff x="7651933" y="4020735"/>
            <a:chExt cx="191827" cy="2512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5C73C-F9AE-4D08-9C8A-F5AFCC25F62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F5423FB-949B-40E1-BB06-79D65401C96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1F27AE5-CA9A-48F2-BC06-80968F4663B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6162E6-D8B4-41DB-AB20-39603F35E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6206" y="4088606"/>
              <a:ext cx="0" cy="1095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Top Corners Snipped 10">
              <a:extLst>
                <a:ext uri="{FF2B5EF4-FFF2-40B4-BE49-F238E27FC236}">
                  <a16:creationId xmlns:a16="http://schemas.microsoft.com/office/drawing/2014/main" id="{842644A2-4DC1-4C53-87E4-ADB4283E17BE}"/>
                </a:ext>
              </a:extLst>
            </p:cNvPr>
            <p:cNvSpPr/>
            <p:nvPr/>
          </p:nvSpPr>
          <p:spPr>
            <a:xfrm>
              <a:off x="7684311" y="4020735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3FE7A-FB01-473F-B458-042381F17775}"/>
              </a:ext>
            </a:extLst>
          </p:cNvPr>
          <p:cNvCxnSpPr>
            <a:cxnSpLocks/>
          </p:cNvCxnSpPr>
          <p:nvPr/>
        </p:nvCxnSpPr>
        <p:spPr>
          <a:xfrm>
            <a:off x="9804943" y="2638738"/>
            <a:ext cx="0" cy="10442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7CC785-546F-4888-A8E8-0FEE9AFF0600}"/>
              </a:ext>
            </a:extLst>
          </p:cNvPr>
          <p:cNvCxnSpPr>
            <a:cxnSpLocks/>
          </p:cNvCxnSpPr>
          <p:nvPr/>
        </p:nvCxnSpPr>
        <p:spPr>
          <a:xfrm>
            <a:off x="10373268" y="2924175"/>
            <a:ext cx="0" cy="9112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37F6E8-E3F1-4EFC-9385-FE82ECDD985B}"/>
              </a:ext>
            </a:extLst>
          </p:cNvPr>
          <p:cNvCxnSpPr>
            <a:cxnSpLocks/>
          </p:cNvCxnSpPr>
          <p:nvPr/>
        </p:nvCxnSpPr>
        <p:spPr>
          <a:xfrm>
            <a:off x="10949755" y="3222638"/>
            <a:ext cx="1364" cy="4603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BECE69-4D3B-4705-A517-4D58C45B23C6}"/>
              </a:ext>
            </a:extLst>
          </p:cNvPr>
          <p:cNvCxnSpPr>
            <a:cxnSpLocks/>
          </p:cNvCxnSpPr>
          <p:nvPr/>
        </p:nvCxnSpPr>
        <p:spPr>
          <a:xfrm flipH="1">
            <a:off x="10956105" y="3513164"/>
            <a:ext cx="8281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45F35-4313-41E2-9B8A-CEBE102A4C0C}"/>
              </a:ext>
            </a:extLst>
          </p:cNvPr>
          <p:cNvCxnSpPr>
            <a:cxnSpLocks/>
          </p:cNvCxnSpPr>
          <p:nvPr/>
        </p:nvCxnSpPr>
        <p:spPr>
          <a:xfrm>
            <a:off x="11774713" y="2876327"/>
            <a:ext cx="0" cy="3753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018599-70FC-4C0F-B8DE-7A5654B7E516}"/>
              </a:ext>
            </a:extLst>
          </p:cNvPr>
          <p:cNvCxnSpPr>
            <a:cxnSpLocks/>
          </p:cNvCxnSpPr>
          <p:nvPr/>
        </p:nvCxnSpPr>
        <p:spPr>
          <a:xfrm flipH="1">
            <a:off x="7267575" y="6629400"/>
            <a:ext cx="45243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95812-9A8E-4ECD-AC58-D8367C2432E0}"/>
              </a:ext>
            </a:extLst>
          </p:cNvPr>
          <p:cNvCxnSpPr>
            <a:cxnSpLocks/>
          </p:cNvCxnSpPr>
          <p:nvPr/>
        </p:nvCxnSpPr>
        <p:spPr>
          <a:xfrm>
            <a:off x="7261768" y="4198145"/>
            <a:ext cx="0" cy="2431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B328FD-43A7-4E7A-8E1E-206C79E75E49}"/>
              </a:ext>
            </a:extLst>
          </p:cNvPr>
          <p:cNvCxnSpPr>
            <a:cxnSpLocks/>
          </p:cNvCxnSpPr>
          <p:nvPr/>
        </p:nvCxnSpPr>
        <p:spPr>
          <a:xfrm flipH="1">
            <a:off x="10373269" y="3185992"/>
            <a:ext cx="139083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66C98E-CE71-499C-8092-ABF20EDD29BE}"/>
              </a:ext>
            </a:extLst>
          </p:cNvPr>
          <p:cNvCxnSpPr>
            <a:cxnSpLocks/>
          </p:cNvCxnSpPr>
          <p:nvPr/>
        </p:nvCxnSpPr>
        <p:spPr>
          <a:xfrm flipH="1">
            <a:off x="9804943" y="2887476"/>
            <a:ext cx="19591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0CD35-045A-4FC2-8D2F-BEB8784536C8}"/>
              </a:ext>
            </a:extLst>
          </p:cNvPr>
          <p:cNvCxnSpPr>
            <a:cxnSpLocks/>
          </p:cNvCxnSpPr>
          <p:nvPr/>
        </p:nvCxnSpPr>
        <p:spPr>
          <a:xfrm>
            <a:off x="10946356" y="2924175"/>
            <a:ext cx="0" cy="2027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7F2F5E-5D4A-4017-A4ED-4EF2C464D912}"/>
              </a:ext>
            </a:extLst>
          </p:cNvPr>
          <p:cNvCxnSpPr>
            <a:cxnSpLocks/>
          </p:cNvCxnSpPr>
          <p:nvPr/>
        </p:nvCxnSpPr>
        <p:spPr>
          <a:xfrm>
            <a:off x="10947943" y="990600"/>
            <a:ext cx="0" cy="1840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1F260-970A-4626-A42F-72F100DFE599}"/>
              </a:ext>
            </a:extLst>
          </p:cNvPr>
          <p:cNvGrpSpPr/>
          <p:nvPr/>
        </p:nvGrpSpPr>
        <p:grpSpPr>
          <a:xfrm>
            <a:off x="11298440" y="3399459"/>
            <a:ext cx="137727" cy="156431"/>
            <a:chOff x="7651933" y="4054072"/>
            <a:chExt cx="191827" cy="2178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E4CA7A-0E49-4F8B-82BE-EB76350D267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8F4E727-07A7-4D4D-BE97-F1EA278ECDE6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4BE8265B-0287-4051-B8AE-91B978F4737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827C6-DFD1-4056-B1CD-A4E80387F3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0925F71E-6482-4D57-B876-16928F5C348F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B7772C-D2E2-4468-BFC9-86570AF11B48}"/>
              </a:ext>
            </a:extLst>
          </p:cNvPr>
          <p:cNvGrpSpPr/>
          <p:nvPr/>
        </p:nvGrpSpPr>
        <p:grpSpPr>
          <a:xfrm>
            <a:off x="11297261" y="3083542"/>
            <a:ext cx="137727" cy="156431"/>
            <a:chOff x="7651933" y="4054072"/>
            <a:chExt cx="191827" cy="2178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C4801B-E094-42AD-85A4-C114334B30EE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8F58D0D9-F89A-4B73-B774-60DB4248DAE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0409DA8-E599-4CD3-82E7-98126C4A828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26519F-BC9D-4213-8AFA-5C7E578CEB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Top Corners Snipped 33">
              <a:extLst>
                <a:ext uri="{FF2B5EF4-FFF2-40B4-BE49-F238E27FC236}">
                  <a16:creationId xmlns:a16="http://schemas.microsoft.com/office/drawing/2014/main" id="{259B1B85-18C3-4F90-ADCA-B1501F45E1C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2C0777-C18E-46C3-A8B4-49B237FAD53D}"/>
              </a:ext>
            </a:extLst>
          </p:cNvPr>
          <p:cNvGrpSpPr/>
          <p:nvPr/>
        </p:nvGrpSpPr>
        <p:grpSpPr>
          <a:xfrm>
            <a:off x="11296082" y="2777040"/>
            <a:ext cx="137727" cy="156431"/>
            <a:chOff x="7651933" y="4054072"/>
            <a:chExt cx="191827" cy="2178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FB36F4-D0C2-49A4-A16B-8E0CCDB3F5B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4D3B783-F89B-4FEF-BEE3-790478811B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D6BF13A-1009-4C1C-92B2-0A728B1C767B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D1BA28-0018-499E-B66C-63C5CE4C0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Top Corners Snipped 39">
              <a:extLst>
                <a:ext uri="{FF2B5EF4-FFF2-40B4-BE49-F238E27FC236}">
                  <a16:creationId xmlns:a16="http://schemas.microsoft.com/office/drawing/2014/main" id="{0772F6CD-C706-46FB-83BE-DCB652B569C0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9DEF7E-9C81-48EC-9F38-A9587878578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985799" y="4204495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050F9D-F81A-45A6-A71E-A70DE7E6C57B}"/>
              </a:ext>
            </a:extLst>
          </p:cNvPr>
          <p:cNvSpPr/>
          <p:nvPr/>
        </p:nvSpPr>
        <p:spPr>
          <a:xfrm>
            <a:off x="2868504" y="4443635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AFDE05-7AF3-4001-A978-1EC1E9397ADC}"/>
              </a:ext>
            </a:extLst>
          </p:cNvPr>
          <p:cNvSpPr txBox="1"/>
          <p:nvPr/>
        </p:nvSpPr>
        <p:spPr>
          <a:xfrm>
            <a:off x="2830532" y="4419600"/>
            <a:ext cx="35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FT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8077EC-03E8-4A8D-AFAE-9B7E0277A777}"/>
              </a:ext>
            </a:extLst>
          </p:cNvPr>
          <p:cNvCxnSpPr>
            <a:cxnSpLocks/>
          </p:cNvCxnSpPr>
          <p:nvPr/>
        </p:nvCxnSpPr>
        <p:spPr>
          <a:xfrm>
            <a:off x="10091328" y="2920770"/>
            <a:ext cx="0" cy="745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8611E9-58D7-40B9-95CE-A9DE395986E0}"/>
              </a:ext>
            </a:extLst>
          </p:cNvPr>
          <p:cNvCxnSpPr>
            <a:cxnSpLocks/>
          </p:cNvCxnSpPr>
          <p:nvPr/>
        </p:nvCxnSpPr>
        <p:spPr>
          <a:xfrm>
            <a:off x="10664635" y="3222638"/>
            <a:ext cx="0" cy="475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AB759A-A432-4608-82D3-5D40E4C4F1D6}"/>
              </a:ext>
            </a:extLst>
          </p:cNvPr>
          <p:cNvCxnSpPr>
            <a:cxnSpLocks/>
          </p:cNvCxnSpPr>
          <p:nvPr/>
        </p:nvCxnSpPr>
        <p:spPr>
          <a:xfrm>
            <a:off x="10655208" y="2924175"/>
            <a:ext cx="0" cy="207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D6C854-0742-4256-BC81-B8F7DF3A0C3B}"/>
              </a:ext>
            </a:extLst>
          </p:cNvPr>
          <p:cNvCxnSpPr>
            <a:cxnSpLocks/>
          </p:cNvCxnSpPr>
          <p:nvPr/>
        </p:nvCxnSpPr>
        <p:spPr>
          <a:xfrm>
            <a:off x="10655117" y="875030"/>
            <a:ext cx="0" cy="1955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F1837F-49A7-4D3D-A580-A1159F0FE8FB}"/>
              </a:ext>
            </a:extLst>
          </p:cNvPr>
          <p:cNvCxnSpPr>
            <a:cxnSpLocks/>
          </p:cNvCxnSpPr>
          <p:nvPr/>
        </p:nvCxnSpPr>
        <p:spPr>
          <a:xfrm>
            <a:off x="10373268" y="2543810"/>
            <a:ext cx="0" cy="2869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3E41A8-48AF-46A8-8B3E-310730E6B4DB}"/>
              </a:ext>
            </a:extLst>
          </p:cNvPr>
          <p:cNvCxnSpPr>
            <a:cxnSpLocks/>
          </p:cNvCxnSpPr>
          <p:nvPr/>
        </p:nvCxnSpPr>
        <p:spPr>
          <a:xfrm>
            <a:off x="10091328" y="2399030"/>
            <a:ext cx="0" cy="417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9B63C6-9137-48EF-89CA-FF6839D021A3}"/>
              </a:ext>
            </a:extLst>
          </p:cNvPr>
          <p:cNvCxnSpPr>
            <a:cxnSpLocks/>
          </p:cNvCxnSpPr>
          <p:nvPr/>
        </p:nvCxnSpPr>
        <p:spPr>
          <a:xfrm flipH="1">
            <a:off x="7419883" y="2399030"/>
            <a:ext cx="26714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42EA76-4BE5-43D6-80C6-4A02E231CFFD}"/>
              </a:ext>
            </a:extLst>
          </p:cNvPr>
          <p:cNvCxnSpPr>
            <a:cxnSpLocks/>
          </p:cNvCxnSpPr>
          <p:nvPr/>
        </p:nvCxnSpPr>
        <p:spPr>
          <a:xfrm flipH="1">
            <a:off x="7419884" y="875030"/>
            <a:ext cx="3235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65C9C5-544E-430D-B11A-E8BC10A15CEB}"/>
              </a:ext>
            </a:extLst>
          </p:cNvPr>
          <p:cNvCxnSpPr>
            <a:cxnSpLocks/>
          </p:cNvCxnSpPr>
          <p:nvPr/>
        </p:nvCxnSpPr>
        <p:spPr>
          <a:xfrm flipH="1">
            <a:off x="7419883" y="2553335"/>
            <a:ext cx="259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B3A9C-52FF-4E8A-837F-055740B5F663}"/>
              </a:ext>
            </a:extLst>
          </p:cNvPr>
          <p:cNvCxnSpPr>
            <a:cxnSpLocks/>
          </p:cNvCxnSpPr>
          <p:nvPr/>
        </p:nvCxnSpPr>
        <p:spPr>
          <a:xfrm flipH="1">
            <a:off x="10144126" y="2553335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9EE8C5-1FCE-4531-8A43-2952CC8ED6F7}"/>
              </a:ext>
            </a:extLst>
          </p:cNvPr>
          <p:cNvCxnSpPr>
            <a:cxnSpLocks/>
          </p:cNvCxnSpPr>
          <p:nvPr/>
        </p:nvCxnSpPr>
        <p:spPr>
          <a:xfrm flipH="1">
            <a:off x="7419884" y="998220"/>
            <a:ext cx="316429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416A30-F164-4DD7-919B-3BCC4C3EC619}"/>
              </a:ext>
            </a:extLst>
          </p:cNvPr>
          <p:cNvCxnSpPr>
            <a:cxnSpLocks/>
          </p:cNvCxnSpPr>
          <p:nvPr/>
        </p:nvCxnSpPr>
        <p:spPr>
          <a:xfrm flipH="1">
            <a:off x="10711089" y="996950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C3CFFF-C176-4449-B7BC-A4C3F0D25E8D}"/>
              </a:ext>
            </a:extLst>
          </p:cNvPr>
          <p:cNvCxnSpPr>
            <a:cxnSpLocks/>
          </p:cNvCxnSpPr>
          <p:nvPr/>
        </p:nvCxnSpPr>
        <p:spPr>
          <a:xfrm flipH="1">
            <a:off x="7934325" y="2638738"/>
            <a:ext cx="187061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FC3EB9-5F65-4A7F-988B-151098532F1B}"/>
              </a:ext>
            </a:extLst>
          </p:cNvPr>
          <p:cNvCxnSpPr>
            <a:cxnSpLocks/>
          </p:cNvCxnSpPr>
          <p:nvPr/>
        </p:nvCxnSpPr>
        <p:spPr>
          <a:xfrm>
            <a:off x="7934325" y="2638738"/>
            <a:ext cx="0" cy="1330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720516-49A0-48AB-8572-5577542D4123}"/>
              </a:ext>
            </a:extLst>
          </p:cNvPr>
          <p:cNvCxnSpPr>
            <a:cxnSpLocks/>
          </p:cNvCxnSpPr>
          <p:nvPr/>
        </p:nvCxnSpPr>
        <p:spPr>
          <a:xfrm flipH="1">
            <a:off x="1047750" y="3968750"/>
            <a:ext cx="6886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4BBF528-70A3-4DBF-8E48-40335B2AD4C6}"/>
              </a:ext>
            </a:extLst>
          </p:cNvPr>
          <p:cNvCxnSpPr/>
          <p:nvPr/>
        </p:nvCxnSpPr>
        <p:spPr>
          <a:xfrm flipH="1">
            <a:off x="210883" y="344041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E6088C-26E9-4914-9946-16998B56E49F}"/>
              </a:ext>
            </a:extLst>
          </p:cNvPr>
          <p:cNvCxnSpPr>
            <a:cxnSpLocks/>
          </p:cNvCxnSpPr>
          <p:nvPr/>
        </p:nvCxnSpPr>
        <p:spPr>
          <a:xfrm>
            <a:off x="1047750" y="3438208"/>
            <a:ext cx="0" cy="180508"/>
          </a:xfrm>
          <a:prstGeom prst="straightConnector1">
            <a:avLst/>
          </a:prstGeom>
          <a:ln w="15875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B1B32F-9083-41F4-AFA5-34CA9E8F5E38}"/>
              </a:ext>
            </a:extLst>
          </p:cNvPr>
          <p:cNvSpPr txBox="1"/>
          <p:nvPr/>
        </p:nvSpPr>
        <p:spPr>
          <a:xfrm>
            <a:off x="1139169" y="3440410"/>
            <a:ext cx="6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Kinney WVC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6A686E-D133-4F70-9E91-2D30C6F53508}"/>
              </a:ext>
            </a:extLst>
          </p:cNvPr>
          <p:cNvCxnSpPr>
            <a:cxnSpLocks/>
          </p:cNvCxnSpPr>
          <p:nvPr/>
        </p:nvCxnSpPr>
        <p:spPr>
          <a:xfrm flipV="1">
            <a:off x="230761" y="2317750"/>
            <a:ext cx="0" cy="111087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44EFD1-D55C-451C-963D-EDB28541938F}"/>
              </a:ext>
            </a:extLst>
          </p:cNvPr>
          <p:cNvCxnSpPr>
            <a:cxnSpLocks/>
          </p:cNvCxnSpPr>
          <p:nvPr/>
        </p:nvCxnSpPr>
        <p:spPr>
          <a:xfrm>
            <a:off x="230761" y="232410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F303684-BCCC-4D20-A097-DF3E4B57BE31}"/>
              </a:ext>
            </a:extLst>
          </p:cNvPr>
          <p:cNvCxnSpPr>
            <a:cxnSpLocks/>
          </p:cNvCxnSpPr>
          <p:nvPr/>
        </p:nvCxnSpPr>
        <p:spPr>
          <a:xfrm>
            <a:off x="230761" y="3438208"/>
            <a:ext cx="0" cy="7662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3D921016-F115-44BD-9C12-16DD264F4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6"/>
          <a:stretch/>
        </p:blipFill>
        <p:spPr>
          <a:xfrm>
            <a:off x="301631" y="4566435"/>
            <a:ext cx="1536823" cy="219855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14F0837-C6A0-4A16-A5E3-0E3788ED2EFE}"/>
              </a:ext>
            </a:extLst>
          </p:cNvPr>
          <p:cNvCxnSpPr>
            <a:cxnSpLocks/>
            <a:stCxn id="186" idx="0"/>
          </p:cNvCxnSpPr>
          <p:nvPr/>
        </p:nvCxnSpPr>
        <p:spPr>
          <a:xfrm>
            <a:off x="507622" y="4000597"/>
            <a:ext cx="183267" cy="605597"/>
          </a:xfrm>
          <a:prstGeom prst="straightConnector1">
            <a:avLst/>
          </a:prstGeom>
          <a:ln w="19050"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051D35-42EE-4863-A605-A628B8886B80}"/>
              </a:ext>
            </a:extLst>
          </p:cNvPr>
          <p:cNvGrpSpPr/>
          <p:nvPr/>
        </p:nvGrpSpPr>
        <p:grpSpPr>
          <a:xfrm rot="16200000">
            <a:off x="9697355" y="2682216"/>
            <a:ext cx="137727" cy="156431"/>
            <a:chOff x="7651933" y="4054072"/>
            <a:chExt cx="191827" cy="2178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9B0C8D-6EC8-4FAB-BCB6-389D13F78086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87AA014F-8E3A-4AFB-B51F-D989DE1976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167FD79C-6917-451E-A342-4ACB6B692BBA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A13077-94D2-4C2A-B6C2-1033E34308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Top Corners Snipped 71">
              <a:extLst>
                <a:ext uri="{FF2B5EF4-FFF2-40B4-BE49-F238E27FC236}">
                  <a16:creationId xmlns:a16="http://schemas.microsoft.com/office/drawing/2014/main" id="{65507DC8-B709-4D4F-A525-FB8D0B274B7B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AD9FCB-7B92-4C3B-B7E9-A2198D8CA835}"/>
              </a:ext>
            </a:extLst>
          </p:cNvPr>
          <p:cNvGrpSpPr/>
          <p:nvPr/>
        </p:nvGrpSpPr>
        <p:grpSpPr>
          <a:xfrm rot="16200000">
            <a:off x="9974704" y="3015081"/>
            <a:ext cx="137727" cy="156431"/>
            <a:chOff x="7651933" y="4054072"/>
            <a:chExt cx="191827" cy="21787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FC701FC-E444-4E56-A299-DFBDBDC66AF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5FABEBC-50AB-4C9C-B6BF-9C2BA62498A0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22675E80-119E-48D0-9EFE-6E8CF3E3A2A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87FC67-16E2-44A6-AB77-C1C5745457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Top Corners Snipped 77">
              <a:extLst>
                <a:ext uri="{FF2B5EF4-FFF2-40B4-BE49-F238E27FC236}">
                  <a16:creationId xmlns:a16="http://schemas.microsoft.com/office/drawing/2014/main" id="{348832C1-FB6E-40AA-9996-3B62BC4525B8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4159FD-E6BC-4410-9340-EC5B7F9E081A}"/>
              </a:ext>
            </a:extLst>
          </p:cNvPr>
          <p:cNvGrpSpPr/>
          <p:nvPr/>
        </p:nvGrpSpPr>
        <p:grpSpPr>
          <a:xfrm rot="16200000">
            <a:off x="10265479" y="2612731"/>
            <a:ext cx="137727" cy="156431"/>
            <a:chOff x="7651933" y="4054072"/>
            <a:chExt cx="191827" cy="21787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DBEC0AE-C43E-4D32-99CB-6A87F6196A6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9916B357-77A8-4272-A810-F393DC142CE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0CF99F90-3249-4F3B-8FE6-99827D844B6E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149996-5CDA-481C-9E4D-58AF6CADD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4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Top Corners Snipped 83">
              <a:extLst>
                <a:ext uri="{FF2B5EF4-FFF2-40B4-BE49-F238E27FC236}">
                  <a16:creationId xmlns:a16="http://schemas.microsoft.com/office/drawing/2014/main" id="{E9EA5507-C391-4431-97ED-CA7D06F65A4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BD584-6782-4AC9-81C4-9271F1031D07}"/>
              </a:ext>
            </a:extLst>
          </p:cNvPr>
          <p:cNvGrpSpPr/>
          <p:nvPr/>
        </p:nvGrpSpPr>
        <p:grpSpPr>
          <a:xfrm rot="16200000">
            <a:off x="10552249" y="3365102"/>
            <a:ext cx="137727" cy="156431"/>
            <a:chOff x="7651933" y="4054072"/>
            <a:chExt cx="191827" cy="21787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E2EC94F-8783-4826-9031-656BB4C78F7B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A74B2FD-3F0C-459B-B2FE-2027D73BB35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C5416C42-580D-4CB0-9BC2-D76AD7F4A42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1854DE5-C9DB-4B34-B12B-59AD005D5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Top Corners Snipped 89">
              <a:extLst>
                <a:ext uri="{FF2B5EF4-FFF2-40B4-BE49-F238E27FC236}">
                  <a16:creationId xmlns:a16="http://schemas.microsoft.com/office/drawing/2014/main" id="{9080A4F0-38C8-4513-94FE-A2A570537D34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6FEE35-7546-4D65-B3ED-E5D7E7D00F52}"/>
              </a:ext>
            </a:extLst>
          </p:cNvPr>
          <p:cNvGrpSpPr/>
          <p:nvPr/>
        </p:nvGrpSpPr>
        <p:grpSpPr>
          <a:xfrm rot="16200000">
            <a:off x="10838786" y="2610813"/>
            <a:ext cx="137727" cy="156431"/>
            <a:chOff x="7651933" y="4054072"/>
            <a:chExt cx="191827" cy="21787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0607444-C89F-47D1-A549-5040E02EEAE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CF53F9E4-73C3-4148-976A-B4CD1447BFF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CEB986C-9356-4935-BD46-D7CA579EA7D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2316839-05B8-47B3-B001-69A4377C84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: Top Corners Snipped 95">
              <a:extLst>
                <a:ext uri="{FF2B5EF4-FFF2-40B4-BE49-F238E27FC236}">
                  <a16:creationId xmlns:a16="http://schemas.microsoft.com/office/drawing/2014/main" id="{5C031B76-42CE-4C46-A6B4-45B2AF36F86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F38F48-B89F-404A-B9B5-1264285F3DCB}"/>
              </a:ext>
            </a:extLst>
          </p:cNvPr>
          <p:cNvCxnSpPr>
            <a:cxnSpLocks/>
          </p:cNvCxnSpPr>
          <p:nvPr/>
        </p:nvCxnSpPr>
        <p:spPr>
          <a:xfrm>
            <a:off x="9305516" y="2887476"/>
            <a:ext cx="0" cy="78682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74A5959-F07F-4DB5-81BB-A6924F107624}"/>
              </a:ext>
            </a:extLst>
          </p:cNvPr>
          <p:cNvCxnSpPr>
            <a:cxnSpLocks/>
          </p:cNvCxnSpPr>
          <p:nvPr/>
        </p:nvCxnSpPr>
        <p:spPr>
          <a:xfrm flipV="1">
            <a:off x="11106392" y="678730"/>
            <a:ext cx="0" cy="295828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26447C-94CB-40B9-BFA6-BADE9FA9DF4E}"/>
              </a:ext>
            </a:extLst>
          </p:cNvPr>
          <p:cNvCxnSpPr>
            <a:cxnSpLocks/>
          </p:cNvCxnSpPr>
          <p:nvPr/>
        </p:nvCxnSpPr>
        <p:spPr>
          <a:xfrm>
            <a:off x="7019925" y="678730"/>
            <a:ext cx="4076784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C71F1B-E57E-4166-A2BB-0E440454004C}"/>
              </a:ext>
            </a:extLst>
          </p:cNvPr>
          <p:cNvCxnSpPr>
            <a:cxnSpLocks/>
          </p:cNvCxnSpPr>
          <p:nvPr/>
        </p:nvCxnSpPr>
        <p:spPr>
          <a:xfrm>
            <a:off x="7651934" y="2867782"/>
            <a:ext cx="1653582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F0E45FB-4711-4C80-A6DC-53DAE8F21E9F}"/>
              </a:ext>
            </a:extLst>
          </p:cNvPr>
          <p:cNvCxnSpPr>
            <a:cxnSpLocks/>
          </p:cNvCxnSpPr>
          <p:nvPr/>
        </p:nvCxnSpPr>
        <p:spPr>
          <a:xfrm>
            <a:off x="7002145" y="3708438"/>
            <a:ext cx="649789" cy="1193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EF2420-1072-4CBD-9989-95DB48E31F61}"/>
              </a:ext>
            </a:extLst>
          </p:cNvPr>
          <p:cNvCxnSpPr>
            <a:cxnSpLocks/>
          </p:cNvCxnSpPr>
          <p:nvPr/>
        </p:nvCxnSpPr>
        <p:spPr>
          <a:xfrm>
            <a:off x="7651934" y="2887476"/>
            <a:ext cx="0" cy="83289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C1F2428-9C24-41F7-9E05-30B09EEF7213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499851" y="3432201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B92D7650-C98C-463C-A80F-75CEAC860BE5}"/>
              </a:ext>
            </a:extLst>
          </p:cNvPr>
          <p:cNvSpPr/>
          <p:nvPr/>
        </p:nvSpPr>
        <p:spPr>
          <a:xfrm>
            <a:off x="382556" y="367134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B1CEE3-B552-4CF2-A0C4-BF0FF4688455}"/>
              </a:ext>
            </a:extLst>
          </p:cNvPr>
          <p:cNvSpPr txBox="1"/>
          <p:nvPr/>
        </p:nvSpPr>
        <p:spPr>
          <a:xfrm>
            <a:off x="337391" y="3647306"/>
            <a:ext cx="35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FT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FBD0B0F-6C5E-4ABC-BD1C-DD139EBF71EB}"/>
              </a:ext>
            </a:extLst>
          </p:cNvPr>
          <p:cNvCxnSpPr/>
          <p:nvPr/>
        </p:nvCxnSpPr>
        <p:spPr>
          <a:xfrm flipH="1">
            <a:off x="4239958" y="421402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3DEB2F-D7B5-4410-8781-AE48869B0575}"/>
              </a:ext>
            </a:extLst>
          </p:cNvPr>
          <p:cNvCxnSpPr/>
          <p:nvPr/>
        </p:nvCxnSpPr>
        <p:spPr>
          <a:xfrm flipH="1">
            <a:off x="8557260" y="2640213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153F8A1-5EE2-43B2-A43A-201428F990CA}"/>
              </a:ext>
            </a:extLst>
          </p:cNvPr>
          <p:cNvCxnSpPr/>
          <p:nvPr/>
        </p:nvCxnSpPr>
        <p:spPr>
          <a:xfrm flipH="1">
            <a:off x="4072604" y="396875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9DB7EA7-B1FE-4321-835A-6137A9843F5D}"/>
              </a:ext>
            </a:extLst>
          </p:cNvPr>
          <p:cNvCxnSpPr>
            <a:cxnSpLocks/>
          </p:cNvCxnSpPr>
          <p:nvPr/>
        </p:nvCxnSpPr>
        <p:spPr>
          <a:xfrm>
            <a:off x="8978521" y="2399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407C412-E53A-46B0-95DA-F056B72B9AE3}"/>
              </a:ext>
            </a:extLst>
          </p:cNvPr>
          <p:cNvCxnSpPr>
            <a:cxnSpLocks/>
          </p:cNvCxnSpPr>
          <p:nvPr/>
        </p:nvCxnSpPr>
        <p:spPr>
          <a:xfrm>
            <a:off x="8513926" y="875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28EA58-6906-474A-A0C7-2920D4FEEEBA}"/>
              </a:ext>
            </a:extLst>
          </p:cNvPr>
          <p:cNvCxnSpPr>
            <a:cxnSpLocks/>
          </p:cNvCxnSpPr>
          <p:nvPr/>
        </p:nvCxnSpPr>
        <p:spPr>
          <a:xfrm flipH="1">
            <a:off x="9188071" y="255143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B4354A0-ED95-48FC-BC7A-8F7A0F69214C}"/>
              </a:ext>
            </a:extLst>
          </p:cNvPr>
          <p:cNvCxnSpPr>
            <a:cxnSpLocks/>
          </p:cNvCxnSpPr>
          <p:nvPr/>
        </p:nvCxnSpPr>
        <p:spPr>
          <a:xfrm flipH="1">
            <a:off x="8648289" y="1000125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774F343-FFF6-46BC-A26B-AFD9D949B3A7}"/>
              </a:ext>
            </a:extLst>
          </p:cNvPr>
          <p:cNvCxnSpPr/>
          <p:nvPr/>
        </p:nvCxnSpPr>
        <p:spPr>
          <a:xfrm flipH="1">
            <a:off x="9240941" y="662940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FEC4D7-A894-4548-92B2-B13F5FBFE4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7610" y="4696599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D01508-3803-4F8E-903E-3578B8607B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39595" y="1738165"/>
            <a:ext cx="836867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66C759F-A2AA-40AE-9F77-55CEB9A2961D}"/>
              </a:ext>
            </a:extLst>
          </p:cNvPr>
          <p:cNvCxnSpPr>
            <a:cxnSpLocks/>
          </p:cNvCxnSpPr>
          <p:nvPr/>
        </p:nvCxnSpPr>
        <p:spPr>
          <a:xfrm flipV="1">
            <a:off x="10943779" y="1957507"/>
            <a:ext cx="0" cy="351492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image2.jpeg">
            <a:extLst>
              <a:ext uri="{FF2B5EF4-FFF2-40B4-BE49-F238E27FC236}">
                <a16:creationId xmlns:a16="http://schemas.microsoft.com/office/drawing/2014/main" id="{B242AEF7-B6DD-4037-9653-EE257D22D078}"/>
              </a:ext>
            </a:extLst>
          </p:cNvPr>
          <p:cNvPicPr/>
          <p:nvPr/>
        </p:nvPicPr>
        <p:blipFill rotWithShape="1">
          <a:blip r:embed="rId5" cstate="print"/>
          <a:srcRect l="86711" t="77856" r="-670" b="962"/>
          <a:stretch/>
        </p:blipFill>
        <p:spPr>
          <a:xfrm>
            <a:off x="7094908" y="1283967"/>
            <a:ext cx="534603" cy="1094732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6EC39F-4E38-4D55-93A1-84567CFD5F48}"/>
              </a:ext>
            </a:extLst>
          </p:cNvPr>
          <p:cNvGrpSpPr/>
          <p:nvPr/>
        </p:nvGrpSpPr>
        <p:grpSpPr>
          <a:xfrm>
            <a:off x="7090745" y="2093557"/>
            <a:ext cx="536068" cy="200055"/>
            <a:chOff x="7312546" y="1766815"/>
            <a:chExt cx="536068" cy="20005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61537F6-F0F0-450A-AF46-3003200D0C99}"/>
                </a:ext>
              </a:extLst>
            </p:cNvPr>
            <p:cNvGrpSpPr/>
            <p:nvPr/>
          </p:nvGrpSpPr>
          <p:grpSpPr>
            <a:xfrm>
              <a:off x="7452116" y="1774441"/>
              <a:ext cx="261931" cy="45722"/>
              <a:chOff x="8732044" y="5693093"/>
              <a:chExt cx="261931" cy="4572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600A31-B09D-49CA-A4B6-EC5988CE9EF7}"/>
                  </a:ext>
                </a:extLst>
              </p:cNvPr>
              <p:cNvGrpSpPr/>
              <p:nvPr/>
            </p:nvGrpSpPr>
            <p:grpSpPr>
              <a:xfrm>
                <a:off x="8732044" y="5693094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F37DCBD9-3E4D-4FFA-82E6-7208E8580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D4A603-C409-40DB-A530-4C8B74288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8611DCD-427E-44C9-97E0-9B9781417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B3FD5BB-585C-4355-8A86-FD5B83EE2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682699-415F-460F-BAE6-EFB756C7B92F}"/>
                  </a:ext>
                </a:extLst>
              </p:cNvPr>
              <p:cNvGrpSpPr/>
              <p:nvPr/>
            </p:nvGrpSpPr>
            <p:grpSpPr>
              <a:xfrm>
                <a:off x="8861580" y="5693093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2826B2-5853-4725-96FF-CB0C1AE9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6C8C567C-199D-431E-8B77-31ACC8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E928A08-312E-4925-871B-E62043C6F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B640292-99D0-48CF-98B9-1E2A6A539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2CD821F-3FFB-4055-8547-639973A67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2546" y="1820161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CB88EDE-DEA6-477F-A8B9-03E958F82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281" y="1820164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E1807D-6529-4E65-BCDD-200B8B5C47C0}"/>
                </a:ext>
              </a:extLst>
            </p:cNvPr>
            <p:cNvSpPr txBox="1"/>
            <p:nvPr/>
          </p:nvSpPr>
          <p:spPr>
            <a:xfrm>
              <a:off x="7449032" y="1766815"/>
              <a:ext cx="3376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/>
                <a:t>HT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9CCDE13-1622-4C2E-BAAF-B176839F8BEC}"/>
              </a:ext>
            </a:extLst>
          </p:cNvPr>
          <p:cNvCxnSpPr>
            <a:cxnSpLocks/>
          </p:cNvCxnSpPr>
          <p:nvPr/>
        </p:nvCxnSpPr>
        <p:spPr>
          <a:xfrm flipH="1">
            <a:off x="8912481" y="3280889"/>
            <a:ext cx="82818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BB3AF1F-11F1-4A90-B441-28D2B5B1BE07}"/>
              </a:ext>
            </a:extLst>
          </p:cNvPr>
          <p:cNvCxnSpPr>
            <a:cxnSpLocks/>
          </p:cNvCxnSpPr>
          <p:nvPr/>
        </p:nvCxnSpPr>
        <p:spPr>
          <a:xfrm flipH="1">
            <a:off x="9882314" y="3280889"/>
            <a:ext cx="19549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750654-ACD5-4F42-BAB6-3574B47BF69E}"/>
              </a:ext>
            </a:extLst>
          </p:cNvPr>
          <p:cNvGrpSpPr/>
          <p:nvPr/>
        </p:nvGrpSpPr>
        <p:grpSpPr>
          <a:xfrm>
            <a:off x="9064625" y="3164760"/>
            <a:ext cx="137727" cy="156431"/>
            <a:chOff x="7651933" y="4054072"/>
            <a:chExt cx="191827" cy="21787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852FD7-0793-4464-BB8F-75AF3F99B8C9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A51F8EF6-47B0-4FE4-B4AC-5F7552D73E5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658EB42A-A7CD-4EC8-9CF0-FC5223ECF9CF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B5924D8-B03E-4B49-A5C6-A77652144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: Top Corners Snipped 154">
              <a:extLst>
                <a:ext uri="{FF2B5EF4-FFF2-40B4-BE49-F238E27FC236}">
                  <a16:creationId xmlns:a16="http://schemas.microsoft.com/office/drawing/2014/main" id="{9E90CD51-D712-48DF-B89A-F168DF3D330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3365E1-BF6C-4B99-B38C-71AB7D6327AF}"/>
              </a:ext>
            </a:extLst>
          </p:cNvPr>
          <p:cNvCxnSpPr>
            <a:cxnSpLocks/>
          </p:cNvCxnSpPr>
          <p:nvPr/>
        </p:nvCxnSpPr>
        <p:spPr>
          <a:xfrm flipH="1">
            <a:off x="9403122" y="3280884"/>
            <a:ext cx="195494" cy="0"/>
          </a:xfrm>
          <a:prstGeom prst="line">
            <a:avLst/>
          </a:prstGeom>
          <a:ln w="15875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84C5AC1-AEC8-46A1-9F0A-E1F3689F77DF}"/>
              </a:ext>
            </a:extLst>
          </p:cNvPr>
          <p:cNvSpPr txBox="1"/>
          <p:nvPr/>
        </p:nvSpPr>
        <p:spPr>
          <a:xfrm>
            <a:off x="8202064" y="3163797"/>
            <a:ext cx="705576" cy="18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1200"/>
              <a:t>HP Supply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3A5BB3F-1593-4C1A-9D28-294E4BB3EFA1}"/>
              </a:ext>
            </a:extLst>
          </p:cNvPr>
          <p:cNvSpPr/>
          <p:nvPr/>
        </p:nvSpPr>
        <p:spPr>
          <a:xfrm>
            <a:off x="968850" y="3944283"/>
            <a:ext cx="7094730" cy="483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F4A75A5-EB1B-4C86-A56A-37B7276E1B97}"/>
              </a:ext>
            </a:extLst>
          </p:cNvPr>
          <p:cNvSpPr/>
          <p:nvPr/>
        </p:nvSpPr>
        <p:spPr>
          <a:xfrm>
            <a:off x="248275" y="3397784"/>
            <a:ext cx="881158" cy="921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B2B68F9-AA0E-40E6-98C9-D248AB49C350}"/>
              </a:ext>
            </a:extLst>
          </p:cNvPr>
          <p:cNvSpPr/>
          <p:nvPr/>
        </p:nvSpPr>
        <p:spPr>
          <a:xfrm flipV="1">
            <a:off x="7982388" y="2608482"/>
            <a:ext cx="1781085" cy="7942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4DD2ACB-C6F7-4F37-A7E4-840339EB423D}"/>
              </a:ext>
            </a:extLst>
          </p:cNvPr>
          <p:cNvSpPr/>
          <p:nvPr/>
        </p:nvSpPr>
        <p:spPr>
          <a:xfrm>
            <a:off x="7887006" y="2595543"/>
            <a:ext cx="106482" cy="139302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7EEED-5B69-4B33-884C-9DCF24AD9925}"/>
              </a:ext>
            </a:extLst>
          </p:cNvPr>
          <p:cNvSpPr txBox="1"/>
          <p:nvPr/>
        </p:nvSpPr>
        <p:spPr>
          <a:xfrm>
            <a:off x="629316" y="38100"/>
            <a:ext cx="6572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Cavity Heat Load Measurement Configuration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2E2D19-BEC4-47AF-B4ED-A067171DC895}"/>
              </a:ext>
            </a:extLst>
          </p:cNvPr>
          <p:cNvSpPr/>
          <p:nvPr/>
        </p:nvSpPr>
        <p:spPr>
          <a:xfrm>
            <a:off x="10060743" y="2335764"/>
            <a:ext cx="45719" cy="256960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36D6901-FAA3-4898-BF1F-8A3BF47DF057}"/>
              </a:ext>
            </a:extLst>
          </p:cNvPr>
          <p:cNvSpPr/>
          <p:nvPr/>
        </p:nvSpPr>
        <p:spPr>
          <a:xfrm flipH="1" flipV="1">
            <a:off x="321861" y="3469296"/>
            <a:ext cx="371523" cy="5313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546E3D1-1F91-49DC-A328-07005807C857}"/>
              </a:ext>
            </a:extLst>
          </p:cNvPr>
          <p:cNvSpPr/>
          <p:nvPr/>
        </p:nvSpPr>
        <p:spPr>
          <a:xfrm>
            <a:off x="9772123" y="2615364"/>
            <a:ext cx="55025" cy="276899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9769CDA-A384-4CA3-A3B2-77763629BEE6}"/>
              </a:ext>
            </a:extLst>
          </p:cNvPr>
          <p:cNvSpPr/>
          <p:nvPr/>
        </p:nvSpPr>
        <p:spPr>
          <a:xfrm>
            <a:off x="9955710" y="5331744"/>
            <a:ext cx="142698" cy="14269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39D9949-2512-4891-B864-13B0FB377FF0}"/>
              </a:ext>
            </a:extLst>
          </p:cNvPr>
          <p:cNvSpPr txBox="1"/>
          <p:nvPr/>
        </p:nvSpPr>
        <p:spPr>
          <a:xfrm>
            <a:off x="9886474" y="5277055"/>
            <a:ext cx="339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err="1"/>
              <a:t>Ti</a:t>
            </a:r>
            <a:endParaRPr lang="en-US" sz="1000" b="1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C74EC46-3256-47AB-8AE4-1B896B8F7532}"/>
              </a:ext>
            </a:extLst>
          </p:cNvPr>
          <p:cNvCxnSpPr>
            <a:cxnSpLocks/>
          </p:cNvCxnSpPr>
          <p:nvPr/>
        </p:nvCxnSpPr>
        <p:spPr>
          <a:xfrm>
            <a:off x="9860478" y="5361445"/>
            <a:ext cx="96416" cy="22912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1865DD8-E4F8-406F-A5D3-B54B3CE86DB2}"/>
              </a:ext>
            </a:extLst>
          </p:cNvPr>
          <p:cNvSpPr/>
          <p:nvPr/>
        </p:nvSpPr>
        <p:spPr>
          <a:xfrm flipV="1">
            <a:off x="9866253" y="4851756"/>
            <a:ext cx="255529" cy="5903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91EA6E7-37D8-446E-AA95-B35BB467D66C}"/>
              </a:ext>
            </a:extLst>
          </p:cNvPr>
          <p:cNvSpPr/>
          <p:nvPr/>
        </p:nvSpPr>
        <p:spPr>
          <a:xfrm>
            <a:off x="9843393" y="4879773"/>
            <a:ext cx="45719" cy="71612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4D10498-1BB6-4E87-8AEC-DE23A038C40E}"/>
              </a:ext>
            </a:extLst>
          </p:cNvPr>
          <p:cNvSpPr/>
          <p:nvPr/>
        </p:nvSpPr>
        <p:spPr>
          <a:xfrm flipV="1">
            <a:off x="7002146" y="2384567"/>
            <a:ext cx="3063700" cy="5044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3CE2AC3-13F4-4AD5-86A0-D153B83074C2}"/>
              </a:ext>
            </a:extLst>
          </p:cNvPr>
          <p:cNvSpPr/>
          <p:nvPr/>
        </p:nvSpPr>
        <p:spPr>
          <a:xfrm>
            <a:off x="10100159" y="5333069"/>
            <a:ext cx="142698" cy="14269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439E2CB-6B8F-485B-8783-D256EC6E0EF0}"/>
              </a:ext>
            </a:extLst>
          </p:cNvPr>
          <p:cNvSpPr txBox="1"/>
          <p:nvPr/>
        </p:nvSpPr>
        <p:spPr>
          <a:xfrm>
            <a:off x="10030923" y="5278380"/>
            <a:ext cx="339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Pi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40F26D0-D3CB-4DD3-8EFA-30647DE8F0FF}"/>
              </a:ext>
            </a:extLst>
          </p:cNvPr>
          <p:cNvSpPr txBox="1"/>
          <p:nvPr/>
        </p:nvSpPr>
        <p:spPr>
          <a:xfrm>
            <a:off x="1673630" y="4894769"/>
            <a:ext cx="546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2K flow rate is measured with FCI thermal flow meter FT1 at outlet of the Warm Vacuum Compressors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heat load is then back calculated from this flow rate and the JT expansion properties.</a:t>
            </a:r>
          </a:p>
        </p:txBody>
      </p:sp>
    </p:spTree>
    <p:extLst>
      <p:ext uri="{BB962C8B-B14F-4D97-AF65-F5344CB8AC3E}">
        <p14:creationId xmlns:p14="http://schemas.microsoft.com/office/powerpoint/2010/main" val="354827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2297-C4E3-4EC4-82BA-192C2889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" y="0"/>
            <a:ext cx="10515600" cy="931817"/>
          </a:xfrm>
        </p:spPr>
        <p:txBody>
          <a:bodyPr/>
          <a:lstStyle/>
          <a:p>
            <a:r>
              <a:rPr lang="en-US" dirty="0"/>
              <a:t>Heat load Measurements - Instrumentation</a:t>
            </a:r>
          </a:p>
        </p:txBody>
      </p:sp>
      <p:graphicFrame>
        <p:nvGraphicFramePr>
          <p:cNvPr id="4" name="Table 134">
            <a:extLst>
              <a:ext uri="{FF2B5EF4-FFF2-40B4-BE49-F238E27FC236}">
                <a16:creationId xmlns:a16="http://schemas.microsoft.com/office/drawing/2014/main" id="{4C3DC4F1-6737-4393-B62F-03EE71AB3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49960"/>
              </p:ext>
            </p:extLst>
          </p:nvPr>
        </p:nvGraphicFramePr>
        <p:xfrm>
          <a:off x="879563" y="714858"/>
          <a:ext cx="10742166" cy="556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733">
                  <a:extLst>
                    <a:ext uri="{9D8B030D-6E8A-4147-A177-3AD203B41FA5}">
                      <a16:colId xmlns:a16="http://schemas.microsoft.com/office/drawing/2014/main" val="1735521686"/>
                    </a:ext>
                  </a:extLst>
                </a:gridCol>
                <a:gridCol w="1815788">
                  <a:extLst>
                    <a:ext uri="{9D8B030D-6E8A-4147-A177-3AD203B41FA5}">
                      <a16:colId xmlns:a16="http://schemas.microsoft.com/office/drawing/2014/main" val="185511240"/>
                    </a:ext>
                  </a:extLst>
                </a:gridCol>
                <a:gridCol w="1815788">
                  <a:extLst>
                    <a:ext uri="{9D8B030D-6E8A-4147-A177-3AD203B41FA5}">
                      <a16:colId xmlns:a16="http://schemas.microsoft.com/office/drawing/2014/main" val="1208489636"/>
                    </a:ext>
                  </a:extLst>
                </a:gridCol>
                <a:gridCol w="1815788">
                  <a:extLst>
                    <a:ext uri="{9D8B030D-6E8A-4147-A177-3AD203B41FA5}">
                      <a16:colId xmlns:a16="http://schemas.microsoft.com/office/drawing/2014/main" val="2455149560"/>
                    </a:ext>
                  </a:extLst>
                </a:gridCol>
                <a:gridCol w="1815788">
                  <a:extLst>
                    <a:ext uri="{9D8B030D-6E8A-4147-A177-3AD203B41FA5}">
                      <a16:colId xmlns:a16="http://schemas.microsoft.com/office/drawing/2014/main" val="348155356"/>
                    </a:ext>
                  </a:extLst>
                </a:gridCol>
                <a:gridCol w="1924281">
                  <a:extLst>
                    <a:ext uri="{9D8B030D-6E8A-4147-A177-3AD203B41FA5}">
                      <a16:colId xmlns:a16="http://schemas.microsoft.com/office/drawing/2014/main" val="104095366"/>
                    </a:ext>
                  </a:extLst>
                </a:gridCol>
              </a:tblGrid>
              <a:tr h="268368">
                <a:tc>
                  <a:txBody>
                    <a:bodyPr/>
                    <a:lstStyle/>
                    <a:p>
                      <a:r>
                        <a:rPr lang="en-US" sz="1400"/>
                        <a:t>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Tag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Description/Location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78134"/>
                  </a:ext>
                </a:extLst>
              </a:tr>
              <a:tr h="333599">
                <a:tc>
                  <a:txBody>
                    <a:bodyPr/>
                    <a:lstStyle/>
                    <a:p>
                      <a:r>
                        <a:rPr lang="en-US" sz="1200" b="1"/>
                        <a:t>HTTS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Temperature Inlet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TX-035 (A/B)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Lakeshore PT-103 Platinum RTD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14K-873K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On HB60 HTTS Inlet: Side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425209"/>
                  </a:ext>
                </a:extLst>
              </a:tr>
              <a:tr h="33359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Temperature outlet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TX-036 (A/B)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Lakeshore PT-103 Platinum RTD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14K-873K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On HB650 HTTS Outlet: Side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69596"/>
                  </a:ext>
                </a:extLst>
              </a:tr>
              <a:tr h="24463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Pressure Inlet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PT-607-H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Sentra # 2061500PG2M11T18NN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0-500 </a:t>
                      </a:r>
                      <a:r>
                        <a:rPr lang="en-US" sz="1050" err="1"/>
                        <a:t>psig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On PIP2-IT Transfer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32000"/>
                  </a:ext>
                </a:extLst>
              </a:tr>
              <a:tr h="24463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Pressure Outlet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PT-608-H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Sentra # 2061500PG2M11T18NN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0-500 </a:t>
                      </a:r>
                      <a:r>
                        <a:rPr lang="en-US" sz="1050" err="1"/>
                        <a:t>psig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On PIP2-IT Transfer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6242"/>
                  </a:ext>
                </a:extLst>
              </a:tr>
              <a:tr h="333599">
                <a:tc>
                  <a:txBody>
                    <a:bodyPr/>
                    <a:lstStyle/>
                    <a:p>
                      <a:r>
                        <a:rPr lang="en-US" sz="1200" b="1"/>
                        <a:t>LTTS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Temperature Inlet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TX-030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Cernox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1.4K -325K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On HB60 HTTS Inlet: Side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0456"/>
                  </a:ext>
                </a:extLst>
              </a:tr>
              <a:tr h="33359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Temperature outlet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TX-034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Cernox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1.4K -325K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On HB650 HTTS Outlet: Side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70327"/>
                  </a:ext>
                </a:extLst>
              </a:tr>
              <a:tr h="24463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Pressure Inlet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PT-605-H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Sentra # 2061500PG2M11T18NN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0-500 psig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On PIP2-IT Transfer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307914"/>
                  </a:ext>
                </a:extLst>
              </a:tr>
              <a:tr h="24463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Pressure Outlet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PT-606-H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Sentra # 2061500PG2M11T18NN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0-500 </a:t>
                      </a:r>
                      <a:r>
                        <a:rPr lang="en-US" sz="1050" err="1"/>
                        <a:t>psig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On PIP2-IT Transfer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43403"/>
                  </a:ext>
                </a:extLst>
              </a:tr>
              <a:tr h="467039">
                <a:tc>
                  <a:txBody>
                    <a:bodyPr/>
                    <a:lstStyle/>
                    <a:p>
                      <a:r>
                        <a:rPr lang="en-US" sz="1200" b="1"/>
                        <a:t>HTTS &amp; LTTS</a:t>
                      </a:r>
                      <a:r>
                        <a:rPr lang="en-US" sz="1200" b="1" spc="-150" baseline="30000"/>
                        <a:t>1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Flow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FT-601-H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FCI ST100A: Split Range Thermal Mass flow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Analog 1: 0-20 g/s</a:t>
                      </a:r>
                    </a:p>
                    <a:p>
                      <a:r>
                        <a:rPr lang="en-US" sz="1050"/>
                        <a:t>Analog 2: 20-200g/s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Suction Header near SCP 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12663"/>
                  </a:ext>
                </a:extLst>
              </a:tr>
              <a:tr h="333599">
                <a:tc>
                  <a:txBody>
                    <a:bodyPr/>
                    <a:lstStyle/>
                    <a:p>
                      <a:r>
                        <a:rPr lang="en-US" sz="1200" b="1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JT Heat exchanger  Temperature inlet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TX-032 (A/B)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Cernox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2K -325K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HB650 inlet: </a:t>
                      </a:r>
                      <a:r>
                        <a:rPr lang="en-US" sz="1050" err="1"/>
                        <a:t>Sideport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66123"/>
                  </a:ext>
                </a:extLst>
              </a:tr>
              <a:tr h="277211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Helium Vessel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PT-041-H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MKS 230EA–00100BB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0-100 Torr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Helium vessel 2phase 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36513"/>
                  </a:ext>
                </a:extLst>
              </a:tr>
              <a:tr h="333599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Flow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FT-K2K3SUM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FCI: ST80: Thermal Mass flow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0-15 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Kinney Vacuum 2/3 Discharge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733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691801-4B10-49EE-835F-E7E40924BA14}"/>
              </a:ext>
            </a:extLst>
          </p:cNvPr>
          <p:cNvSpPr txBox="1"/>
          <p:nvPr/>
        </p:nvSpPr>
        <p:spPr>
          <a:xfrm>
            <a:off x="646611" y="6241577"/>
            <a:ext cx="1097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Static Heat loads on HTTS and LTTS must be performed individually due to shared flow meter</a:t>
            </a:r>
          </a:p>
          <a:p>
            <a:pPr marL="342900" indent="-342900">
              <a:buAutoNum type="arabicPeriod"/>
            </a:pPr>
            <a:r>
              <a:rPr lang="en-US"/>
              <a:t>(A/B) shows redundancy to a sensor build into the 650 CM prototype &amp;production</a:t>
            </a:r>
          </a:p>
        </p:txBody>
      </p:sp>
    </p:spTree>
    <p:extLst>
      <p:ext uri="{BB962C8B-B14F-4D97-AF65-F5344CB8AC3E}">
        <p14:creationId xmlns:p14="http://schemas.microsoft.com/office/powerpoint/2010/main" val="41029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EB926E-35E7-4A1C-9554-A675A269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2" t="28630" r="27061" b="5944"/>
          <a:stretch/>
        </p:blipFill>
        <p:spPr>
          <a:xfrm>
            <a:off x="118874" y="679186"/>
            <a:ext cx="7927878" cy="58016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FD5AA4-EBC8-454B-92AE-FFC1E6DE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cooldown flow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8C64B-65FA-4E4E-90F2-448FE7FB8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661" y="6504214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dirty="0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DD548D7-B9BA-475F-9470-180D10389ADB}"/>
              </a:ext>
            </a:extLst>
          </p:cNvPr>
          <p:cNvSpPr/>
          <p:nvPr/>
        </p:nvSpPr>
        <p:spPr>
          <a:xfrm rot="7177307">
            <a:off x="3557219" y="2162499"/>
            <a:ext cx="341526" cy="62216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A94840ED-D5E5-4A2B-88D1-760ECC245756}"/>
              </a:ext>
            </a:extLst>
          </p:cNvPr>
          <p:cNvSpPr/>
          <p:nvPr/>
        </p:nvSpPr>
        <p:spPr>
          <a:xfrm rot="9552595">
            <a:off x="2767356" y="2884900"/>
            <a:ext cx="762362" cy="804380"/>
          </a:xfrm>
          <a:prstGeom prst="bentUp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16FBD7FB-4046-4176-9581-A6286A0E383B}"/>
              </a:ext>
            </a:extLst>
          </p:cNvPr>
          <p:cNvSpPr/>
          <p:nvPr/>
        </p:nvSpPr>
        <p:spPr>
          <a:xfrm rot="16424437">
            <a:off x="252061" y="3818999"/>
            <a:ext cx="991017" cy="1013833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146CC1D-B9BB-401D-9259-CCDE72D9A323}"/>
              </a:ext>
            </a:extLst>
          </p:cNvPr>
          <p:cNvSpPr/>
          <p:nvPr/>
        </p:nvSpPr>
        <p:spPr>
          <a:xfrm rot="2968462">
            <a:off x="2324163" y="3939316"/>
            <a:ext cx="341526" cy="62216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A779C-830F-44AF-B84B-D0EA4354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285" y="896664"/>
            <a:ext cx="4168841" cy="52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59E21-95A3-4527-923C-3A7919F65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Pressure at cavities &lt; 2 bara</a:t>
            </a:r>
          </a:p>
          <a:p>
            <a:r>
              <a:rPr lang="en-US" dirty="0"/>
              <a:t>With existing cooldown valve, but adding 2” thick foam insulation to all the ¾” lines and 2” lines</a:t>
            </a:r>
          </a:p>
          <a:p>
            <a:r>
              <a:rPr lang="en-US" dirty="0"/>
              <a:t>With current cooldown valve (max </a:t>
            </a:r>
            <a:r>
              <a:rPr lang="en-US" dirty="0" err="1"/>
              <a:t>Cv</a:t>
            </a:r>
            <a:r>
              <a:rPr lang="en-US" dirty="0"/>
              <a:t> = 7.31)</a:t>
            </a:r>
          </a:p>
          <a:p>
            <a:r>
              <a:rPr lang="en-US" dirty="0"/>
              <a:t>Pressure near 6” recovery header is 6 </a:t>
            </a:r>
            <a:r>
              <a:rPr lang="en-US" dirty="0" err="1"/>
              <a:t>psig</a:t>
            </a:r>
            <a:r>
              <a:rPr lang="en-US" dirty="0"/>
              <a:t> (slightly below relief parallel plate set pressure)</a:t>
            </a:r>
          </a:p>
          <a:p>
            <a:r>
              <a:rPr lang="en-US" dirty="0"/>
              <a:t>Helium exiting cavities at 55 K (after picking up heat from the cavities)</a:t>
            </a:r>
          </a:p>
          <a:p>
            <a:r>
              <a:rPr lang="en-US" dirty="0"/>
              <a:t>Max flow rate is estimated to be ~</a:t>
            </a:r>
            <a:r>
              <a:rPr lang="en-US" b="1" dirty="0"/>
              <a:t>40 g/s</a:t>
            </a:r>
          </a:p>
          <a:p>
            <a:endParaRPr lang="en-US" b="1" dirty="0"/>
          </a:p>
          <a:p>
            <a:r>
              <a:rPr lang="en-US" dirty="0"/>
              <a:t>Could replace the current bullet (max </a:t>
            </a:r>
            <a:r>
              <a:rPr lang="en-US" dirty="0" err="1"/>
              <a:t>Cv</a:t>
            </a:r>
            <a:r>
              <a:rPr lang="en-US" dirty="0"/>
              <a:t> = 7.31) with the max bullet available (max </a:t>
            </a:r>
            <a:r>
              <a:rPr lang="en-US" dirty="0" err="1"/>
              <a:t>Cv</a:t>
            </a:r>
            <a:r>
              <a:rPr lang="en-US" dirty="0"/>
              <a:t> = 12.76 based on WEKA catalog).</a:t>
            </a:r>
          </a:p>
          <a:p>
            <a:r>
              <a:rPr lang="en-US" dirty="0"/>
              <a:t>Max flow rate with larger bullet is estimated to be ~</a:t>
            </a:r>
            <a:r>
              <a:rPr lang="en-US" b="1" dirty="0"/>
              <a:t>50 g/s</a:t>
            </a:r>
            <a:r>
              <a:rPr lang="en-US" dirty="0"/>
              <a:t> based on the same assumptions from previous slide.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70ECA-9327-4CA1-8F16-9F7326A3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flow rate with existing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4019-2417-46C8-8699-56B15B8D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dirty="0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21B2F7-A8D8-470F-889B-3E338AFA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6818"/>
            <a:ext cx="9144000" cy="42519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1D429D-F3CE-4506-8EF0-C62D05296E77}"/>
              </a:ext>
            </a:extLst>
          </p:cNvPr>
          <p:cNvCxnSpPr>
            <a:cxnSpLocks/>
          </p:cNvCxnSpPr>
          <p:nvPr/>
        </p:nvCxnSpPr>
        <p:spPr>
          <a:xfrm flipH="1" flipV="1">
            <a:off x="3288455" y="3792790"/>
            <a:ext cx="331411" cy="13098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091642-262A-4C3F-A32D-87D64D0AA06C}"/>
              </a:ext>
            </a:extLst>
          </p:cNvPr>
          <p:cNvCxnSpPr>
            <a:cxnSpLocks/>
          </p:cNvCxnSpPr>
          <p:nvPr/>
        </p:nvCxnSpPr>
        <p:spPr>
          <a:xfrm flipV="1">
            <a:off x="6440460" y="3409710"/>
            <a:ext cx="563880" cy="3740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568CCF-3A78-40AB-A34B-EE6DD1F1E1F2}"/>
              </a:ext>
            </a:extLst>
          </p:cNvPr>
          <p:cNvCxnSpPr>
            <a:cxnSpLocks/>
          </p:cNvCxnSpPr>
          <p:nvPr/>
        </p:nvCxnSpPr>
        <p:spPr>
          <a:xfrm>
            <a:off x="3353223" y="3773680"/>
            <a:ext cx="2970848" cy="737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3BCD97-75D8-4303-9698-275170065310}"/>
              </a:ext>
            </a:extLst>
          </p:cNvPr>
          <p:cNvCxnSpPr>
            <a:cxnSpLocks/>
          </p:cNvCxnSpPr>
          <p:nvPr/>
        </p:nvCxnSpPr>
        <p:spPr>
          <a:xfrm flipH="1" flipV="1">
            <a:off x="3601079" y="3835027"/>
            <a:ext cx="264318" cy="8643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048141-9810-42A7-8108-17E3C304E9AA}"/>
              </a:ext>
            </a:extLst>
          </p:cNvPr>
          <p:cNvCxnSpPr>
            <a:cxnSpLocks/>
          </p:cNvCxnSpPr>
          <p:nvPr/>
        </p:nvCxnSpPr>
        <p:spPr>
          <a:xfrm flipV="1">
            <a:off x="9189646" y="3367378"/>
            <a:ext cx="0" cy="5378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91AF6-7C45-459C-B98D-1AFC6E13FB20}"/>
              </a:ext>
            </a:extLst>
          </p:cNvPr>
          <p:cNvCxnSpPr>
            <a:cxnSpLocks/>
          </p:cNvCxnSpPr>
          <p:nvPr/>
        </p:nvCxnSpPr>
        <p:spPr>
          <a:xfrm flipH="1">
            <a:off x="8835762" y="3367376"/>
            <a:ext cx="95730" cy="550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738E1A-742B-4CAF-BBA2-4D20AF4ACF67}"/>
              </a:ext>
            </a:extLst>
          </p:cNvPr>
          <p:cNvCxnSpPr>
            <a:cxnSpLocks/>
          </p:cNvCxnSpPr>
          <p:nvPr/>
        </p:nvCxnSpPr>
        <p:spPr>
          <a:xfrm>
            <a:off x="3646236" y="3892760"/>
            <a:ext cx="5543410" cy="2365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3DE741-5E29-4ADF-A652-2DE470F4E60E}"/>
              </a:ext>
            </a:extLst>
          </p:cNvPr>
          <p:cNvCxnSpPr>
            <a:cxnSpLocks/>
          </p:cNvCxnSpPr>
          <p:nvPr/>
        </p:nvCxnSpPr>
        <p:spPr>
          <a:xfrm flipH="1">
            <a:off x="4759004" y="4023373"/>
            <a:ext cx="487016" cy="8547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A5B74-5801-46DB-AF29-51ECF20A74B8}"/>
              </a:ext>
            </a:extLst>
          </p:cNvPr>
          <p:cNvCxnSpPr>
            <a:cxnSpLocks/>
          </p:cNvCxnSpPr>
          <p:nvPr/>
        </p:nvCxnSpPr>
        <p:spPr>
          <a:xfrm flipH="1">
            <a:off x="5224854" y="4054364"/>
            <a:ext cx="3589742" cy="21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id="{F136CA3D-BB73-49E8-8F8C-D194100DAF8F}"/>
              </a:ext>
            </a:extLst>
          </p:cNvPr>
          <p:cNvSpPr txBox="1">
            <a:spLocks/>
          </p:cNvSpPr>
          <p:nvPr/>
        </p:nvSpPr>
        <p:spPr>
          <a:xfrm>
            <a:off x="445717" y="245798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/>
              <a:t>650 CTL Flow Schematic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327FE-E968-4B4D-8AD2-67364CC9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5654"/>
            <a:ext cx="2743200" cy="365125"/>
          </a:xfrm>
        </p:spPr>
        <p:txBody>
          <a:bodyPr/>
          <a:lstStyle/>
          <a:p>
            <a:fld id="{5EA867F0-4B07-4D1D-8F30-F072639EE17E}" type="slidenum">
              <a:rPr lang="en-US" dirty="0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F2556-4449-43C8-AEC1-F2086E0760C8}"/>
              </a:ext>
            </a:extLst>
          </p:cNvPr>
          <p:cNvSpPr txBox="1"/>
          <p:nvPr/>
        </p:nvSpPr>
        <p:spPr>
          <a:xfrm>
            <a:off x="10597006" y="2497549"/>
            <a:ext cx="19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PIP2IT transfer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FA2E45-7644-4927-A5C9-C7824C39114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9908310" y="2820715"/>
            <a:ext cx="688696" cy="15978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C34E99-4848-451E-AC23-D1961C051918}"/>
              </a:ext>
            </a:extLst>
          </p:cNvPr>
          <p:cNvSpPr txBox="1"/>
          <p:nvPr/>
        </p:nvSpPr>
        <p:spPr>
          <a:xfrm>
            <a:off x="3067473" y="5331226"/>
            <a:ext cx="344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HB650MHz Cryomodule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FA797E-0779-8E4E-9FCA-6F4070795528}"/>
              </a:ext>
            </a:extLst>
          </p:cNvPr>
          <p:cNvCxnSpPr/>
          <p:nvPr/>
        </p:nvCxnSpPr>
        <p:spPr>
          <a:xfrm flipV="1">
            <a:off x="8143302" y="4065705"/>
            <a:ext cx="0" cy="5371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D3BF93-C5EB-6A48-A84F-19158D136D35}"/>
              </a:ext>
            </a:extLst>
          </p:cNvPr>
          <p:cNvSpPr txBox="1"/>
          <p:nvPr/>
        </p:nvSpPr>
        <p:spPr>
          <a:xfrm>
            <a:off x="8143302" y="5331226"/>
            <a:ext cx="397593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Red: HTTS Supply. </a:t>
            </a:r>
            <a:r>
              <a:rPr lang="en-US" dirty="0"/>
              <a:t>MV-614-H</a:t>
            </a:r>
          </a:p>
          <a:p>
            <a:r>
              <a:rPr lang="en-US" dirty="0"/>
              <a:t>Orange: LTTS Return- MV-616-H</a:t>
            </a:r>
          </a:p>
          <a:p>
            <a:r>
              <a:rPr lang="en-US" dirty="0"/>
              <a:t>Blue: 5K Supply- MV610-H</a:t>
            </a:r>
          </a:p>
          <a:p>
            <a:r>
              <a:rPr lang="en-US" dirty="0"/>
              <a:t>Green: LTTS Return- MV-612-H</a:t>
            </a:r>
          </a:p>
          <a:p>
            <a:r>
              <a:rPr lang="en-US" dirty="0"/>
              <a:t>Purple: HTTS Warm Helium injection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2FBC63-1575-45DC-A60C-A4D7B569745A}"/>
              </a:ext>
            </a:extLst>
          </p:cNvPr>
          <p:cNvCxnSpPr>
            <a:cxnSpLocks/>
          </p:cNvCxnSpPr>
          <p:nvPr/>
        </p:nvCxnSpPr>
        <p:spPr>
          <a:xfrm flipV="1">
            <a:off x="1901987" y="3821962"/>
            <a:ext cx="1258997" cy="130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7DA2AC-541D-44BE-9B2F-D8A054424A06}"/>
              </a:ext>
            </a:extLst>
          </p:cNvPr>
          <p:cNvSpPr txBox="1"/>
          <p:nvPr/>
        </p:nvSpPr>
        <p:spPr>
          <a:xfrm>
            <a:off x="802461" y="3636319"/>
            <a:ext cx="19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CTL </a:t>
            </a:r>
            <a:r>
              <a:rPr lang="en-US" dirty="0" err="1"/>
              <a:t>Transferline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31D82B-7A96-422F-A1E3-8A7D66FA8DED}"/>
              </a:ext>
            </a:extLst>
          </p:cNvPr>
          <p:cNvSpPr/>
          <p:nvPr/>
        </p:nvSpPr>
        <p:spPr>
          <a:xfrm>
            <a:off x="406160" y="895200"/>
            <a:ext cx="9855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HB650 Cryogenic </a:t>
            </a:r>
            <a:r>
              <a:rPr lang="en-US" sz="2200" dirty="0" err="1"/>
              <a:t>Transferline</a:t>
            </a:r>
            <a:r>
              <a:rPr lang="en-US" sz="2200" dirty="0"/>
              <a:t> (CTL) designed to repattern existing HWR bayonet locations to new HB650 bayonet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Design includes provision for HTTS warm mixing for controlled cooldown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Fabrication in progress (50% completed)</a:t>
            </a:r>
          </a:p>
        </p:txBody>
      </p:sp>
    </p:spTree>
    <p:extLst>
      <p:ext uri="{BB962C8B-B14F-4D97-AF65-F5344CB8AC3E}">
        <p14:creationId xmlns:p14="http://schemas.microsoft.com/office/powerpoint/2010/main" val="120142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FBF060-62D2-44C9-876E-3BF001BB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33" y="2635491"/>
            <a:ext cx="9144000" cy="41046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1B4E65-ACAB-47D4-9F61-81FDA01E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-24274"/>
            <a:ext cx="11582400" cy="427877"/>
          </a:xfrm>
        </p:spPr>
        <p:txBody>
          <a:bodyPr/>
          <a:lstStyle/>
          <a:p>
            <a:r>
              <a:rPr lang="en-US"/>
              <a:t>650 CTL model: Interface between 650 and PIP2-IT TL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717F6-681A-4CD0-9904-865963038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dirty="0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5C7EB-7F7C-476E-8CBB-3AB85096F98B}"/>
              </a:ext>
            </a:extLst>
          </p:cNvPr>
          <p:cNvSpPr txBox="1"/>
          <p:nvPr/>
        </p:nvSpPr>
        <p:spPr>
          <a:xfrm>
            <a:off x="9915695" y="474013"/>
            <a:ext cx="169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HTTS Return to PIP2IT TL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66F29-588F-4B06-A7E9-1E00587BB51A}"/>
              </a:ext>
            </a:extLst>
          </p:cNvPr>
          <p:cNvSpPr txBox="1"/>
          <p:nvPr/>
        </p:nvSpPr>
        <p:spPr>
          <a:xfrm>
            <a:off x="9060080" y="1061097"/>
            <a:ext cx="155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HTTS Supply</a:t>
            </a:r>
          </a:p>
          <a:p>
            <a:r>
              <a:rPr lang="en-US" sz="1400"/>
              <a:t>From PIP2IT 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FCEF0-57DC-4A08-AD9F-9F1F06618DF3}"/>
              </a:ext>
            </a:extLst>
          </p:cNvPr>
          <p:cNvSpPr txBox="1"/>
          <p:nvPr/>
        </p:nvSpPr>
        <p:spPr>
          <a:xfrm>
            <a:off x="1054864" y="1382815"/>
            <a:ext cx="14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LTTS Return</a:t>
            </a:r>
          </a:p>
          <a:p>
            <a:r>
              <a:rPr lang="en-US" dirty="0"/>
              <a:t>From 650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73C6E-8FB5-45B6-8010-578D1F667017}"/>
              </a:ext>
            </a:extLst>
          </p:cNvPr>
          <p:cNvSpPr txBox="1"/>
          <p:nvPr/>
        </p:nvSpPr>
        <p:spPr>
          <a:xfrm>
            <a:off x="4378491" y="1120344"/>
            <a:ext cx="14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HTTS Supply</a:t>
            </a:r>
          </a:p>
          <a:p>
            <a:r>
              <a:rPr lang="en-US"/>
              <a:t>To 650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8AD10-88F9-4728-89E9-E3FF36F80622}"/>
              </a:ext>
            </a:extLst>
          </p:cNvPr>
          <p:cNvSpPr txBox="1"/>
          <p:nvPr/>
        </p:nvSpPr>
        <p:spPr>
          <a:xfrm>
            <a:off x="2193145" y="1010243"/>
            <a:ext cx="138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HTTS Return</a:t>
            </a:r>
          </a:p>
          <a:p>
            <a:r>
              <a:rPr lang="en-US"/>
              <a:t>From 650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CEEB9-02BB-436E-B7A9-D8DD2861074D}"/>
              </a:ext>
            </a:extLst>
          </p:cNvPr>
          <p:cNvSpPr txBox="1"/>
          <p:nvPr/>
        </p:nvSpPr>
        <p:spPr>
          <a:xfrm>
            <a:off x="6103848" y="850231"/>
            <a:ext cx="138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LTTS Return</a:t>
            </a:r>
          </a:p>
          <a:p>
            <a:r>
              <a:rPr lang="en-US"/>
              <a:t>To PIP2IT TL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AF3E56-2A65-4421-AB27-D37AF3BC0265}"/>
              </a:ext>
            </a:extLst>
          </p:cNvPr>
          <p:cNvCxnSpPr>
            <a:cxnSpLocks/>
          </p:cNvCxnSpPr>
          <p:nvPr/>
        </p:nvCxnSpPr>
        <p:spPr>
          <a:xfrm flipV="1">
            <a:off x="10351896" y="1089430"/>
            <a:ext cx="0" cy="155788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0463EF-FCE9-431B-A6D2-C737A4542BE6}"/>
              </a:ext>
            </a:extLst>
          </p:cNvPr>
          <p:cNvCxnSpPr>
            <a:cxnSpLocks/>
          </p:cNvCxnSpPr>
          <p:nvPr/>
        </p:nvCxnSpPr>
        <p:spPr>
          <a:xfrm flipH="1">
            <a:off x="2531222" y="1640465"/>
            <a:ext cx="42290" cy="18273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204D21-0400-4E67-A28D-08C20DB66D7D}"/>
              </a:ext>
            </a:extLst>
          </p:cNvPr>
          <p:cNvCxnSpPr>
            <a:cxnSpLocks/>
          </p:cNvCxnSpPr>
          <p:nvPr/>
        </p:nvCxnSpPr>
        <p:spPr>
          <a:xfrm flipV="1">
            <a:off x="5350086" y="1650971"/>
            <a:ext cx="30639" cy="1559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EFB63F-0A59-4222-B0DB-98AE321F9D93}"/>
              </a:ext>
            </a:extLst>
          </p:cNvPr>
          <p:cNvCxnSpPr>
            <a:cxnSpLocks/>
          </p:cNvCxnSpPr>
          <p:nvPr/>
        </p:nvCxnSpPr>
        <p:spPr>
          <a:xfrm>
            <a:off x="9988257" y="1566992"/>
            <a:ext cx="0" cy="1087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827D20-10F4-4686-804C-C4FBE7CBCC21}"/>
              </a:ext>
            </a:extLst>
          </p:cNvPr>
          <p:cNvCxnSpPr>
            <a:cxnSpLocks/>
          </p:cNvCxnSpPr>
          <p:nvPr/>
        </p:nvCxnSpPr>
        <p:spPr>
          <a:xfrm flipV="1">
            <a:off x="6857084" y="1455799"/>
            <a:ext cx="0" cy="16058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EF7ACC-C4B2-43AA-9801-44C2F44B69E4}"/>
              </a:ext>
            </a:extLst>
          </p:cNvPr>
          <p:cNvCxnSpPr>
            <a:cxnSpLocks/>
          </p:cNvCxnSpPr>
          <p:nvPr/>
        </p:nvCxnSpPr>
        <p:spPr>
          <a:xfrm>
            <a:off x="1978093" y="1960769"/>
            <a:ext cx="0" cy="16244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CA8289-FFAF-441D-898E-A3E0678A8B50}"/>
              </a:ext>
            </a:extLst>
          </p:cNvPr>
          <p:cNvCxnSpPr>
            <a:cxnSpLocks/>
          </p:cNvCxnSpPr>
          <p:nvPr/>
        </p:nvCxnSpPr>
        <p:spPr>
          <a:xfrm flipH="1">
            <a:off x="8791464" y="1231855"/>
            <a:ext cx="9360" cy="19729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DEC62F-83E4-4710-A154-360A08369DAD}"/>
              </a:ext>
            </a:extLst>
          </p:cNvPr>
          <p:cNvSpPr txBox="1"/>
          <p:nvPr/>
        </p:nvSpPr>
        <p:spPr>
          <a:xfrm>
            <a:off x="7836439" y="585984"/>
            <a:ext cx="18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HTTS Warm Helium Injection</a:t>
            </a:r>
          </a:p>
        </p:txBody>
      </p:sp>
    </p:spTree>
    <p:extLst>
      <p:ext uri="{BB962C8B-B14F-4D97-AF65-F5344CB8AC3E}">
        <p14:creationId xmlns:p14="http://schemas.microsoft.com/office/powerpoint/2010/main" val="56254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462952-255D-4CB7-8B53-3C9516CA0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5" y="1594860"/>
            <a:ext cx="8775111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CDB49F-5761-4FCC-91D4-CCE77FFA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5K Supply W- tube for thermal bump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00D6D4-3DDD-487A-97B6-6AB9CA25A52C}"/>
              </a:ext>
            </a:extLst>
          </p:cNvPr>
          <p:cNvSpPr/>
          <p:nvPr/>
        </p:nvSpPr>
        <p:spPr>
          <a:xfrm>
            <a:off x="4413738" y="2786663"/>
            <a:ext cx="599768" cy="5727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DD475B-071A-4580-9B92-109EB1B901BC}"/>
              </a:ext>
            </a:extLst>
          </p:cNvPr>
          <p:cNvSpPr/>
          <p:nvPr/>
        </p:nvSpPr>
        <p:spPr>
          <a:xfrm>
            <a:off x="3707178" y="3259393"/>
            <a:ext cx="899652" cy="8246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B01C7-82B2-411D-A5D7-E4DF41D48589}"/>
              </a:ext>
            </a:extLst>
          </p:cNvPr>
          <p:cNvSpPr/>
          <p:nvPr/>
        </p:nvSpPr>
        <p:spPr>
          <a:xfrm>
            <a:off x="120355" y="716873"/>
            <a:ext cx="9144000" cy="102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779C5-A7AA-4AED-A721-2798D8DDA40B}"/>
              </a:ext>
            </a:extLst>
          </p:cNvPr>
          <p:cNvSpPr txBox="1"/>
          <p:nvPr/>
        </p:nvSpPr>
        <p:spPr>
          <a:xfrm>
            <a:off x="602135" y="883596"/>
            <a:ext cx="409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Bayonets to be installed on locations indicated by circles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75CCB-B881-47CA-B268-D2FB482E3658}"/>
              </a:ext>
            </a:extLst>
          </p:cNvPr>
          <p:cNvSpPr txBox="1"/>
          <p:nvPr/>
        </p:nvSpPr>
        <p:spPr>
          <a:xfrm>
            <a:off x="4615231" y="852796"/>
            <a:ext cx="409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Warm helium injection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1FE156-E473-4C87-91EA-8C18FAB7B4B1}"/>
              </a:ext>
            </a:extLst>
          </p:cNvPr>
          <p:cNvCxnSpPr>
            <a:cxnSpLocks/>
          </p:cNvCxnSpPr>
          <p:nvPr/>
        </p:nvCxnSpPr>
        <p:spPr>
          <a:xfrm flipH="1">
            <a:off x="4713622" y="1230020"/>
            <a:ext cx="1946719" cy="1837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B7E92F3-C35E-4182-A46D-089DF3ADAEBC}"/>
              </a:ext>
            </a:extLst>
          </p:cNvPr>
          <p:cNvSpPr/>
          <p:nvPr/>
        </p:nvSpPr>
        <p:spPr>
          <a:xfrm>
            <a:off x="5013506" y="4594467"/>
            <a:ext cx="899652" cy="8246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AFA930D3-73A4-4D1A-ABC2-CB053F06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11" y="0"/>
            <a:ext cx="40957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E0289C-3E35-43E3-9883-8A2BE4E2FE0E}"/>
              </a:ext>
            </a:extLst>
          </p:cNvPr>
          <p:cNvSpPr txBox="1"/>
          <p:nvPr/>
        </p:nvSpPr>
        <p:spPr>
          <a:xfrm>
            <a:off x="9054946" y="5665932"/>
            <a:ext cx="283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W-tube currently installed at Meson Detector Building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5AC7D2-A3BD-4CB2-A495-46CA3DEF5AFA}"/>
              </a:ext>
            </a:extLst>
          </p:cNvPr>
          <p:cNvSpPr/>
          <p:nvPr/>
        </p:nvSpPr>
        <p:spPr>
          <a:xfrm>
            <a:off x="8279178" y="852796"/>
            <a:ext cx="1985699" cy="32312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419A-C862-4443-A6C5-1A2C3559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138983"/>
            <a:ext cx="4658032" cy="1325563"/>
          </a:xfrm>
        </p:spPr>
        <p:txBody>
          <a:bodyPr>
            <a:normAutofit fontScale="90000"/>
          </a:bodyPr>
          <a:lstStyle/>
          <a:p>
            <a:r>
              <a:rPr lang="en-US"/>
              <a:t>Relief Header</a:t>
            </a:r>
            <a:br>
              <a:rPr lang="en-US"/>
            </a:br>
            <a:r>
              <a:rPr lang="en-US"/>
              <a:t>Modifications</a:t>
            </a:r>
            <a:br>
              <a:rPr lang="en-US"/>
            </a:br>
            <a:r>
              <a:rPr lang="en-US" sz="2800"/>
              <a:t>Preliminary Design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526D4-6126-495B-A0AC-274AC0B6E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116" y="307318"/>
            <a:ext cx="7000567" cy="6243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33BE7-557F-41D6-9F91-8160FA7C83F8}"/>
              </a:ext>
            </a:extLst>
          </p:cNvPr>
          <p:cNvSpPr txBox="1"/>
          <p:nvPr/>
        </p:nvSpPr>
        <p:spPr>
          <a:xfrm>
            <a:off x="25810" y="1674673"/>
            <a:ext cx="496529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b="1" dirty="0"/>
              <a:t>2 bara Warm MAWP relief</a:t>
            </a:r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GE Balanced Bellow Relief Valve </a:t>
            </a:r>
            <a:r>
              <a:rPr lang="en-US" dirty="0"/>
              <a:t>: 400 g/s capacity.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bara Required capacity: 117 g/s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b="1" dirty="0"/>
              <a:t>4 Bar Cold MAWP relief</a:t>
            </a:r>
          </a:p>
          <a:p>
            <a:r>
              <a:rPr lang="en-US" dirty="0"/>
              <a:t>Rupture disc: 4 bara</a:t>
            </a:r>
          </a:p>
          <a:p>
            <a:endParaRPr lang="en-US" dirty="0"/>
          </a:p>
          <a:p>
            <a:r>
              <a:rPr lang="en-US" b="1" dirty="0"/>
              <a:t>Fast Cooldown Bypass:</a:t>
            </a:r>
            <a:endParaRPr lang="en-US" b="1" dirty="0">
              <a:cs typeface="Calibri"/>
            </a:endParaRPr>
          </a:p>
          <a:p>
            <a:r>
              <a:rPr lang="en-US" dirty="0"/>
              <a:t>Weka DN80- Fast cooldown discharge to compressor suction.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91BE1-3D83-4D1C-9166-06E65163AACC}"/>
              </a:ext>
            </a:extLst>
          </p:cNvPr>
          <p:cNvCxnSpPr>
            <a:cxnSpLocks/>
          </p:cNvCxnSpPr>
          <p:nvPr/>
        </p:nvCxnSpPr>
        <p:spPr>
          <a:xfrm flipV="1">
            <a:off x="4913745" y="1592827"/>
            <a:ext cx="2287157" cy="531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62B346-1025-46CB-BEFF-037FDEF81A8D}"/>
              </a:ext>
            </a:extLst>
          </p:cNvPr>
          <p:cNvCxnSpPr>
            <a:cxnSpLocks/>
          </p:cNvCxnSpPr>
          <p:nvPr/>
        </p:nvCxnSpPr>
        <p:spPr>
          <a:xfrm flipV="1">
            <a:off x="2377440" y="3382833"/>
            <a:ext cx="3456432" cy="731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5D0C19-5A42-4647-A7F9-2EE95456E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94" y="1410143"/>
            <a:ext cx="9950954" cy="51977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DC55A-9CE7-4F27-8EC5-E8E948E4EE4E}"/>
              </a:ext>
            </a:extLst>
          </p:cNvPr>
          <p:cNvSpPr txBox="1"/>
          <p:nvPr/>
        </p:nvSpPr>
        <p:spPr>
          <a:xfrm>
            <a:off x="237745" y="238495"/>
            <a:ext cx="104790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Existing HWR Relief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126EA-C75B-4556-A428-38B19ACDAED9}"/>
              </a:ext>
            </a:extLst>
          </p:cNvPr>
          <p:cNvSpPr txBox="1"/>
          <p:nvPr/>
        </p:nvSpPr>
        <p:spPr>
          <a:xfrm>
            <a:off x="9581571" y="845455"/>
            <a:ext cx="144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Rupture Disk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13AEC3-FD20-4959-81D0-F7D8FA6ED8F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9564625" y="1214787"/>
            <a:ext cx="740518" cy="16564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2A6003-58DE-42F8-911A-75A1A30B4A0D}"/>
              </a:ext>
            </a:extLst>
          </p:cNvPr>
          <p:cNvCxnSpPr>
            <a:cxnSpLocks/>
          </p:cNvCxnSpPr>
          <p:nvPr/>
        </p:nvCxnSpPr>
        <p:spPr>
          <a:xfrm flipH="1">
            <a:off x="2361910" y="1963708"/>
            <a:ext cx="424833" cy="1638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3767A4-F8DF-495D-A1CA-8BADD2EC2E74}"/>
              </a:ext>
            </a:extLst>
          </p:cNvPr>
          <p:cNvSpPr txBox="1"/>
          <p:nvPr/>
        </p:nvSpPr>
        <p:spPr>
          <a:xfrm>
            <a:off x="2187502" y="1496698"/>
            <a:ext cx="253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Balanced Bellows Relief</a:t>
            </a:r>
          </a:p>
        </p:txBody>
      </p:sp>
    </p:spTree>
    <p:extLst>
      <p:ext uri="{BB962C8B-B14F-4D97-AF65-F5344CB8AC3E}">
        <p14:creationId xmlns:p14="http://schemas.microsoft.com/office/powerpoint/2010/main" val="240834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111DB-3991-4A9F-AD83-FB0678B88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3314"/>
            <a:ext cx="4343400" cy="4890961"/>
          </a:xfrm>
        </p:spPr>
        <p:txBody>
          <a:bodyPr/>
          <a:lstStyle/>
          <a:p>
            <a:pPr fontAlgn="base"/>
            <a:r>
              <a:rPr lang="en-US" dirty="0"/>
              <a:t>Install dual range thermal flow meter to the 6 inch suction header near </a:t>
            </a:r>
            <a:r>
              <a:rPr lang="en-US" dirty="0" err="1"/>
              <a:t>coldbox</a:t>
            </a:r>
            <a:r>
              <a:rPr lang="en-US" dirty="0"/>
              <a:t>​</a:t>
            </a:r>
          </a:p>
          <a:p>
            <a:pPr lvl="1" fontAlgn="base"/>
            <a:r>
              <a:rPr lang="en-US" dirty="0"/>
              <a:t>0-5 g/s​</a:t>
            </a:r>
          </a:p>
          <a:p>
            <a:pPr lvl="1" fontAlgn="base"/>
            <a:r>
              <a:rPr lang="en-US" dirty="0"/>
              <a:t>100 g/s​</a:t>
            </a:r>
          </a:p>
          <a:p>
            <a:pPr fontAlgn="base"/>
            <a:r>
              <a:rPr lang="en-US" dirty="0"/>
              <a:t>To measure heat load on 5 K intercept and 40 K shield, flow can return to the cooldown line instead of returning to transfer line.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0F4B3-E227-43C1-BE3C-E2A4D96F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Measurement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257E-3243-41D2-8FE5-EC35D45D9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dirty="0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917D6-B162-4860-8257-9DDCAE49E33F}"/>
              </a:ext>
            </a:extLst>
          </p:cNvPr>
          <p:cNvGrpSpPr/>
          <p:nvPr/>
        </p:nvGrpSpPr>
        <p:grpSpPr>
          <a:xfrm>
            <a:off x="5015345" y="1236567"/>
            <a:ext cx="6567055" cy="5099578"/>
            <a:chOff x="3876040" y="1847088"/>
            <a:chExt cx="5039360" cy="37795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D4DBB6-7B77-47A3-9534-0102983A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6040" y="1847088"/>
              <a:ext cx="5039360" cy="3779520"/>
            </a:xfrm>
            <a:prstGeom prst="rect">
              <a:avLst/>
            </a:prstGeom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0FCB2088-FAC2-4FD2-ABB8-591C08A658E1}"/>
                </a:ext>
              </a:extLst>
            </p:cNvPr>
            <p:cNvSpPr/>
            <p:nvPr/>
          </p:nvSpPr>
          <p:spPr>
            <a:xfrm>
              <a:off x="4901184" y="3230880"/>
              <a:ext cx="268224" cy="505968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C7AA8D-CD00-4461-9049-CC849969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03" y="4340096"/>
            <a:ext cx="1321169" cy="18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625D-DE33-44D0-83F9-9EAEA406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AD92-8F04-4561-89D6-52C96EE67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Functional Requirements</a:t>
            </a:r>
          </a:p>
          <a:p>
            <a:r>
              <a:rPr lang="en-US"/>
              <a:t>Special Modes of Operation</a:t>
            </a:r>
          </a:p>
          <a:p>
            <a:r>
              <a:rPr lang="en-US"/>
              <a:t>CTL Design</a:t>
            </a:r>
          </a:p>
          <a:p>
            <a:r>
              <a:rPr lang="en-US"/>
              <a:t>Relief Header Modifications</a:t>
            </a:r>
          </a:p>
          <a:p>
            <a:r>
              <a:rPr lang="en-US"/>
              <a:t>Fast Cooldown Preliminary Analysis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CAEBD0-6195-4EE7-A4AA-C0718C13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Return Flow Transducer Location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EA0F04-33B7-450E-9913-CDEC6A31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0" y="1197363"/>
            <a:ext cx="11582400" cy="52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E4A875-2839-47BA-85BD-1A7E8EC274F8}"/>
              </a:ext>
            </a:extLst>
          </p:cNvPr>
          <p:cNvSpPr txBox="1"/>
          <p:nvPr/>
        </p:nvSpPr>
        <p:spPr>
          <a:xfrm>
            <a:off x="2603676" y="4108626"/>
            <a:ext cx="24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 Location of new Flow Transducer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914EEC-4674-49FC-AAC7-2F89603017B2}"/>
              </a:ext>
            </a:extLst>
          </p:cNvPr>
          <p:cNvCxnSpPr>
            <a:cxnSpLocks/>
          </p:cNvCxnSpPr>
          <p:nvPr/>
        </p:nvCxnSpPr>
        <p:spPr>
          <a:xfrm flipH="1">
            <a:off x="3093137" y="4690658"/>
            <a:ext cx="307609" cy="12369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65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39F3-8987-4DCC-9CF6-B7537D0E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TRS ED0013632</a:t>
            </a:r>
            <a:r>
              <a:rPr lang="en-US" sz="3600">
                <a:cs typeface="Calibri Light"/>
              </a:rPr>
              <a:t> (Draft) - Heat Load Measurement Requirements</a:t>
            </a:r>
            <a:endParaRPr lang="en-US" sz="3600">
              <a:ea typeface="+mj-lt"/>
              <a:cs typeface="+mj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3646FC-AB3C-47A9-BFC6-F41078B63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44762"/>
              </p:ext>
            </p:extLst>
          </p:nvPr>
        </p:nvGraphicFramePr>
        <p:xfrm>
          <a:off x="838200" y="1825625"/>
          <a:ext cx="9319716" cy="2570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167">
                  <a:extLst>
                    <a:ext uri="{9D8B030D-6E8A-4147-A177-3AD203B41FA5}">
                      <a16:colId xmlns:a16="http://schemas.microsoft.com/office/drawing/2014/main" val="1122392693"/>
                    </a:ext>
                  </a:extLst>
                </a:gridCol>
                <a:gridCol w="3399438">
                  <a:extLst>
                    <a:ext uri="{9D8B030D-6E8A-4147-A177-3AD203B41FA5}">
                      <a16:colId xmlns:a16="http://schemas.microsoft.com/office/drawing/2014/main" val="534370370"/>
                    </a:ext>
                  </a:extLst>
                </a:gridCol>
                <a:gridCol w="3892111">
                  <a:extLst>
                    <a:ext uri="{9D8B030D-6E8A-4147-A177-3AD203B41FA5}">
                      <a16:colId xmlns:a16="http://schemas.microsoft.com/office/drawing/2014/main" val="3173003135"/>
                    </a:ext>
                  </a:extLst>
                </a:gridCol>
              </a:tblGrid>
              <a:tr h="64272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LTTS flow 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HTTS flow rate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153861"/>
                  </a:ext>
                </a:extLst>
              </a:tr>
              <a:tr h="64272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unit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g/s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g/s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763292"/>
                  </a:ext>
                </a:extLst>
              </a:tr>
              <a:tr h="64272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LB650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08387"/>
                  </a:ext>
                </a:extLst>
              </a:tr>
              <a:tr h="64272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HB650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6631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FC3707-D842-4AEF-8DB4-CA96E43C99D2}"/>
              </a:ext>
            </a:extLst>
          </p:cNvPr>
          <p:cNvSpPr txBox="1"/>
          <p:nvPr/>
        </p:nvSpPr>
        <p:spPr>
          <a:xfrm>
            <a:off x="815866" y="4783521"/>
            <a:ext cx="38139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Reference</a:t>
            </a:r>
          </a:p>
          <a:p>
            <a:r>
              <a:rPr lang="en-US">
                <a:ea typeface="+mn-lt"/>
                <a:cs typeface="+mn-lt"/>
              </a:rPr>
              <a:t>[1] ED0008200-revB</a:t>
            </a:r>
          </a:p>
          <a:p>
            <a:r>
              <a:rPr lang="en-US">
                <a:ea typeface="+mn-lt"/>
                <a:cs typeface="+mn-lt"/>
              </a:rPr>
              <a:t>[2] ED0008555-rev1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10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625D-DE33-44D0-83F9-9EAEA406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AD92-8F04-4561-89D6-52C96EE67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Thermal Bump to 45K</a:t>
            </a:r>
          </a:p>
          <a:p>
            <a:r>
              <a:rPr lang="en-US"/>
              <a:t>Fast Cooldown</a:t>
            </a:r>
          </a:p>
          <a:p>
            <a:r>
              <a:rPr lang="en-US"/>
              <a:t>Heat Load Measurements</a:t>
            </a:r>
          </a:p>
          <a:p>
            <a:pPr lvl="1"/>
            <a:r>
              <a:rPr lang="en-US"/>
              <a:t>HTTS</a:t>
            </a:r>
          </a:p>
          <a:p>
            <a:pPr lvl="1"/>
            <a:r>
              <a:rPr lang="en-US"/>
              <a:t>LTTS</a:t>
            </a:r>
          </a:p>
          <a:p>
            <a:pPr lvl="1"/>
            <a:r>
              <a:rPr lang="en-US"/>
              <a:t>2K Static/Dynamic</a:t>
            </a:r>
          </a:p>
        </p:txBody>
      </p:sp>
    </p:spTree>
    <p:extLst>
      <p:ext uri="{BB962C8B-B14F-4D97-AF65-F5344CB8AC3E}">
        <p14:creationId xmlns:p14="http://schemas.microsoft.com/office/powerpoint/2010/main" val="176484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D772-1387-4DE5-988D-D6821735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650 Test Stand FRS </a:t>
            </a:r>
            <a:br>
              <a:rPr lang="en-US"/>
            </a:br>
            <a:r>
              <a:rPr lang="en-US"/>
              <a:t>ED0013603 Key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5499-8DE8-445E-AE2B-0C8333FF2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Independent cryogenic operations from CMTS</a:t>
            </a:r>
            <a:endParaRPr lang="en-US">
              <a:cs typeface="Calibri"/>
            </a:endParaRPr>
          </a:p>
          <a:p>
            <a:r>
              <a:rPr lang="en-US"/>
              <a:t>Independent cryogenic operations for SSR cryomodules.</a:t>
            </a:r>
          </a:p>
          <a:p>
            <a:r>
              <a:rPr lang="en-US">
                <a:cs typeface="Calibri"/>
              </a:rPr>
              <a:t>Repattern HWR bayonet locations to match 650 bayonet locations</a:t>
            </a:r>
          </a:p>
          <a:p>
            <a:r>
              <a:rPr lang="en-US"/>
              <a:t>HTTS controlled cooldown/warm up at 20K/</a:t>
            </a:r>
            <a:r>
              <a:rPr lang="en-US" err="1"/>
              <a:t>hr</a:t>
            </a:r>
            <a:endParaRPr lang="en-US">
              <a:cs typeface="Calibri"/>
            </a:endParaRPr>
          </a:p>
          <a:p>
            <a:pPr lvl="1"/>
            <a:r>
              <a:rPr lang="en-US">
                <a:solidFill>
                  <a:srgbClr val="000000"/>
                </a:solidFill>
                <a:cs typeface="Calibri"/>
              </a:rPr>
              <a:t>Installation of warm supply required</a:t>
            </a:r>
          </a:p>
          <a:p>
            <a:r>
              <a:rPr lang="en-US">
                <a:solidFill>
                  <a:srgbClr val="FF0000"/>
                </a:solidFill>
              </a:rPr>
              <a:t>50K thermal bump on cavities</a:t>
            </a:r>
          </a:p>
          <a:p>
            <a:r>
              <a:rPr lang="en-US">
                <a:solidFill>
                  <a:srgbClr val="FF0000"/>
                </a:solidFill>
                <a:cs typeface="Calibri"/>
              </a:rPr>
              <a:t>Maintain LTTS around 5K during thermal bump</a:t>
            </a:r>
          </a:p>
          <a:p>
            <a:r>
              <a:rPr lang="en-US">
                <a:solidFill>
                  <a:srgbClr val="FF0000"/>
                </a:solidFill>
              </a:rPr>
              <a:t>Fast cooldown required estimated 80-100g/s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/>
              <a:t>2K operations capable.</a:t>
            </a:r>
            <a:endParaRPr lang="en-US">
              <a:cs typeface="Calibri"/>
            </a:endParaRPr>
          </a:p>
          <a:p>
            <a:r>
              <a:rPr lang="en-US"/>
              <a:t>Static heat load measurements </a:t>
            </a:r>
            <a:endParaRPr lang="en-US">
              <a:cs typeface="Calibri"/>
            </a:endParaRPr>
          </a:p>
          <a:p>
            <a:pPr lvl="1"/>
            <a:r>
              <a:rPr lang="en-US">
                <a:solidFill>
                  <a:srgbClr val="FF0000"/>
                </a:solidFill>
              </a:rPr>
              <a:t>High Temperature Thermal Shield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0000"/>
                </a:solidFill>
              </a:rPr>
              <a:t>Low Temperature Thermal Shield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/>
              <a:t>Cavity 2K bath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3A8D4-A094-4373-9B29-F5A33A44B259}"/>
              </a:ext>
            </a:extLst>
          </p:cNvPr>
          <p:cNvSpPr txBox="1"/>
          <p:nvPr/>
        </p:nvSpPr>
        <p:spPr>
          <a:xfrm>
            <a:off x="8597900" y="5147734"/>
            <a:ext cx="34522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Red text </a:t>
            </a:r>
            <a:r>
              <a:rPr lang="en-US">
                <a:ea typeface="+mn-lt"/>
                <a:cs typeface="+mn-lt"/>
              </a:rPr>
              <a:t>= not capable for on current as built PIP2-IT </a:t>
            </a:r>
            <a:r>
              <a:rPr lang="en-US" err="1">
                <a:ea typeface="+mn-lt"/>
                <a:cs typeface="+mn-lt"/>
              </a:rPr>
              <a:t>cryo</a:t>
            </a:r>
            <a:r>
              <a:rPr lang="en-US">
                <a:ea typeface="+mn-lt"/>
                <a:cs typeface="+mn-lt"/>
              </a:rPr>
              <a:t> distribution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9F7F323D-BD83-4F3F-8634-1A10CA3F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9" y="408230"/>
            <a:ext cx="7227861" cy="34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E16994C5-39A1-4E0B-8F15-EA863F9B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0" r="87546" b="24989"/>
          <a:stretch/>
        </p:blipFill>
        <p:spPr bwMode="auto">
          <a:xfrm>
            <a:off x="694713" y="3440410"/>
            <a:ext cx="939252" cy="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36B35-F93A-4060-902F-6FF739EB2B69}"/>
              </a:ext>
            </a:extLst>
          </p:cNvPr>
          <p:cNvPicPr/>
          <p:nvPr/>
        </p:nvPicPr>
        <p:blipFill rotWithShape="1">
          <a:blip r:embed="rId3"/>
          <a:srcRect t="49695"/>
          <a:stretch/>
        </p:blipFill>
        <p:spPr>
          <a:xfrm>
            <a:off x="8173720" y="3612366"/>
            <a:ext cx="3549650" cy="29292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2EB5F1-B9E8-4E68-A505-254A2C0581DE}"/>
              </a:ext>
            </a:extLst>
          </p:cNvPr>
          <p:cNvCxnSpPr>
            <a:cxnSpLocks/>
          </p:cNvCxnSpPr>
          <p:nvPr/>
        </p:nvCxnSpPr>
        <p:spPr>
          <a:xfrm>
            <a:off x="230761" y="4210050"/>
            <a:ext cx="83264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9DA62C-868B-44DA-A507-0505D74AC289}"/>
              </a:ext>
            </a:extLst>
          </p:cNvPr>
          <p:cNvGrpSpPr/>
          <p:nvPr/>
        </p:nvGrpSpPr>
        <p:grpSpPr>
          <a:xfrm>
            <a:off x="7651933" y="4020735"/>
            <a:ext cx="191827" cy="251215"/>
            <a:chOff x="7651933" y="4020735"/>
            <a:chExt cx="191827" cy="2512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A20BE3-7B62-4BF1-B27A-B6356D5D724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141887BE-C803-47E0-A922-BED7E9767AE1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9AEA5BD0-8FEF-4A47-9F91-4BD4A6B3AEAA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6693B2-340C-40AA-A156-BD8923E91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6206" y="4088606"/>
              <a:ext cx="0" cy="1095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Top Corners Snipped 25">
              <a:extLst>
                <a:ext uri="{FF2B5EF4-FFF2-40B4-BE49-F238E27FC236}">
                  <a16:creationId xmlns:a16="http://schemas.microsoft.com/office/drawing/2014/main" id="{E4760C57-B129-402F-AABB-85138F1125D5}"/>
                </a:ext>
              </a:extLst>
            </p:cNvPr>
            <p:cNvSpPr/>
            <p:nvPr/>
          </p:nvSpPr>
          <p:spPr>
            <a:xfrm>
              <a:off x="7684311" y="4020735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F3A5F5-C7D1-45FB-9D68-07EFBB4B572A}"/>
              </a:ext>
            </a:extLst>
          </p:cNvPr>
          <p:cNvCxnSpPr>
            <a:cxnSpLocks/>
          </p:cNvCxnSpPr>
          <p:nvPr/>
        </p:nvCxnSpPr>
        <p:spPr>
          <a:xfrm>
            <a:off x="9804943" y="2638738"/>
            <a:ext cx="0" cy="10442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870FEC-F9D1-42C8-B1B1-302375B259CE}"/>
              </a:ext>
            </a:extLst>
          </p:cNvPr>
          <p:cNvCxnSpPr>
            <a:cxnSpLocks/>
          </p:cNvCxnSpPr>
          <p:nvPr/>
        </p:nvCxnSpPr>
        <p:spPr>
          <a:xfrm>
            <a:off x="10373268" y="2924175"/>
            <a:ext cx="0" cy="9112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2DF0BE-428B-42D3-9BD6-6EF583E02302}"/>
              </a:ext>
            </a:extLst>
          </p:cNvPr>
          <p:cNvCxnSpPr>
            <a:cxnSpLocks/>
          </p:cNvCxnSpPr>
          <p:nvPr/>
        </p:nvCxnSpPr>
        <p:spPr>
          <a:xfrm>
            <a:off x="10949755" y="3222638"/>
            <a:ext cx="1364" cy="4603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506569-19C8-453B-9313-E0419D05F3D7}"/>
              </a:ext>
            </a:extLst>
          </p:cNvPr>
          <p:cNvCxnSpPr>
            <a:cxnSpLocks/>
          </p:cNvCxnSpPr>
          <p:nvPr/>
        </p:nvCxnSpPr>
        <p:spPr>
          <a:xfrm flipH="1">
            <a:off x="10956105" y="3513164"/>
            <a:ext cx="8281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F4B40E-1109-4716-83CE-24177CAE299A}"/>
              </a:ext>
            </a:extLst>
          </p:cNvPr>
          <p:cNvCxnSpPr>
            <a:cxnSpLocks/>
          </p:cNvCxnSpPr>
          <p:nvPr/>
        </p:nvCxnSpPr>
        <p:spPr>
          <a:xfrm>
            <a:off x="11774713" y="2876327"/>
            <a:ext cx="0" cy="3753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3C9703-678B-4302-851E-9E2C76DE7616}"/>
              </a:ext>
            </a:extLst>
          </p:cNvPr>
          <p:cNvCxnSpPr>
            <a:cxnSpLocks/>
          </p:cNvCxnSpPr>
          <p:nvPr/>
        </p:nvCxnSpPr>
        <p:spPr>
          <a:xfrm flipH="1">
            <a:off x="7267575" y="6629400"/>
            <a:ext cx="45243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0CE18A-2205-4DDE-A49C-28E338D44BEB}"/>
              </a:ext>
            </a:extLst>
          </p:cNvPr>
          <p:cNvCxnSpPr>
            <a:cxnSpLocks/>
          </p:cNvCxnSpPr>
          <p:nvPr/>
        </p:nvCxnSpPr>
        <p:spPr>
          <a:xfrm>
            <a:off x="7261768" y="4198145"/>
            <a:ext cx="0" cy="2431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E93E75-7499-410F-931A-B1FEB1A2AB17}"/>
              </a:ext>
            </a:extLst>
          </p:cNvPr>
          <p:cNvCxnSpPr>
            <a:cxnSpLocks/>
          </p:cNvCxnSpPr>
          <p:nvPr/>
        </p:nvCxnSpPr>
        <p:spPr>
          <a:xfrm flipH="1">
            <a:off x="10373269" y="3185992"/>
            <a:ext cx="139083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AE126D-8482-4BF6-8E33-9CB1A0A2BC8E}"/>
              </a:ext>
            </a:extLst>
          </p:cNvPr>
          <p:cNvCxnSpPr>
            <a:cxnSpLocks/>
          </p:cNvCxnSpPr>
          <p:nvPr/>
        </p:nvCxnSpPr>
        <p:spPr>
          <a:xfrm flipH="1">
            <a:off x="9804943" y="2887476"/>
            <a:ext cx="19591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E27BAA-5AFC-4114-BEC7-3B8EABBF4CDE}"/>
              </a:ext>
            </a:extLst>
          </p:cNvPr>
          <p:cNvCxnSpPr>
            <a:cxnSpLocks/>
          </p:cNvCxnSpPr>
          <p:nvPr/>
        </p:nvCxnSpPr>
        <p:spPr>
          <a:xfrm>
            <a:off x="10946356" y="2924175"/>
            <a:ext cx="0" cy="2027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B0151D-0A39-4280-B9C9-75EB4182C3B9}"/>
              </a:ext>
            </a:extLst>
          </p:cNvPr>
          <p:cNvCxnSpPr>
            <a:cxnSpLocks/>
          </p:cNvCxnSpPr>
          <p:nvPr/>
        </p:nvCxnSpPr>
        <p:spPr>
          <a:xfrm>
            <a:off x="10947943" y="990600"/>
            <a:ext cx="0" cy="1840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C350F3-2466-4346-8F68-7D108E75EED3}"/>
              </a:ext>
            </a:extLst>
          </p:cNvPr>
          <p:cNvGrpSpPr/>
          <p:nvPr/>
        </p:nvGrpSpPr>
        <p:grpSpPr>
          <a:xfrm>
            <a:off x="11298440" y="3399459"/>
            <a:ext cx="137727" cy="156431"/>
            <a:chOff x="7651933" y="4054072"/>
            <a:chExt cx="191827" cy="2178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350BD7B-4157-4B02-AB57-48B48A30FE24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39BD2A37-243D-4251-A82A-0F3769A5F5A8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7EEA4278-ABFA-4935-8797-D58358D80199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333D21E-B9B3-4DF4-A591-8BA1441363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: Top Corners Snipped 60">
              <a:extLst>
                <a:ext uri="{FF2B5EF4-FFF2-40B4-BE49-F238E27FC236}">
                  <a16:creationId xmlns:a16="http://schemas.microsoft.com/office/drawing/2014/main" id="{8EBC3CAD-933D-4646-AA65-E78F68190D5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F5F159-5889-44DC-AB2E-B80F29F6B668}"/>
              </a:ext>
            </a:extLst>
          </p:cNvPr>
          <p:cNvGrpSpPr/>
          <p:nvPr/>
        </p:nvGrpSpPr>
        <p:grpSpPr>
          <a:xfrm>
            <a:off x="11297261" y="3083542"/>
            <a:ext cx="137727" cy="156431"/>
            <a:chOff x="7651933" y="4054072"/>
            <a:chExt cx="191827" cy="21787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E1CDBF6-9E49-4CF1-900C-3287E9C1FC91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F716ACB7-D7AB-4EA1-8A37-13701F43C5C6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689933AA-0513-4F09-BBF0-14BEE5836C82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A8817F4-AB1E-4A08-BE05-0043B43A8F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: Top Corners Snipped 67">
              <a:extLst>
                <a:ext uri="{FF2B5EF4-FFF2-40B4-BE49-F238E27FC236}">
                  <a16:creationId xmlns:a16="http://schemas.microsoft.com/office/drawing/2014/main" id="{94B8287C-8C04-47C7-A64D-AC5B0412459B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A83981-D00C-4355-B46A-8650696A3917}"/>
              </a:ext>
            </a:extLst>
          </p:cNvPr>
          <p:cNvGrpSpPr/>
          <p:nvPr/>
        </p:nvGrpSpPr>
        <p:grpSpPr>
          <a:xfrm>
            <a:off x="11296082" y="2777040"/>
            <a:ext cx="137727" cy="156431"/>
            <a:chOff x="7651933" y="4054072"/>
            <a:chExt cx="191827" cy="21787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8C9270-3695-44C3-9227-BC060C80AF72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0B00DDD8-0D58-4F36-A49F-136BB72756FA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19E632AA-F5D8-4137-9B84-67C661A59CDF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58552-F66C-4B20-81D0-9225DBE18D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: Top Corners Snipped 73">
              <a:extLst>
                <a:ext uri="{FF2B5EF4-FFF2-40B4-BE49-F238E27FC236}">
                  <a16:creationId xmlns:a16="http://schemas.microsoft.com/office/drawing/2014/main" id="{C677C977-2E8C-4BB1-A1F2-9C93241F809E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1A28A0D-F0AA-41A4-B5B6-4365F105C84E}"/>
              </a:ext>
            </a:extLst>
          </p:cNvPr>
          <p:cNvCxnSpPr>
            <a:cxnSpLocks/>
          </p:cNvCxnSpPr>
          <p:nvPr/>
        </p:nvCxnSpPr>
        <p:spPr>
          <a:xfrm flipV="1">
            <a:off x="2985799" y="4204495"/>
            <a:ext cx="0" cy="128966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7A45B3FE-24F5-4FE7-AC1B-AC04B51BC572}"/>
              </a:ext>
            </a:extLst>
          </p:cNvPr>
          <p:cNvSpPr/>
          <p:nvPr/>
        </p:nvSpPr>
        <p:spPr>
          <a:xfrm>
            <a:off x="2868504" y="4316419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7E500B3-6E9A-4073-A84D-40E165632A3D}"/>
              </a:ext>
            </a:extLst>
          </p:cNvPr>
          <p:cNvSpPr txBox="1"/>
          <p:nvPr/>
        </p:nvSpPr>
        <p:spPr>
          <a:xfrm>
            <a:off x="2793812" y="4292384"/>
            <a:ext cx="46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FT2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45EEFAD-7149-402D-9B16-69A1960D1029}"/>
              </a:ext>
            </a:extLst>
          </p:cNvPr>
          <p:cNvCxnSpPr>
            <a:cxnSpLocks/>
          </p:cNvCxnSpPr>
          <p:nvPr/>
        </p:nvCxnSpPr>
        <p:spPr>
          <a:xfrm>
            <a:off x="10091328" y="2920770"/>
            <a:ext cx="0" cy="745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5479E7-A1DE-4D60-B8B1-D4ACECFE70D9}"/>
              </a:ext>
            </a:extLst>
          </p:cNvPr>
          <p:cNvCxnSpPr>
            <a:cxnSpLocks/>
          </p:cNvCxnSpPr>
          <p:nvPr/>
        </p:nvCxnSpPr>
        <p:spPr>
          <a:xfrm>
            <a:off x="10655208" y="3222638"/>
            <a:ext cx="0" cy="475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F3A0FD0-C815-4354-9406-7935AA74BA91}"/>
              </a:ext>
            </a:extLst>
          </p:cNvPr>
          <p:cNvCxnSpPr>
            <a:cxnSpLocks/>
          </p:cNvCxnSpPr>
          <p:nvPr/>
        </p:nvCxnSpPr>
        <p:spPr>
          <a:xfrm>
            <a:off x="10655208" y="2924175"/>
            <a:ext cx="0" cy="207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E9C018C-7C81-4EF7-80A5-D31DCA57E51A}"/>
              </a:ext>
            </a:extLst>
          </p:cNvPr>
          <p:cNvCxnSpPr>
            <a:cxnSpLocks/>
          </p:cNvCxnSpPr>
          <p:nvPr/>
        </p:nvCxnSpPr>
        <p:spPr>
          <a:xfrm>
            <a:off x="10655117" y="875030"/>
            <a:ext cx="0" cy="1955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4DD145F-8E84-421B-AAA7-6FB0E78896CD}"/>
              </a:ext>
            </a:extLst>
          </p:cNvPr>
          <p:cNvCxnSpPr>
            <a:cxnSpLocks/>
          </p:cNvCxnSpPr>
          <p:nvPr/>
        </p:nvCxnSpPr>
        <p:spPr>
          <a:xfrm>
            <a:off x="10373268" y="2543810"/>
            <a:ext cx="0" cy="2869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ED8FF50-A91E-4956-9178-6401D9546F8F}"/>
              </a:ext>
            </a:extLst>
          </p:cNvPr>
          <p:cNvCxnSpPr>
            <a:cxnSpLocks/>
          </p:cNvCxnSpPr>
          <p:nvPr/>
        </p:nvCxnSpPr>
        <p:spPr>
          <a:xfrm>
            <a:off x="10091328" y="2399030"/>
            <a:ext cx="0" cy="417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F227D1B-CE45-4BBB-8465-792574158CFF}"/>
              </a:ext>
            </a:extLst>
          </p:cNvPr>
          <p:cNvCxnSpPr>
            <a:cxnSpLocks/>
          </p:cNvCxnSpPr>
          <p:nvPr/>
        </p:nvCxnSpPr>
        <p:spPr>
          <a:xfrm flipH="1">
            <a:off x="7419883" y="2399030"/>
            <a:ext cx="26714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93CEE15-CF78-4484-A489-2D88E5BB4FB5}"/>
              </a:ext>
            </a:extLst>
          </p:cNvPr>
          <p:cNvCxnSpPr>
            <a:cxnSpLocks/>
          </p:cNvCxnSpPr>
          <p:nvPr/>
        </p:nvCxnSpPr>
        <p:spPr>
          <a:xfrm flipH="1">
            <a:off x="7419884" y="875030"/>
            <a:ext cx="3235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3BA91B-3BA1-49DF-AA19-2B7F6D3446BC}"/>
              </a:ext>
            </a:extLst>
          </p:cNvPr>
          <p:cNvCxnSpPr>
            <a:cxnSpLocks/>
          </p:cNvCxnSpPr>
          <p:nvPr/>
        </p:nvCxnSpPr>
        <p:spPr>
          <a:xfrm flipH="1">
            <a:off x="7419883" y="2553335"/>
            <a:ext cx="259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3DCF384-3835-4422-84E4-51D590D0778D}"/>
              </a:ext>
            </a:extLst>
          </p:cNvPr>
          <p:cNvCxnSpPr>
            <a:cxnSpLocks/>
          </p:cNvCxnSpPr>
          <p:nvPr/>
        </p:nvCxnSpPr>
        <p:spPr>
          <a:xfrm flipH="1">
            <a:off x="10144126" y="2553335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7EDCBC9-895B-4654-9882-DB2A66C2A6F6}"/>
              </a:ext>
            </a:extLst>
          </p:cNvPr>
          <p:cNvCxnSpPr>
            <a:cxnSpLocks/>
          </p:cNvCxnSpPr>
          <p:nvPr/>
        </p:nvCxnSpPr>
        <p:spPr>
          <a:xfrm flipH="1">
            <a:off x="7419884" y="998220"/>
            <a:ext cx="316429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7F4A96-7A30-43CE-A310-934F59FEA9E4}"/>
              </a:ext>
            </a:extLst>
          </p:cNvPr>
          <p:cNvCxnSpPr>
            <a:cxnSpLocks/>
          </p:cNvCxnSpPr>
          <p:nvPr/>
        </p:nvCxnSpPr>
        <p:spPr>
          <a:xfrm flipH="1">
            <a:off x="10711089" y="996950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EFCECF2-A626-4064-A055-6D90F1A510A9}"/>
              </a:ext>
            </a:extLst>
          </p:cNvPr>
          <p:cNvCxnSpPr>
            <a:cxnSpLocks/>
          </p:cNvCxnSpPr>
          <p:nvPr/>
        </p:nvCxnSpPr>
        <p:spPr>
          <a:xfrm flipH="1">
            <a:off x="7934325" y="2638738"/>
            <a:ext cx="187061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BE7A29E-22BE-43C8-9653-18414BA10A40}"/>
              </a:ext>
            </a:extLst>
          </p:cNvPr>
          <p:cNvCxnSpPr>
            <a:cxnSpLocks/>
          </p:cNvCxnSpPr>
          <p:nvPr/>
        </p:nvCxnSpPr>
        <p:spPr>
          <a:xfrm>
            <a:off x="7934325" y="2638738"/>
            <a:ext cx="0" cy="1330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80A96E1-97B3-4F44-B857-DDE054F82434}"/>
              </a:ext>
            </a:extLst>
          </p:cNvPr>
          <p:cNvCxnSpPr>
            <a:cxnSpLocks/>
          </p:cNvCxnSpPr>
          <p:nvPr/>
        </p:nvCxnSpPr>
        <p:spPr>
          <a:xfrm flipH="1">
            <a:off x="1047750" y="3968750"/>
            <a:ext cx="6886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BF8DFAB-8D6D-436C-B2D3-40F5B53F58E6}"/>
              </a:ext>
            </a:extLst>
          </p:cNvPr>
          <p:cNvCxnSpPr/>
          <p:nvPr/>
        </p:nvCxnSpPr>
        <p:spPr>
          <a:xfrm flipH="1">
            <a:off x="210883" y="344041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2191E4D-A88A-4B6F-BC53-37929B01CF87}"/>
              </a:ext>
            </a:extLst>
          </p:cNvPr>
          <p:cNvCxnSpPr>
            <a:cxnSpLocks/>
          </p:cNvCxnSpPr>
          <p:nvPr/>
        </p:nvCxnSpPr>
        <p:spPr>
          <a:xfrm>
            <a:off x="1047750" y="3438208"/>
            <a:ext cx="0" cy="180508"/>
          </a:xfrm>
          <a:prstGeom prst="straightConnector1">
            <a:avLst/>
          </a:prstGeom>
          <a:ln w="15875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C28839C-A50D-4DA7-A81A-478D0C922A2A}"/>
              </a:ext>
            </a:extLst>
          </p:cNvPr>
          <p:cNvSpPr txBox="1"/>
          <p:nvPr/>
        </p:nvSpPr>
        <p:spPr>
          <a:xfrm>
            <a:off x="1139169" y="3440410"/>
            <a:ext cx="6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Kinney WVC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06EC30D-D299-4731-BF88-CB546B0D86F8}"/>
              </a:ext>
            </a:extLst>
          </p:cNvPr>
          <p:cNvCxnSpPr>
            <a:cxnSpLocks/>
          </p:cNvCxnSpPr>
          <p:nvPr/>
        </p:nvCxnSpPr>
        <p:spPr>
          <a:xfrm flipV="1">
            <a:off x="230761" y="2317750"/>
            <a:ext cx="0" cy="111087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BBAF5EA-F929-4C5E-A63A-643627C238A6}"/>
              </a:ext>
            </a:extLst>
          </p:cNvPr>
          <p:cNvCxnSpPr>
            <a:cxnSpLocks/>
          </p:cNvCxnSpPr>
          <p:nvPr/>
        </p:nvCxnSpPr>
        <p:spPr>
          <a:xfrm>
            <a:off x="230761" y="232410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FAC686D-6EB6-4BCD-B5B9-FD862577B7EF}"/>
              </a:ext>
            </a:extLst>
          </p:cNvPr>
          <p:cNvCxnSpPr>
            <a:cxnSpLocks/>
          </p:cNvCxnSpPr>
          <p:nvPr/>
        </p:nvCxnSpPr>
        <p:spPr>
          <a:xfrm>
            <a:off x="230761" y="3438208"/>
            <a:ext cx="0" cy="7662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8086B92-3763-4CEB-A535-37FFB22C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6"/>
          <a:stretch/>
        </p:blipFill>
        <p:spPr>
          <a:xfrm>
            <a:off x="65325" y="4452876"/>
            <a:ext cx="1536823" cy="2198556"/>
          </a:xfrm>
          <a:prstGeom prst="rect">
            <a:avLst/>
          </a:prstGeom>
        </p:spPr>
      </p:pic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A9F41C2-3A88-43F7-8917-9EBC7628AC96}"/>
              </a:ext>
            </a:extLst>
          </p:cNvPr>
          <p:cNvCxnSpPr>
            <a:cxnSpLocks/>
          </p:cNvCxnSpPr>
          <p:nvPr/>
        </p:nvCxnSpPr>
        <p:spPr>
          <a:xfrm flipH="1">
            <a:off x="1336582" y="4469256"/>
            <a:ext cx="1402938" cy="202458"/>
          </a:xfrm>
          <a:prstGeom prst="straightConnector1">
            <a:avLst/>
          </a:prstGeom>
          <a:ln w="19050"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0465F6B-FA13-4A31-8045-D355A28B6C5B}"/>
              </a:ext>
            </a:extLst>
          </p:cNvPr>
          <p:cNvGrpSpPr/>
          <p:nvPr/>
        </p:nvGrpSpPr>
        <p:grpSpPr>
          <a:xfrm rot="16200000">
            <a:off x="9697355" y="2682216"/>
            <a:ext cx="137727" cy="156431"/>
            <a:chOff x="7651933" y="4054072"/>
            <a:chExt cx="191827" cy="21787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D9B89F5-93CD-4631-B6DF-4D00257F673E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197C442E-BC64-4A7F-A28F-560295EAE46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id="{1585903F-F7A0-4D7F-8406-E97B9B9B395D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5224B05-C992-4831-B98E-DB790AB03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: Top Corners Snipped 146">
              <a:extLst>
                <a:ext uri="{FF2B5EF4-FFF2-40B4-BE49-F238E27FC236}">
                  <a16:creationId xmlns:a16="http://schemas.microsoft.com/office/drawing/2014/main" id="{19BB7015-797B-41E4-B25F-105E796B5B01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FA7AE9F-C400-437A-B67D-84CDFBE4067D}"/>
              </a:ext>
            </a:extLst>
          </p:cNvPr>
          <p:cNvGrpSpPr/>
          <p:nvPr/>
        </p:nvGrpSpPr>
        <p:grpSpPr>
          <a:xfrm rot="16200000">
            <a:off x="9983718" y="3458385"/>
            <a:ext cx="137727" cy="156431"/>
            <a:chOff x="7651933" y="4054072"/>
            <a:chExt cx="191827" cy="21787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2B0A3F8-B64E-4175-AAB9-DC0452B98BD1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id="{20635894-3373-4C58-8E90-687627D2F87F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4FF48CFC-E252-4F22-A9A8-45B286ADEB03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B54C36D-7393-49F5-BF08-3370B1E8AE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: Top Corners Snipped 152">
              <a:extLst>
                <a:ext uri="{FF2B5EF4-FFF2-40B4-BE49-F238E27FC236}">
                  <a16:creationId xmlns:a16="http://schemas.microsoft.com/office/drawing/2014/main" id="{94DEE3EF-D7F9-47B3-842B-84E721F32B8F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0CDEAC6-F0BB-4AC1-876C-258E3607B2C4}"/>
              </a:ext>
            </a:extLst>
          </p:cNvPr>
          <p:cNvGrpSpPr/>
          <p:nvPr/>
        </p:nvGrpSpPr>
        <p:grpSpPr>
          <a:xfrm rot="16200000">
            <a:off x="10265479" y="2612731"/>
            <a:ext cx="137727" cy="156431"/>
            <a:chOff x="7651933" y="4054072"/>
            <a:chExt cx="191827" cy="217878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00A8EE6-41FA-4046-A8AC-FB8B367D0CDB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60" name="Isosceles Triangle 159">
                <a:extLst>
                  <a:ext uri="{FF2B5EF4-FFF2-40B4-BE49-F238E27FC236}">
                    <a16:creationId xmlns:a16="http://schemas.microsoft.com/office/drawing/2014/main" id="{BB82ED62-287B-456D-B0D2-3CC7FB79E85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id="{BD7B9813-CE33-41F5-BDBE-071B153236C5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25B9078-6E34-4ED5-9872-52649A0408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4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: Top Corners Snipped 158">
              <a:extLst>
                <a:ext uri="{FF2B5EF4-FFF2-40B4-BE49-F238E27FC236}">
                  <a16:creationId xmlns:a16="http://schemas.microsoft.com/office/drawing/2014/main" id="{CE2F7B4B-AFA9-47F5-ABF5-8C53B7A2990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4A33E77-F2A7-4C34-ADB3-2BEC6FC7D224}"/>
              </a:ext>
            </a:extLst>
          </p:cNvPr>
          <p:cNvGrpSpPr/>
          <p:nvPr/>
        </p:nvGrpSpPr>
        <p:grpSpPr>
          <a:xfrm rot="16200000">
            <a:off x="10552249" y="3459372"/>
            <a:ext cx="137727" cy="156431"/>
            <a:chOff x="7651933" y="4054072"/>
            <a:chExt cx="191827" cy="217878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DDC0E43-B269-4AA2-A349-73C251C2ED3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66" name="Isosceles Triangle 165">
                <a:extLst>
                  <a:ext uri="{FF2B5EF4-FFF2-40B4-BE49-F238E27FC236}">
                    <a16:creationId xmlns:a16="http://schemas.microsoft.com/office/drawing/2014/main" id="{BFB03C64-2380-4394-8E4E-3F117FE08E2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id="{C87E9FD8-3215-4268-8D54-76016BC10623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FFD568F-C6CA-4D11-BE97-E75769AAE2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: Top Corners Snipped 164">
              <a:extLst>
                <a:ext uri="{FF2B5EF4-FFF2-40B4-BE49-F238E27FC236}">
                  <a16:creationId xmlns:a16="http://schemas.microsoft.com/office/drawing/2014/main" id="{C4A5D488-9EC9-4D1D-A136-EE1FB486EAB8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8EEC6C7-3707-4DD0-8E04-617D48937F7E}"/>
              </a:ext>
            </a:extLst>
          </p:cNvPr>
          <p:cNvGrpSpPr/>
          <p:nvPr/>
        </p:nvGrpSpPr>
        <p:grpSpPr>
          <a:xfrm rot="16200000">
            <a:off x="10838786" y="2610813"/>
            <a:ext cx="137727" cy="156431"/>
            <a:chOff x="7651933" y="4054072"/>
            <a:chExt cx="191827" cy="217878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219E5EE9-4726-4C4E-8535-D5A8EF48CF8A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72" name="Isosceles Triangle 171">
                <a:extLst>
                  <a:ext uri="{FF2B5EF4-FFF2-40B4-BE49-F238E27FC236}">
                    <a16:creationId xmlns:a16="http://schemas.microsoft.com/office/drawing/2014/main" id="{1D872101-BE58-4A92-8E08-86D7B704427E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Isosceles Triangle 172">
                <a:extLst>
                  <a:ext uri="{FF2B5EF4-FFF2-40B4-BE49-F238E27FC236}">
                    <a16:creationId xmlns:a16="http://schemas.microsoft.com/office/drawing/2014/main" id="{2E3EDBE7-AF3B-408C-89E2-BA7D9E056993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8B483D9-39F1-4D5D-8D3B-565388E24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: Top Corners Snipped 170">
              <a:extLst>
                <a:ext uri="{FF2B5EF4-FFF2-40B4-BE49-F238E27FC236}">
                  <a16:creationId xmlns:a16="http://schemas.microsoft.com/office/drawing/2014/main" id="{DBFD5917-3BCF-4A75-AC01-03ACD42BB166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2FFF8F7-FB3E-493A-905C-6B033AFB0EB8}"/>
              </a:ext>
            </a:extLst>
          </p:cNvPr>
          <p:cNvCxnSpPr>
            <a:cxnSpLocks/>
          </p:cNvCxnSpPr>
          <p:nvPr/>
        </p:nvCxnSpPr>
        <p:spPr>
          <a:xfrm>
            <a:off x="9305516" y="2887476"/>
            <a:ext cx="0" cy="78682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94140D8-97BB-4481-BB75-1EDD6AD61B1F}"/>
              </a:ext>
            </a:extLst>
          </p:cNvPr>
          <p:cNvCxnSpPr>
            <a:cxnSpLocks/>
          </p:cNvCxnSpPr>
          <p:nvPr/>
        </p:nvCxnSpPr>
        <p:spPr>
          <a:xfrm flipV="1">
            <a:off x="11106392" y="678730"/>
            <a:ext cx="0" cy="295828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AAE647D0-4F32-4A06-8669-6457D0122E08}"/>
              </a:ext>
            </a:extLst>
          </p:cNvPr>
          <p:cNvCxnSpPr>
            <a:cxnSpLocks/>
          </p:cNvCxnSpPr>
          <p:nvPr/>
        </p:nvCxnSpPr>
        <p:spPr>
          <a:xfrm>
            <a:off x="7019925" y="678730"/>
            <a:ext cx="4076784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2F9DBC2-EF5E-4EB7-9D67-7CEE9576B643}"/>
              </a:ext>
            </a:extLst>
          </p:cNvPr>
          <p:cNvCxnSpPr>
            <a:cxnSpLocks/>
          </p:cNvCxnSpPr>
          <p:nvPr/>
        </p:nvCxnSpPr>
        <p:spPr>
          <a:xfrm>
            <a:off x="7651934" y="2867782"/>
            <a:ext cx="1653582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DF13534-62C9-454D-B588-8060871DC713}"/>
              </a:ext>
            </a:extLst>
          </p:cNvPr>
          <p:cNvCxnSpPr>
            <a:cxnSpLocks/>
          </p:cNvCxnSpPr>
          <p:nvPr/>
        </p:nvCxnSpPr>
        <p:spPr>
          <a:xfrm>
            <a:off x="7002145" y="3708438"/>
            <a:ext cx="649789" cy="1193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CC3EF656-2ADB-4247-9949-74A3ABAF1892}"/>
              </a:ext>
            </a:extLst>
          </p:cNvPr>
          <p:cNvCxnSpPr>
            <a:cxnSpLocks/>
          </p:cNvCxnSpPr>
          <p:nvPr/>
        </p:nvCxnSpPr>
        <p:spPr>
          <a:xfrm>
            <a:off x="7651934" y="2887476"/>
            <a:ext cx="0" cy="83289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4C7FFD2-8310-4E10-B843-39F344BBE837}"/>
              </a:ext>
            </a:extLst>
          </p:cNvPr>
          <p:cNvCxnSpPr>
            <a:cxnSpLocks/>
            <a:stCxn id="228" idx="0"/>
          </p:cNvCxnSpPr>
          <p:nvPr/>
        </p:nvCxnSpPr>
        <p:spPr>
          <a:xfrm flipH="1" flipV="1">
            <a:off x="499851" y="3432201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>
            <a:extLst>
              <a:ext uri="{FF2B5EF4-FFF2-40B4-BE49-F238E27FC236}">
                <a16:creationId xmlns:a16="http://schemas.microsoft.com/office/drawing/2014/main" id="{47A24E6A-3ED1-4C90-B231-FCAEA904829E}"/>
              </a:ext>
            </a:extLst>
          </p:cNvPr>
          <p:cNvSpPr/>
          <p:nvPr/>
        </p:nvSpPr>
        <p:spPr>
          <a:xfrm>
            <a:off x="382556" y="367134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3973F6C-92E6-4082-8AF6-1CBBCDAA6D21}"/>
              </a:ext>
            </a:extLst>
          </p:cNvPr>
          <p:cNvSpPr txBox="1"/>
          <p:nvPr/>
        </p:nvSpPr>
        <p:spPr>
          <a:xfrm>
            <a:off x="305586" y="3663208"/>
            <a:ext cx="507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FT1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0907174D-8B32-4037-BD62-5BCDE7CC7E1C}"/>
              </a:ext>
            </a:extLst>
          </p:cNvPr>
          <p:cNvCxnSpPr/>
          <p:nvPr/>
        </p:nvCxnSpPr>
        <p:spPr>
          <a:xfrm flipH="1">
            <a:off x="4239958" y="4214861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451CD6A-BF53-4EE8-B403-1019E8679C0A}"/>
              </a:ext>
            </a:extLst>
          </p:cNvPr>
          <p:cNvCxnSpPr/>
          <p:nvPr/>
        </p:nvCxnSpPr>
        <p:spPr>
          <a:xfrm flipH="1">
            <a:off x="8557260" y="2640213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9831E3B-6D43-485C-B511-A317DB26E393}"/>
              </a:ext>
            </a:extLst>
          </p:cNvPr>
          <p:cNvCxnSpPr/>
          <p:nvPr/>
        </p:nvCxnSpPr>
        <p:spPr>
          <a:xfrm flipH="1">
            <a:off x="4072604" y="396875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3E6D6728-ED52-42C6-8D02-4F92780192A7}"/>
              </a:ext>
            </a:extLst>
          </p:cNvPr>
          <p:cNvCxnSpPr>
            <a:cxnSpLocks/>
          </p:cNvCxnSpPr>
          <p:nvPr/>
        </p:nvCxnSpPr>
        <p:spPr>
          <a:xfrm>
            <a:off x="8978521" y="2399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CF367C04-A649-4D12-901B-9F9C6826BC3F}"/>
              </a:ext>
            </a:extLst>
          </p:cNvPr>
          <p:cNvCxnSpPr>
            <a:cxnSpLocks/>
          </p:cNvCxnSpPr>
          <p:nvPr/>
        </p:nvCxnSpPr>
        <p:spPr>
          <a:xfrm>
            <a:off x="8513926" y="875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0FE99067-88C4-4F54-B110-D097ED969FEE}"/>
              </a:ext>
            </a:extLst>
          </p:cNvPr>
          <p:cNvCxnSpPr>
            <a:cxnSpLocks/>
          </p:cNvCxnSpPr>
          <p:nvPr/>
        </p:nvCxnSpPr>
        <p:spPr>
          <a:xfrm flipH="1">
            <a:off x="9188071" y="255073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7AF44FC-197E-44B9-BFD6-5121EE812497}"/>
              </a:ext>
            </a:extLst>
          </p:cNvPr>
          <p:cNvCxnSpPr>
            <a:cxnSpLocks/>
          </p:cNvCxnSpPr>
          <p:nvPr/>
        </p:nvCxnSpPr>
        <p:spPr>
          <a:xfrm flipH="1">
            <a:off x="8648289" y="1000825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C54D6A77-410F-4A40-A8EF-B7524E4717D0}"/>
              </a:ext>
            </a:extLst>
          </p:cNvPr>
          <p:cNvCxnSpPr/>
          <p:nvPr/>
        </p:nvCxnSpPr>
        <p:spPr>
          <a:xfrm flipH="1">
            <a:off x="9240941" y="662940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A9D88534-B50E-471C-97D9-4E46726D82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7610" y="4696599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2105DB8B-52E6-4672-8433-A1F95236BC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39595" y="1738165"/>
            <a:ext cx="836867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1C381D4B-79F2-43B3-8255-2A5B344AF261}"/>
              </a:ext>
            </a:extLst>
          </p:cNvPr>
          <p:cNvCxnSpPr>
            <a:cxnSpLocks/>
          </p:cNvCxnSpPr>
          <p:nvPr/>
        </p:nvCxnSpPr>
        <p:spPr>
          <a:xfrm flipV="1">
            <a:off x="10951730" y="1957507"/>
            <a:ext cx="0" cy="351492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" name="image2.jpeg">
            <a:extLst>
              <a:ext uri="{FF2B5EF4-FFF2-40B4-BE49-F238E27FC236}">
                <a16:creationId xmlns:a16="http://schemas.microsoft.com/office/drawing/2014/main" id="{31F9D87F-3EE6-49AE-A891-E8DB2C10C41E}"/>
              </a:ext>
            </a:extLst>
          </p:cNvPr>
          <p:cNvPicPr/>
          <p:nvPr/>
        </p:nvPicPr>
        <p:blipFill rotWithShape="1">
          <a:blip r:embed="rId5" cstate="print"/>
          <a:srcRect l="86711" t="77856" r="-670" b="962"/>
          <a:stretch/>
        </p:blipFill>
        <p:spPr>
          <a:xfrm>
            <a:off x="7094908" y="1283967"/>
            <a:ext cx="534603" cy="1094732"/>
          </a:xfrm>
          <a:prstGeom prst="rect">
            <a:avLst/>
          </a:prstGeom>
        </p:spPr>
      </p:pic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BD22906-0A61-4ADA-9C9A-D7999FF1725F}"/>
              </a:ext>
            </a:extLst>
          </p:cNvPr>
          <p:cNvGrpSpPr/>
          <p:nvPr/>
        </p:nvGrpSpPr>
        <p:grpSpPr>
          <a:xfrm>
            <a:off x="7090745" y="2093557"/>
            <a:ext cx="536068" cy="200055"/>
            <a:chOff x="7312546" y="1766815"/>
            <a:chExt cx="536068" cy="200055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9859E2DD-A6F4-4916-B3E7-9AF07A51C4A9}"/>
                </a:ext>
              </a:extLst>
            </p:cNvPr>
            <p:cNvGrpSpPr/>
            <p:nvPr/>
          </p:nvGrpSpPr>
          <p:grpSpPr>
            <a:xfrm>
              <a:off x="7452116" y="1774441"/>
              <a:ext cx="261931" cy="45722"/>
              <a:chOff x="8732044" y="5693093"/>
              <a:chExt cx="261931" cy="45722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A2EB9538-B406-4131-9B16-54499D124349}"/>
                  </a:ext>
                </a:extLst>
              </p:cNvPr>
              <p:cNvGrpSpPr/>
              <p:nvPr/>
            </p:nvGrpSpPr>
            <p:grpSpPr>
              <a:xfrm>
                <a:off x="8732044" y="5693094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5B6A4C24-32AB-4976-85D6-AD0895C637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B866B019-0BC8-4098-BAC5-195853FCD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C818E835-38DF-47C0-B751-5384E0569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149D018D-C60D-4FDB-9DEF-F83013E34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525D10BD-A284-42F1-9CF4-B674F729544A}"/>
                  </a:ext>
                </a:extLst>
              </p:cNvPr>
              <p:cNvGrpSpPr/>
              <p:nvPr/>
            </p:nvGrpSpPr>
            <p:grpSpPr>
              <a:xfrm>
                <a:off x="8861580" y="5693093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95D94AF1-22CA-4023-9A1E-0461336D6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407F9C4B-663C-4225-8CD5-7F9C68CC7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567EF96F-573F-4999-AC29-6228C9546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B917B425-AD05-4EC8-BA11-AAED82BDD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5078258-E2BE-4537-BD4F-47BCC6F59A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2546" y="1820161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5F1336EA-FFEB-4BAB-B6D1-0DD97CB6E1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281" y="1820164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36E8A48-7B2B-4E27-A08C-D5922BF094A6}"/>
                </a:ext>
              </a:extLst>
            </p:cNvPr>
            <p:cNvSpPr txBox="1"/>
            <p:nvPr/>
          </p:nvSpPr>
          <p:spPr>
            <a:xfrm>
              <a:off x="7449032" y="1766815"/>
              <a:ext cx="3376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/>
                <a:t>HT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F57243-D017-466A-AF95-F75CFC326CC0}"/>
              </a:ext>
            </a:extLst>
          </p:cNvPr>
          <p:cNvSpPr txBox="1"/>
          <p:nvPr/>
        </p:nvSpPr>
        <p:spPr>
          <a:xfrm>
            <a:off x="1773813" y="4763314"/>
            <a:ext cx="5478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FCI Thermal flow meter used to measure CM CD return flows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FT1 is a 0-5 g/s model for measure 2K heat 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FT2 is a large range 0-80 g/s with dual sensing elements for consistent accuracy across full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FT2 is used to measure Fast Cooldown flow rate and LTTS and HTTS heat loads measurement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381F26A-BB23-4CA1-8F5B-A995F7D2EE18}"/>
              </a:ext>
            </a:extLst>
          </p:cNvPr>
          <p:cNvSpPr txBox="1"/>
          <p:nvPr/>
        </p:nvSpPr>
        <p:spPr>
          <a:xfrm>
            <a:off x="147805" y="52862"/>
            <a:ext cx="6572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Simplified Process Flow Diagram of Integrated System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7DEAC23-BC63-4C86-895A-AAEB80FCA7A2}"/>
              </a:ext>
            </a:extLst>
          </p:cNvPr>
          <p:cNvSpPr/>
          <p:nvPr/>
        </p:nvSpPr>
        <p:spPr>
          <a:xfrm>
            <a:off x="7508048" y="3988443"/>
            <a:ext cx="494976" cy="39370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D1C2643-694B-4C5F-8B07-BE0E2557A616}"/>
              </a:ext>
            </a:extLst>
          </p:cNvPr>
          <p:cNvSpPr txBox="1"/>
          <p:nvPr/>
        </p:nvSpPr>
        <p:spPr>
          <a:xfrm>
            <a:off x="7468112" y="4340238"/>
            <a:ext cx="615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PV-FCD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412BB16-AD8B-4ED7-915C-6E988F8D7174}"/>
              </a:ext>
            </a:extLst>
          </p:cNvPr>
          <p:cNvSpPr/>
          <p:nvPr/>
        </p:nvSpPr>
        <p:spPr>
          <a:xfrm>
            <a:off x="2724650" y="4213771"/>
            <a:ext cx="494976" cy="39370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96BB39AE-C6BD-4913-B826-F00F8B46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9" y="408230"/>
            <a:ext cx="7227861" cy="34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3593BC58-EA60-4055-98EE-DCB8E59B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0" r="87546" b="24989"/>
          <a:stretch/>
        </p:blipFill>
        <p:spPr bwMode="auto">
          <a:xfrm>
            <a:off x="694713" y="3440410"/>
            <a:ext cx="939252" cy="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F1C2F-0B93-4092-A11B-E982939A480A}"/>
              </a:ext>
            </a:extLst>
          </p:cNvPr>
          <p:cNvPicPr/>
          <p:nvPr/>
        </p:nvPicPr>
        <p:blipFill rotWithShape="1">
          <a:blip r:embed="rId3"/>
          <a:srcRect t="49695"/>
          <a:stretch/>
        </p:blipFill>
        <p:spPr>
          <a:xfrm>
            <a:off x="8173720" y="3612366"/>
            <a:ext cx="3549650" cy="29292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A64332-147E-4149-8D42-603BEEC1614D}"/>
              </a:ext>
            </a:extLst>
          </p:cNvPr>
          <p:cNvCxnSpPr>
            <a:cxnSpLocks/>
          </p:cNvCxnSpPr>
          <p:nvPr/>
        </p:nvCxnSpPr>
        <p:spPr>
          <a:xfrm>
            <a:off x="230761" y="4210050"/>
            <a:ext cx="83264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29849-C70A-430B-B468-7A5C97B72B25}"/>
              </a:ext>
            </a:extLst>
          </p:cNvPr>
          <p:cNvGrpSpPr/>
          <p:nvPr/>
        </p:nvGrpSpPr>
        <p:grpSpPr>
          <a:xfrm>
            <a:off x="7651933" y="4020735"/>
            <a:ext cx="191827" cy="251215"/>
            <a:chOff x="7651933" y="4020735"/>
            <a:chExt cx="191827" cy="2512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5C73C-F9AE-4D08-9C8A-F5AFCC25F62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F5423FB-949B-40E1-BB06-79D65401C96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1F27AE5-CA9A-48F2-BC06-80968F4663B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6162E6-D8B4-41DB-AB20-39603F35E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6206" y="4088606"/>
              <a:ext cx="0" cy="1095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Top Corners Snipped 10">
              <a:extLst>
                <a:ext uri="{FF2B5EF4-FFF2-40B4-BE49-F238E27FC236}">
                  <a16:creationId xmlns:a16="http://schemas.microsoft.com/office/drawing/2014/main" id="{842644A2-4DC1-4C53-87E4-ADB4283E17BE}"/>
                </a:ext>
              </a:extLst>
            </p:cNvPr>
            <p:cNvSpPr/>
            <p:nvPr/>
          </p:nvSpPr>
          <p:spPr>
            <a:xfrm>
              <a:off x="7684311" y="4020735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3FE7A-FB01-473F-B458-042381F17775}"/>
              </a:ext>
            </a:extLst>
          </p:cNvPr>
          <p:cNvCxnSpPr>
            <a:cxnSpLocks/>
          </p:cNvCxnSpPr>
          <p:nvPr/>
        </p:nvCxnSpPr>
        <p:spPr>
          <a:xfrm>
            <a:off x="9804943" y="2638738"/>
            <a:ext cx="0" cy="10442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7CC785-546F-4888-A8E8-0FEE9AFF0600}"/>
              </a:ext>
            </a:extLst>
          </p:cNvPr>
          <p:cNvCxnSpPr>
            <a:cxnSpLocks/>
          </p:cNvCxnSpPr>
          <p:nvPr/>
        </p:nvCxnSpPr>
        <p:spPr>
          <a:xfrm>
            <a:off x="10373268" y="2924175"/>
            <a:ext cx="0" cy="9112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37F6E8-E3F1-4EFC-9385-FE82ECDD985B}"/>
              </a:ext>
            </a:extLst>
          </p:cNvPr>
          <p:cNvCxnSpPr>
            <a:cxnSpLocks/>
          </p:cNvCxnSpPr>
          <p:nvPr/>
        </p:nvCxnSpPr>
        <p:spPr>
          <a:xfrm>
            <a:off x="10949755" y="3222638"/>
            <a:ext cx="1364" cy="4603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BECE69-4D3B-4705-A517-4D58C45B23C6}"/>
              </a:ext>
            </a:extLst>
          </p:cNvPr>
          <p:cNvCxnSpPr>
            <a:cxnSpLocks/>
          </p:cNvCxnSpPr>
          <p:nvPr/>
        </p:nvCxnSpPr>
        <p:spPr>
          <a:xfrm flipH="1">
            <a:off x="10956105" y="3513164"/>
            <a:ext cx="8281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45F35-4313-41E2-9B8A-CEBE102A4C0C}"/>
              </a:ext>
            </a:extLst>
          </p:cNvPr>
          <p:cNvCxnSpPr>
            <a:cxnSpLocks/>
          </p:cNvCxnSpPr>
          <p:nvPr/>
        </p:nvCxnSpPr>
        <p:spPr>
          <a:xfrm>
            <a:off x="11774713" y="2876327"/>
            <a:ext cx="0" cy="3753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018599-70FC-4C0F-B8DE-7A5654B7E516}"/>
              </a:ext>
            </a:extLst>
          </p:cNvPr>
          <p:cNvCxnSpPr>
            <a:cxnSpLocks/>
          </p:cNvCxnSpPr>
          <p:nvPr/>
        </p:nvCxnSpPr>
        <p:spPr>
          <a:xfrm flipH="1">
            <a:off x="7267575" y="6629400"/>
            <a:ext cx="45243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95812-9A8E-4ECD-AC58-D8367C2432E0}"/>
              </a:ext>
            </a:extLst>
          </p:cNvPr>
          <p:cNvCxnSpPr>
            <a:cxnSpLocks/>
          </p:cNvCxnSpPr>
          <p:nvPr/>
        </p:nvCxnSpPr>
        <p:spPr>
          <a:xfrm>
            <a:off x="7261768" y="4198145"/>
            <a:ext cx="0" cy="2431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B328FD-43A7-4E7A-8E1E-206C79E75E49}"/>
              </a:ext>
            </a:extLst>
          </p:cNvPr>
          <p:cNvCxnSpPr>
            <a:cxnSpLocks/>
          </p:cNvCxnSpPr>
          <p:nvPr/>
        </p:nvCxnSpPr>
        <p:spPr>
          <a:xfrm flipH="1">
            <a:off x="10373269" y="3185992"/>
            <a:ext cx="139083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66C98E-CE71-499C-8092-ABF20EDD29BE}"/>
              </a:ext>
            </a:extLst>
          </p:cNvPr>
          <p:cNvCxnSpPr>
            <a:cxnSpLocks/>
          </p:cNvCxnSpPr>
          <p:nvPr/>
        </p:nvCxnSpPr>
        <p:spPr>
          <a:xfrm flipH="1">
            <a:off x="9804943" y="2887476"/>
            <a:ext cx="19591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0CD35-045A-4FC2-8D2F-BEB8784536C8}"/>
              </a:ext>
            </a:extLst>
          </p:cNvPr>
          <p:cNvCxnSpPr>
            <a:cxnSpLocks/>
          </p:cNvCxnSpPr>
          <p:nvPr/>
        </p:nvCxnSpPr>
        <p:spPr>
          <a:xfrm>
            <a:off x="10946356" y="2924175"/>
            <a:ext cx="0" cy="2027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7F2F5E-5D4A-4017-A4ED-4EF2C464D912}"/>
              </a:ext>
            </a:extLst>
          </p:cNvPr>
          <p:cNvCxnSpPr>
            <a:cxnSpLocks/>
          </p:cNvCxnSpPr>
          <p:nvPr/>
        </p:nvCxnSpPr>
        <p:spPr>
          <a:xfrm>
            <a:off x="10947943" y="990600"/>
            <a:ext cx="0" cy="1840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1F260-970A-4626-A42F-72F100DFE599}"/>
              </a:ext>
            </a:extLst>
          </p:cNvPr>
          <p:cNvGrpSpPr/>
          <p:nvPr/>
        </p:nvGrpSpPr>
        <p:grpSpPr>
          <a:xfrm>
            <a:off x="11298440" y="3399459"/>
            <a:ext cx="137727" cy="156431"/>
            <a:chOff x="7651933" y="4054072"/>
            <a:chExt cx="191827" cy="2178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E4CA7A-0E49-4F8B-82BE-EB76350D267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8F4E727-07A7-4D4D-BE97-F1EA278ECDE6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4BE8265B-0287-4051-B8AE-91B978F4737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827C6-DFD1-4056-B1CD-A4E80387F3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0925F71E-6482-4D57-B876-16928F5C348F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B7772C-D2E2-4468-BFC9-86570AF11B48}"/>
              </a:ext>
            </a:extLst>
          </p:cNvPr>
          <p:cNvGrpSpPr/>
          <p:nvPr/>
        </p:nvGrpSpPr>
        <p:grpSpPr>
          <a:xfrm>
            <a:off x="11297261" y="3083542"/>
            <a:ext cx="137727" cy="156431"/>
            <a:chOff x="7651933" y="4054072"/>
            <a:chExt cx="191827" cy="2178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C4801B-E094-42AD-85A4-C114334B30EE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8F58D0D9-F89A-4B73-B774-60DB4248DAE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0409DA8-E599-4CD3-82E7-98126C4A828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26519F-BC9D-4213-8AFA-5C7E578CEB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Top Corners Snipped 33">
              <a:extLst>
                <a:ext uri="{FF2B5EF4-FFF2-40B4-BE49-F238E27FC236}">
                  <a16:creationId xmlns:a16="http://schemas.microsoft.com/office/drawing/2014/main" id="{259B1B85-18C3-4F90-ADCA-B1501F45E1C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2C0777-C18E-46C3-A8B4-49B237FAD53D}"/>
              </a:ext>
            </a:extLst>
          </p:cNvPr>
          <p:cNvGrpSpPr/>
          <p:nvPr/>
        </p:nvGrpSpPr>
        <p:grpSpPr>
          <a:xfrm>
            <a:off x="11296082" y="2777040"/>
            <a:ext cx="137727" cy="156431"/>
            <a:chOff x="7651933" y="4054072"/>
            <a:chExt cx="191827" cy="2178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FB36F4-D0C2-49A4-A16B-8E0CCDB3F5B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4D3B783-F89B-4FEF-BEE3-790478811B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D6BF13A-1009-4C1C-92B2-0A728B1C767B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D1BA28-0018-499E-B66C-63C5CE4C0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Top Corners Snipped 39">
              <a:extLst>
                <a:ext uri="{FF2B5EF4-FFF2-40B4-BE49-F238E27FC236}">
                  <a16:creationId xmlns:a16="http://schemas.microsoft.com/office/drawing/2014/main" id="{0772F6CD-C706-46FB-83BE-DCB652B569C0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9DEF7E-9C81-48EC-9F38-A9587878578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985799" y="4204495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050F9D-F81A-45A6-A71E-A70DE7E6C57B}"/>
              </a:ext>
            </a:extLst>
          </p:cNvPr>
          <p:cNvSpPr/>
          <p:nvPr/>
        </p:nvSpPr>
        <p:spPr>
          <a:xfrm>
            <a:off x="2868504" y="4443635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AFDE05-7AF3-4001-A978-1EC1E9397ADC}"/>
              </a:ext>
            </a:extLst>
          </p:cNvPr>
          <p:cNvSpPr txBox="1"/>
          <p:nvPr/>
        </p:nvSpPr>
        <p:spPr>
          <a:xfrm>
            <a:off x="2799485" y="4427551"/>
            <a:ext cx="50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8077EC-03E8-4A8D-AFAE-9B7E0277A777}"/>
              </a:ext>
            </a:extLst>
          </p:cNvPr>
          <p:cNvCxnSpPr>
            <a:cxnSpLocks/>
          </p:cNvCxnSpPr>
          <p:nvPr/>
        </p:nvCxnSpPr>
        <p:spPr>
          <a:xfrm>
            <a:off x="10091328" y="2920770"/>
            <a:ext cx="0" cy="745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8611E9-58D7-40B9-95CE-A9DE395986E0}"/>
              </a:ext>
            </a:extLst>
          </p:cNvPr>
          <p:cNvCxnSpPr>
            <a:cxnSpLocks/>
          </p:cNvCxnSpPr>
          <p:nvPr/>
        </p:nvCxnSpPr>
        <p:spPr>
          <a:xfrm>
            <a:off x="10664635" y="3222638"/>
            <a:ext cx="0" cy="475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AB759A-A432-4608-82D3-5D40E4C4F1D6}"/>
              </a:ext>
            </a:extLst>
          </p:cNvPr>
          <p:cNvCxnSpPr>
            <a:cxnSpLocks/>
          </p:cNvCxnSpPr>
          <p:nvPr/>
        </p:nvCxnSpPr>
        <p:spPr>
          <a:xfrm>
            <a:off x="10655208" y="2924175"/>
            <a:ext cx="0" cy="207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D6C854-0742-4256-BC81-B8F7DF3A0C3B}"/>
              </a:ext>
            </a:extLst>
          </p:cNvPr>
          <p:cNvCxnSpPr>
            <a:cxnSpLocks/>
          </p:cNvCxnSpPr>
          <p:nvPr/>
        </p:nvCxnSpPr>
        <p:spPr>
          <a:xfrm>
            <a:off x="10655117" y="875030"/>
            <a:ext cx="0" cy="1955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F1837F-49A7-4D3D-A580-A1159F0FE8FB}"/>
              </a:ext>
            </a:extLst>
          </p:cNvPr>
          <p:cNvCxnSpPr>
            <a:cxnSpLocks/>
          </p:cNvCxnSpPr>
          <p:nvPr/>
        </p:nvCxnSpPr>
        <p:spPr>
          <a:xfrm>
            <a:off x="10373268" y="2543810"/>
            <a:ext cx="0" cy="2869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3E41A8-48AF-46A8-8B3E-310730E6B4DB}"/>
              </a:ext>
            </a:extLst>
          </p:cNvPr>
          <p:cNvCxnSpPr>
            <a:cxnSpLocks/>
          </p:cNvCxnSpPr>
          <p:nvPr/>
        </p:nvCxnSpPr>
        <p:spPr>
          <a:xfrm>
            <a:off x="10091328" y="2399030"/>
            <a:ext cx="0" cy="417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9B63C6-9137-48EF-89CA-FF6839D021A3}"/>
              </a:ext>
            </a:extLst>
          </p:cNvPr>
          <p:cNvCxnSpPr>
            <a:cxnSpLocks/>
          </p:cNvCxnSpPr>
          <p:nvPr/>
        </p:nvCxnSpPr>
        <p:spPr>
          <a:xfrm flipH="1">
            <a:off x="7419883" y="2399030"/>
            <a:ext cx="26714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42EA76-4BE5-43D6-80C6-4A02E231CFFD}"/>
              </a:ext>
            </a:extLst>
          </p:cNvPr>
          <p:cNvCxnSpPr>
            <a:cxnSpLocks/>
          </p:cNvCxnSpPr>
          <p:nvPr/>
        </p:nvCxnSpPr>
        <p:spPr>
          <a:xfrm flipH="1">
            <a:off x="7419884" y="875030"/>
            <a:ext cx="3235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65C9C5-544E-430D-B11A-E8BC10A15CEB}"/>
              </a:ext>
            </a:extLst>
          </p:cNvPr>
          <p:cNvCxnSpPr>
            <a:cxnSpLocks/>
          </p:cNvCxnSpPr>
          <p:nvPr/>
        </p:nvCxnSpPr>
        <p:spPr>
          <a:xfrm flipH="1">
            <a:off x="7419883" y="2553335"/>
            <a:ext cx="259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B3A9C-52FF-4E8A-837F-055740B5F663}"/>
              </a:ext>
            </a:extLst>
          </p:cNvPr>
          <p:cNvCxnSpPr>
            <a:cxnSpLocks/>
          </p:cNvCxnSpPr>
          <p:nvPr/>
        </p:nvCxnSpPr>
        <p:spPr>
          <a:xfrm flipH="1">
            <a:off x="10144126" y="2553335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9EE8C5-1FCE-4531-8A43-2952CC8ED6F7}"/>
              </a:ext>
            </a:extLst>
          </p:cNvPr>
          <p:cNvCxnSpPr>
            <a:cxnSpLocks/>
          </p:cNvCxnSpPr>
          <p:nvPr/>
        </p:nvCxnSpPr>
        <p:spPr>
          <a:xfrm flipH="1">
            <a:off x="7419884" y="998220"/>
            <a:ext cx="316429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416A30-F164-4DD7-919B-3BCC4C3EC619}"/>
              </a:ext>
            </a:extLst>
          </p:cNvPr>
          <p:cNvCxnSpPr>
            <a:cxnSpLocks/>
          </p:cNvCxnSpPr>
          <p:nvPr/>
        </p:nvCxnSpPr>
        <p:spPr>
          <a:xfrm flipH="1">
            <a:off x="10711089" y="996950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C3CFFF-C176-4449-B7BC-A4C3F0D25E8D}"/>
              </a:ext>
            </a:extLst>
          </p:cNvPr>
          <p:cNvCxnSpPr>
            <a:cxnSpLocks/>
          </p:cNvCxnSpPr>
          <p:nvPr/>
        </p:nvCxnSpPr>
        <p:spPr>
          <a:xfrm flipH="1">
            <a:off x="7934325" y="2638738"/>
            <a:ext cx="187061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FC3EB9-5F65-4A7F-988B-151098532F1B}"/>
              </a:ext>
            </a:extLst>
          </p:cNvPr>
          <p:cNvCxnSpPr>
            <a:cxnSpLocks/>
          </p:cNvCxnSpPr>
          <p:nvPr/>
        </p:nvCxnSpPr>
        <p:spPr>
          <a:xfrm>
            <a:off x="7934325" y="2638738"/>
            <a:ext cx="0" cy="1330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720516-49A0-48AB-8572-5577542D4123}"/>
              </a:ext>
            </a:extLst>
          </p:cNvPr>
          <p:cNvCxnSpPr>
            <a:cxnSpLocks/>
          </p:cNvCxnSpPr>
          <p:nvPr/>
        </p:nvCxnSpPr>
        <p:spPr>
          <a:xfrm flipH="1">
            <a:off x="1047750" y="3968750"/>
            <a:ext cx="6886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4BBF528-70A3-4DBF-8E48-40335B2AD4C6}"/>
              </a:ext>
            </a:extLst>
          </p:cNvPr>
          <p:cNvCxnSpPr/>
          <p:nvPr/>
        </p:nvCxnSpPr>
        <p:spPr>
          <a:xfrm flipH="1">
            <a:off x="210883" y="344041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E6088C-26E9-4914-9946-16998B56E49F}"/>
              </a:ext>
            </a:extLst>
          </p:cNvPr>
          <p:cNvCxnSpPr>
            <a:cxnSpLocks/>
          </p:cNvCxnSpPr>
          <p:nvPr/>
        </p:nvCxnSpPr>
        <p:spPr>
          <a:xfrm>
            <a:off x="1047750" y="3438208"/>
            <a:ext cx="0" cy="180508"/>
          </a:xfrm>
          <a:prstGeom prst="straightConnector1">
            <a:avLst/>
          </a:prstGeom>
          <a:ln w="15875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B1B32F-9083-41F4-AFA5-34CA9E8F5E38}"/>
              </a:ext>
            </a:extLst>
          </p:cNvPr>
          <p:cNvSpPr txBox="1"/>
          <p:nvPr/>
        </p:nvSpPr>
        <p:spPr>
          <a:xfrm>
            <a:off x="1139169" y="3440410"/>
            <a:ext cx="6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Kinney WVC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6A686E-D133-4F70-9E91-2D30C6F53508}"/>
              </a:ext>
            </a:extLst>
          </p:cNvPr>
          <p:cNvCxnSpPr>
            <a:cxnSpLocks/>
          </p:cNvCxnSpPr>
          <p:nvPr/>
        </p:nvCxnSpPr>
        <p:spPr>
          <a:xfrm flipV="1">
            <a:off x="230761" y="2317750"/>
            <a:ext cx="0" cy="111087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44EFD1-D55C-451C-963D-EDB28541938F}"/>
              </a:ext>
            </a:extLst>
          </p:cNvPr>
          <p:cNvCxnSpPr>
            <a:cxnSpLocks/>
          </p:cNvCxnSpPr>
          <p:nvPr/>
        </p:nvCxnSpPr>
        <p:spPr>
          <a:xfrm>
            <a:off x="230761" y="232410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F303684-BCCC-4D20-A097-DF3E4B57BE31}"/>
              </a:ext>
            </a:extLst>
          </p:cNvPr>
          <p:cNvCxnSpPr>
            <a:cxnSpLocks/>
          </p:cNvCxnSpPr>
          <p:nvPr/>
        </p:nvCxnSpPr>
        <p:spPr>
          <a:xfrm>
            <a:off x="230761" y="3438208"/>
            <a:ext cx="0" cy="7662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051D35-42EE-4863-A605-A628B8886B80}"/>
              </a:ext>
            </a:extLst>
          </p:cNvPr>
          <p:cNvGrpSpPr/>
          <p:nvPr/>
        </p:nvGrpSpPr>
        <p:grpSpPr>
          <a:xfrm rot="16200000">
            <a:off x="9697355" y="2682216"/>
            <a:ext cx="137727" cy="156431"/>
            <a:chOff x="7651933" y="4054072"/>
            <a:chExt cx="191827" cy="2178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9B0C8D-6EC8-4FAB-BCB6-389D13F78086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87AA014F-8E3A-4AFB-B51F-D989DE1976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167FD79C-6917-451E-A342-4ACB6B692BBA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A13077-94D2-4C2A-B6C2-1033E34308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Top Corners Snipped 71">
              <a:extLst>
                <a:ext uri="{FF2B5EF4-FFF2-40B4-BE49-F238E27FC236}">
                  <a16:creationId xmlns:a16="http://schemas.microsoft.com/office/drawing/2014/main" id="{65507DC8-B709-4D4F-A525-FB8D0B274B7B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AD9FCB-7B92-4C3B-B7E9-A2198D8CA835}"/>
              </a:ext>
            </a:extLst>
          </p:cNvPr>
          <p:cNvGrpSpPr/>
          <p:nvPr/>
        </p:nvGrpSpPr>
        <p:grpSpPr>
          <a:xfrm rot="16200000">
            <a:off x="9974704" y="3015081"/>
            <a:ext cx="137727" cy="156431"/>
            <a:chOff x="7651933" y="4054072"/>
            <a:chExt cx="191827" cy="21787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FC701FC-E444-4E56-A299-DFBDBDC66AF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5FABEBC-50AB-4C9C-B6BF-9C2BA62498A0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22675E80-119E-48D0-9EFE-6E8CF3E3A2A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87FC67-16E2-44A6-AB77-C1C5745457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Top Corners Snipped 77">
              <a:extLst>
                <a:ext uri="{FF2B5EF4-FFF2-40B4-BE49-F238E27FC236}">
                  <a16:creationId xmlns:a16="http://schemas.microsoft.com/office/drawing/2014/main" id="{348832C1-FB6E-40AA-9996-3B62BC4525B8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4159FD-E6BC-4410-9340-EC5B7F9E081A}"/>
              </a:ext>
            </a:extLst>
          </p:cNvPr>
          <p:cNvGrpSpPr/>
          <p:nvPr/>
        </p:nvGrpSpPr>
        <p:grpSpPr>
          <a:xfrm rot="16200000">
            <a:off x="10265479" y="2612731"/>
            <a:ext cx="137727" cy="156431"/>
            <a:chOff x="7651933" y="4054072"/>
            <a:chExt cx="191827" cy="21787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DBEC0AE-C43E-4D32-99CB-6A87F6196A6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9916B357-77A8-4272-A810-F393DC142CE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0CF99F90-3249-4F3B-8FE6-99827D844B6E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149996-5CDA-481C-9E4D-58AF6CADD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4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Top Corners Snipped 83">
              <a:extLst>
                <a:ext uri="{FF2B5EF4-FFF2-40B4-BE49-F238E27FC236}">
                  <a16:creationId xmlns:a16="http://schemas.microsoft.com/office/drawing/2014/main" id="{E9EA5507-C391-4431-97ED-CA7D06F65A4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BD584-6782-4AC9-81C4-9271F1031D07}"/>
              </a:ext>
            </a:extLst>
          </p:cNvPr>
          <p:cNvGrpSpPr/>
          <p:nvPr/>
        </p:nvGrpSpPr>
        <p:grpSpPr>
          <a:xfrm rot="16200000">
            <a:off x="10552249" y="3365102"/>
            <a:ext cx="137727" cy="156431"/>
            <a:chOff x="7651933" y="4054072"/>
            <a:chExt cx="191827" cy="21787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E2EC94F-8783-4826-9031-656BB4C78F7B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A74B2FD-3F0C-459B-B2FE-2027D73BB35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C5416C42-580D-4CB0-9BC2-D76AD7F4A42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1854DE5-C9DB-4B34-B12B-59AD005D5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Top Corners Snipped 89">
              <a:extLst>
                <a:ext uri="{FF2B5EF4-FFF2-40B4-BE49-F238E27FC236}">
                  <a16:creationId xmlns:a16="http://schemas.microsoft.com/office/drawing/2014/main" id="{9080A4F0-38C8-4513-94FE-A2A570537D34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6FEE35-7546-4D65-B3ED-E5D7E7D00F52}"/>
              </a:ext>
            </a:extLst>
          </p:cNvPr>
          <p:cNvGrpSpPr/>
          <p:nvPr/>
        </p:nvGrpSpPr>
        <p:grpSpPr>
          <a:xfrm rot="16200000">
            <a:off x="10838786" y="2610813"/>
            <a:ext cx="137727" cy="156431"/>
            <a:chOff x="7651933" y="4054072"/>
            <a:chExt cx="191827" cy="21787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0607444-C89F-47D1-A549-5040E02EEAE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CF53F9E4-73C3-4148-976A-B4CD1447BFF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CEB986C-9356-4935-BD46-D7CA579EA7D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2316839-05B8-47B3-B001-69A4377C84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: Top Corners Snipped 95">
              <a:extLst>
                <a:ext uri="{FF2B5EF4-FFF2-40B4-BE49-F238E27FC236}">
                  <a16:creationId xmlns:a16="http://schemas.microsoft.com/office/drawing/2014/main" id="{5C031B76-42CE-4C46-A6B4-45B2AF36F86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F38F48-B89F-404A-B9B5-1264285F3DCB}"/>
              </a:ext>
            </a:extLst>
          </p:cNvPr>
          <p:cNvCxnSpPr>
            <a:cxnSpLocks/>
          </p:cNvCxnSpPr>
          <p:nvPr/>
        </p:nvCxnSpPr>
        <p:spPr>
          <a:xfrm>
            <a:off x="9305516" y="2887476"/>
            <a:ext cx="0" cy="78682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74A5959-F07F-4DB5-81BB-A6924F107624}"/>
              </a:ext>
            </a:extLst>
          </p:cNvPr>
          <p:cNvCxnSpPr>
            <a:cxnSpLocks/>
          </p:cNvCxnSpPr>
          <p:nvPr/>
        </p:nvCxnSpPr>
        <p:spPr>
          <a:xfrm flipV="1">
            <a:off x="11106392" y="678730"/>
            <a:ext cx="0" cy="295828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26447C-94CB-40B9-BFA6-BADE9FA9DF4E}"/>
              </a:ext>
            </a:extLst>
          </p:cNvPr>
          <p:cNvCxnSpPr>
            <a:cxnSpLocks/>
          </p:cNvCxnSpPr>
          <p:nvPr/>
        </p:nvCxnSpPr>
        <p:spPr>
          <a:xfrm>
            <a:off x="7019925" y="678730"/>
            <a:ext cx="4076784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C71F1B-E57E-4166-A2BB-0E440454004C}"/>
              </a:ext>
            </a:extLst>
          </p:cNvPr>
          <p:cNvCxnSpPr>
            <a:cxnSpLocks/>
          </p:cNvCxnSpPr>
          <p:nvPr/>
        </p:nvCxnSpPr>
        <p:spPr>
          <a:xfrm>
            <a:off x="7651934" y="2867782"/>
            <a:ext cx="1653582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F0E45FB-4711-4C80-A6DC-53DAE8F21E9F}"/>
              </a:ext>
            </a:extLst>
          </p:cNvPr>
          <p:cNvCxnSpPr>
            <a:cxnSpLocks/>
          </p:cNvCxnSpPr>
          <p:nvPr/>
        </p:nvCxnSpPr>
        <p:spPr>
          <a:xfrm>
            <a:off x="7002145" y="3708438"/>
            <a:ext cx="649789" cy="1193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EF2420-1072-4CBD-9989-95DB48E31F61}"/>
              </a:ext>
            </a:extLst>
          </p:cNvPr>
          <p:cNvCxnSpPr>
            <a:cxnSpLocks/>
          </p:cNvCxnSpPr>
          <p:nvPr/>
        </p:nvCxnSpPr>
        <p:spPr>
          <a:xfrm>
            <a:off x="7651934" y="2887476"/>
            <a:ext cx="0" cy="83289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C1F2428-9C24-41F7-9E05-30B09EEF7213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499851" y="3432201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B92D7650-C98C-463C-A80F-75CEAC860BE5}"/>
              </a:ext>
            </a:extLst>
          </p:cNvPr>
          <p:cNvSpPr/>
          <p:nvPr/>
        </p:nvSpPr>
        <p:spPr>
          <a:xfrm>
            <a:off x="382556" y="367134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B1CEE3-B552-4CF2-A0C4-BF0FF4688455}"/>
              </a:ext>
            </a:extLst>
          </p:cNvPr>
          <p:cNvSpPr txBox="1"/>
          <p:nvPr/>
        </p:nvSpPr>
        <p:spPr>
          <a:xfrm>
            <a:off x="313537" y="3663208"/>
            <a:ext cx="473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FT1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FBD0B0F-6C5E-4ABC-BD1C-DD139EBF71EB}"/>
              </a:ext>
            </a:extLst>
          </p:cNvPr>
          <p:cNvCxnSpPr/>
          <p:nvPr/>
        </p:nvCxnSpPr>
        <p:spPr>
          <a:xfrm flipH="1">
            <a:off x="4239958" y="421472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3DEB2F-D7B5-4410-8781-AE48869B0575}"/>
              </a:ext>
            </a:extLst>
          </p:cNvPr>
          <p:cNvCxnSpPr/>
          <p:nvPr/>
        </p:nvCxnSpPr>
        <p:spPr>
          <a:xfrm flipH="1">
            <a:off x="8557260" y="2640213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153F8A1-5EE2-43B2-A43A-201428F990CA}"/>
              </a:ext>
            </a:extLst>
          </p:cNvPr>
          <p:cNvCxnSpPr/>
          <p:nvPr/>
        </p:nvCxnSpPr>
        <p:spPr>
          <a:xfrm flipH="1">
            <a:off x="4072604" y="396875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9DB7EA7-B1FE-4321-835A-6137A9843F5D}"/>
              </a:ext>
            </a:extLst>
          </p:cNvPr>
          <p:cNvCxnSpPr>
            <a:cxnSpLocks/>
          </p:cNvCxnSpPr>
          <p:nvPr/>
        </p:nvCxnSpPr>
        <p:spPr>
          <a:xfrm>
            <a:off x="8978521" y="2399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407C412-E53A-46B0-95DA-F056B72B9AE3}"/>
              </a:ext>
            </a:extLst>
          </p:cNvPr>
          <p:cNvCxnSpPr>
            <a:cxnSpLocks/>
          </p:cNvCxnSpPr>
          <p:nvPr/>
        </p:nvCxnSpPr>
        <p:spPr>
          <a:xfrm>
            <a:off x="8513926" y="875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28EA58-6906-474A-A0C7-2920D4FEEEBA}"/>
              </a:ext>
            </a:extLst>
          </p:cNvPr>
          <p:cNvCxnSpPr>
            <a:cxnSpLocks/>
          </p:cNvCxnSpPr>
          <p:nvPr/>
        </p:nvCxnSpPr>
        <p:spPr>
          <a:xfrm flipH="1">
            <a:off x="9188071" y="255073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B4354A0-ED95-48FC-BC7A-8F7A0F69214C}"/>
              </a:ext>
            </a:extLst>
          </p:cNvPr>
          <p:cNvCxnSpPr>
            <a:cxnSpLocks/>
          </p:cNvCxnSpPr>
          <p:nvPr/>
        </p:nvCxnSpPr>
        <p:spPr>
          <a:xfrm flipH="1">
            <a:off x="8648289" y="1000825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774F343-FFF6-46BC-A26B-AFD9D949B3A7}"/>
              </a:ext>
            </a:extLst>
          </p:cNvPr>
          <p:cNvCxnSpPr/>
          <p:nvPr/>
        </p:nvCxnSpPr>
        <p:spPr>
          <a:xfrm flipH="1">
            <a:off x="9240941" y="662940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FEC4D7-A894-4548-92B2-B13F5FBFE4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7610" y="4696599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D01508-3803-4F8E-903E-3578B8607B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39595" y="1738165"/>
            <a:ext cx="836867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66C759F-A2AA-40AE-9F77-55CEB9A2961D}"/>
              </a:ext>
            </a:extLst>
          </p:cNvPr>
          <p:cNvCxnSpPr>
            <a:cxnSpLocks/>
          </p:cNvCxnSpPr>
          <p:nvPr/>
        </p:nvCxnSpPr>
        <p:spPr>
          <a:xfrm flipV="1">
            <a:off x="10943779" y="1957507"/>
            <a:ext cx="0" cy="351492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image2.jpeg">
            <a:extLst>
              <a:ext uri="{FF2B5EF4-FFF2-40B4-BE49-F238E27FC236}">
                <a16:creationId xmlns:a16="http://schemas.microsoft.com/office/drawing/2014/main" id="{B242AEF7-B6DD-4037-9653-EE257D22D078}"/>
              </a:ext>
            </a:extLst>
          </p:cNvPr>
          <p:cNvPicPr/>
          <p:nvPr/>
        </p:nvPicPr>
        <p:blipFill rotWithShape="1">
          <a:blip r:embed="rId4" cstate="print"/>
          <a:srcRect l="86711" t="77856" r="-670" b="962"/>
          <a:stretch/>
        </p:blipFill>
        <p:spPr>
          <a:xfrm>
            <a:off x="7094908" y="1283967"/>
            <a:ext cx="534603" cy="1094732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6EC39F-4E38-4D55-93A1-84567CFD5F48}"/>
              </a:ext>
            </a:extLst>
          </p:cNvPr>
          <p:cNvGrpSpPr/>
          <p:nvPr/>
        </p:nvGrpSpPr>
        <p:grpSpPr>
          <a:xfrm>
            <a:off x="7090745" y="2093557"/>
            <a:ext cx="536068" cy="200055"/>
            <a:chOff x="7312546" y="1766815"/>
            <a:chExt cx="536068" cy="20005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61537F6-F0F0-450A-AF46-3003200D0C99}"/>
                </a:ext>
              </a:extLst>
            </p:cNvPr>
            <p:cNvGrpSpPr/>
            <p:nvPr/>
          </p:nvGrpSpPr>
          <p:grpSpPr>
            <a:xfrm>
              <a:off x="7452116" y="1774441"/>
              <a:ext cx="261931" cy="45722"/>
              <a:chOff x="8732044" y="5693093"/>
              <a:chExt cx="261931" cy="4572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600A31-B09D-49CA-A4B6-EC5988CE9EF7}"/>
                  </a:ext>
                </a:extLst>
              </p:cNvPr>
              <p:cNvGrpSpPr/>
              <p:nvPr/>
            </p:nvGrpSpPr>
            <p:grpSpPr>
              <a:xfrm>
                <a:off x="8732044" y="5693094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F37DCBD9-3E4D-4FFA-82E6-7208E8580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D4A603-C409-40DB-A530-4C8B74288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8611DCD-427E-44C9-97E0-9B9781417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B3FD5BB-585C-4355-8A86-FD5B83EE2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682699-415F-460F-BAE6-EFB756C7B92F}"/>
                  </a:ext>
                </a:extLst>
              </p:cNvPr>
              <p:cNvGrpSpPr/>
              <p:nvPr/>
            </p:nvGrpSpPr>
            <p:grpSpPr>
              <a:xfrm>
                <a:off x="8861580" y="5693093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2826B2-5853-4725-96FF-CB0C1AE9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6C8C567C-199D-431E-8B77-31ACC8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E928A08-312E-4925-871B-E62043C6F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B640292-99D0-48CF-98B9-1E2A6A539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2CD821F-3FFB-4055-8547-639973A67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2546" y="1820161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CB88EDE-DEA6-477F-A8B9-03E958F82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281" y="1820164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E1807D-6529-4E65-BCDD-200B8B5C47C0}"/>
                </a:ext>
              </a:extLst>
            </p:cNvPr>
            <p:cNvSpPr txBox="1"/>
            <p:nvPr/>
          </p:nvSpPr>
          <p:spPr>
            <a:xfrm>
              <a:off x="7449032" y="1766815"/>
              <a:ext cx="3376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/>
                <a:t>HT</a:t>
              </a: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21B0E46-6620-456C-AA89-FDB9B31D19CD}"/>
              </a:ext>
            </a:extLst>
          </p:cNvPr>
          <p:cNvSpPr/>
          <p:nvPr/>
        </p:nvSpPr>
        <p:spPr>
          <a:xfrm>
            <a:off x="6086299" y="1372829"/>
            <a:ext cx="1340227" cy="4571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38F7977-61CA-4224-9363-C1FA80D7E4B5}"/>
              </a:ext>
            </a:extLst>
          </p:cNvPr>
          <p:cNvSpPr/>
          <p:nvPr/>
        </p:nvSpPr>
        <p:spPr>
          <a:xfrm>
            <a:off x="6455989" y="1464267"/>
            <a:ext cx="810045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9B7A213-5C12-4244-94D6-71B591A1310F}"/>
              </a:ext>
            </a:extLst>
          </p:cNvPr>
          <p:cNvSpPr/>
          <p:nvPr/>
        </p:nvSpPr>
        <p:spPr>
          <a:xfrm>
            <a:off x="7288100" y="1464267"/>
            <a:ext cx="48872" cy="39561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E2F69AA-B1BD-4DF2-A8C0-6991560842F5}"/>
              </a:ext>
            </a:extLst>
          </p:cNvPr>
          <p:cNvSpPr/>
          <p:nvPr/>
        </p:nvSpPr>
        <p:spPr>
          <a:xfrm>
            <a:off x="7386839" y="1397592"/>
            <a:ext cx="70661" cy="29472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2A19744-E10B-4055-9C9B-569D4F58774A}"/>
              </a:ext>
            </a:extLst>
          </p:cNvPr>
          <p:cNvSpPr/>
          <p:nvPr/>
        </p:nvSpPr>
        <p:spPr>
          <a:xfrm>
            <a:off x="6477931" y="1497528"/>
            <a:ext cx="48872" cy="13965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65F5596-272F-4C04-8632-10629BA8CBCF}"/>
              </a:ext>
            </a:extLst>
          </p:cNvPr>
          <p:cNvSpPr/>
          <p:nvPr/>
        </p:nvSpPr>
        <p:spPr>
          <a:xfrm>
            <a:off x="6101002" y="1395688"/>
            <a:ext cx="62161" cy="27124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5274B508-07CA-4F45-B5E2-C09F47A981C2}"/>
              </a:ext>
            </a:extLst>
          </p:cNvPr>
          <p:cNvSpPr/>
          <p:nvPr/>
        </p:nvSpPr>
        <p:spPr>
          <a:xfrm rot="16200000">
            <a:off x="7090046" y="1222960"/>
            <a:ext cx="121596" cy="3429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D13465A-D531-4350-98E4-5F6FEB6F2448}"/>
              </a:ext>
            </a:extLst>
          </p:cNvPr>
          <p:cNvSpPr txBox="1"/>
          <p:nvPr/>
        </p:nvSpPr>
        <p:spPr>
          <a:xfrm>
            <a:off x="6719603" y="1493095"/>
            <a:ext cx="65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~60 g/s</a:t>
            </a:r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A5241A13-0BB2-4433-B6B4-5E8CD2EDC3FD}"/>
              </a:ext>
            </a:extLst>
          </p:cNvPr>
          <p:cNvSpPr/>
          <p:nvPr/>
        </p:nvSpPr>
        <p:spPr>
          <a:xfrm rot="5400000">
            <a:off x="7046944" y="1319801"/>
            <a:ext cx="121596" cy="3429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4D75A74-113D-49C9-934E-CDB8D9165B86}"/>
              </a:ext>
            </a:extLst>
          </p:cNvPr>
          <p:cNvSpPr txBox="1"/>
          <p:nvPr/>
        </p:nvSpPr>
        <p:spPr>
          <a:xfrm>
            <a:off x="6879614" y="1081805"/>
            <a:ext cx="65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~60 g/s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9CCDE13-1622-4C2E-BAAF-B176839F8BEC}"/>
              </a:ext>
            </a:extLst>
          </p:cNvPr>
          <p:cNvCxnSpPr>
            <a:cxnSpLocks/>
          </p:cNvCxnSpPr>
          <p:nvPr/>
        </p:nvCxnSpPr>
        <p:spPr>
          <a:xfrm flipH="1">
            <a:off x="8912481" y="3280889"/>
            <a:ext cx="82818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BB3AF1F-11F1-4A90-B441-28D2B5B1BE07}"/>
              </a:ext>
            </a:extLst>
          </p:cNvPr>
          <p:cNvCxnSpPr>
            <a:cxnSpLocks/>
          </p:cNvCxnSpPr>
          <p:nvPr/>
        </p:nvCxnSpPr>
        <p:spPr>
          <a:xfrm flipH="1">
            <a:off x="9882314" y="3280889"/>
            <a:ext cx="19549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750654-ACD5-4F42-BAB6-3574B47BF69E}"/>
              </a:ext>
            </a:extLst>
          </p:cNvPr>
          <p:cNvGrpSpPr/>
          <p:nvPr/>
        </p:nvGrpSpPr>
        <p:grpSpPr>
          <a:xfrm>
            <a:off x="9064625" y="3164760"/>
            <a:ext cx="137727" cy="156431"/>
            <a:chOff x="7651933" y="4054072"/>
            <a:chExt cx="191827" cy="21787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852FD7-0793-4464-BB8F-75AF3F99B8C9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A51F8EF6-47B0-4FE4-B4AC-5F7552D73E5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658EB42A-A7CD-4EC8-9CF0-FC5223ECF9CF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B5924D8-B03E-4B49-A5C6-A77652144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: Top Corners Snipped 154">
              <a:extLst>
                <a:ext uri="{FF2B5EF4-FFF2-40B4-BE49-F238E27FC236}">
                  <a16:creationId xmlns:a16="http://schemas.microsoft.com/office/drawing/2014/main" id="{9E90CD51-D712-48DF-B89A-F168DF3D330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3365E1-BF6C-4B99-B38C-71AB7D6327AF}"/>
              </a:ext>
            </a:extLst>
          </p:cNvPr>
          <p:cNvCxnSpPr>
            <a:cxnSpLocks/>
          </p:cNvCxnSpPr>
          <p:nvPr/>
        </p:nvCxnSpPr>
        <p:spPr>
          <a:xfrm flipH="1">
            <a:off x="9403122" y="3281025"/>
            <a:ext cx="195494" cy="0"/>
          </a:xfrm>
          <a:prstGeom prst="line">
            <a:avLst/>
          </a:prstGeom>
          <a:ln w="15875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84C5AC1-AEC8-46A1-9F0A-E1F3689F77DF}"/>
              </a:ext>
            </a:extLst>
          </p:cNvPr>
          <p:cNvSpPr txBox="1"/>
          <p:nvPr/>
        </p:nvSpPr>
        <p:spPr>
          <a:xfrm>
            <a:off x="8202064" y="3163797"/>
            <a:ext cx="705576" cy="18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1200"/>
              <a:t>HP Supply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38755D8-953C-438A-8646-6AC0EF45CA7F}"/>
              </a:ext>
            </a:extLst>
          </p:cNvPr>
          <p:cNvSpPr/>
          <p:nvPr/>
        </p:nvSpPr>
        <p:spPr>
          <a:xfrm>
            <a:off x="10049372" y="2419362"/>
            <a:ext cx="91235" cy="295685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66B4726-E4C7-4F8F-B63C-6627C0DAF2F1}"/>
              </a:ext>
            </a:extLst>
          </p:cNvPr>
          <p:cNvSpPr/>
          <p:nvPr/>
        </p:nvSpPr>
        <p:spPr>
          <a:xfrm>
            <a:off x="8949546" y="3222968"/>
            <a:ext cx="1107091" cy="9403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06EF57A-D2F1-4C79-9308-804747CDC824}"/>
              </a:ext>
            </a:extLst>
          </p:cNvPr>
          <p:cNvSpPr/>
          <p:nvPr/>
        </p:nvSpPr>
        <p:spPr>
          <a:xfrm flipV="1">
            <a:off x="7409857" y="2329037"/>
            <a:ext cx="2734252" cy="9162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2E8DEE4-0373-4E85-ABFD-F5A22BC2DAEE}"/>
              </a:ext>
            </a:extLst>
          </p:cNvPr>
          <p:cNvSpPr txBox="1"/>
          <p:nvPr/>
        </p:nvSpPr>
        <p:spPr>
          <a:xfrm>
            <a:off x="7566797" y="1983229"/>
            <a:ext cx="960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1200 W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F74CD71-27C3-48FE-9342-A014376113BA}"/>
              </a:ext>
            </a:extLst>
          </p:cNvPr>
          <p:cNvSpPr/>
          <p:nvPr/>
        </p:nvSpPr>
        <p:spPr>
          <a:xfrm>
            <a:off x="179451" y="4179610"/>
            <a:ext cx="8710069" cy="6867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2F76C57-8832-41C0-B08E-C36D8CED1EB6}"/>
              </a:ext>
            </a:extLst>
          </p:cNvPr>
          <p:cNvSpPr/>
          <p:nvPr/>
        </p:nvSpPr>
        <p:spPr>
          <a:xfrm>
            <a:off x="8822093" y="4202206"/>
            <a:ext cx="73738" cy="11804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CA5D6DA-1DE0-4DE9-BFCF-86DA873288A7}"/>
              </a:ext>
            </a:extLst>
          </p:cNvPr>
          <p:cNvSpPr/>
          <p:nvPr/>
        </p:nvSpPr>
        <p:spPr>
          <a:xfrm>
            <a:off x="8820766" y="5348298"/>
            <a:ext cx="810045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2804FBE-BADC-4208-8475-DA404F31B3E0}"/>
              </a:ext>
            </a:extLst>
          </p:cNvPr>
          <p:cNvSpPr/>
          <p:nvPr/>
        </p:nvSpPr>
        <p:spPr>
          <a:xfrm>
            <a:off x="179451" y="2293612"/>
            <a:ext cx="92441" cy="187551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E38A295-7FF6-42FE-8F0D-E5EED0A9AF77}"/>
              </a:ext>
            </a:extLst>
          </p:cNvPr>
          <p:cNvSpPr txBox="1"/>
          <p:nvPr/>
        </p:nvSpPr>
        <p:spPr>
          <a:xfrm>
            <a:off x="147805" y="52862"/>
            <a:ext cx="6572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Fast Cooldown Step 1 – Thermal Bump to 45K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22DCDE3-2A4C-42D1-8D14-CF2861BC0B00}"/>
              </a:ext>
            </a:extLst>
          </p:cNvPr>
          <p:cNvSpPr txBox="1"/>
          <p:nvPr/>
        </p:nvSpPr>
        <p:spPr>
          <a:xfrm>
            <a:off x="240765" y="4745050"/>
            <a:ext cx="6695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HP supply gas is used to mix with 4.5K gas to regulate the cavity supply temp to 45K and soak for &gt;30min.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LTTS reverse flowed with trickle of 4.5K gas to keep intercepts cold.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Cryoplant refrigeration of ~1200W regulated in external dewar and reserve liquid accumulated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CD return is through a DN80 valve off the relief stack of the CM.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523042B-0503-4C49-BC02-A5564F8C632D}"/>
              </a:ext>
            </a:extLst>
          </p:cNvPr>
          <p:cNvSpPr/>
          <p:nvPr/>
        </p:nvSpPr>
        <p:spPr>
          <a:xfrm>
            <a:off x="6608389" y="1616667"/>
            <a:ext cx="810045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4E70401-2EE3-4B79-8DB6-ABA7EC7BED4E}"/>
              </a:ext>
            </a:extLst>
          </p:cNvPr>
          <p:cNvSpPr txBox="1"/>
          <p:nvPr/>
        </p:nvSpPr>
        <p:spPr>
          <a:xfrm>
            <a:off x="10399239" y="5040229"/>
            <a:ext cx="31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4489D70F-A32E-41BD-827D-71C068265271}"/>
              </a:ext>
            </a:extLst>
          </p:cNvPr>
          <p:cNvCxnSpPr>
            <a:cxnSpLocks/>
          </p:cNvCxnSpPr>
          <p:nvPr/>
        </p:nvCxnSpPr>
        <p:spPr>
          <a:xfrm flipV="1">
            <a:off x="10517632" y="5243639"/>
            <a:ext cx="0" cy="13258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7B8197BD-4B97-46DD-9F62-4A233D40B979}"/>
              </a:ext>
            </a:extLst>
          </p:cNvPr>
          <p:cNvSpPr/>
          <p:nvPr/>
        </p:nvSpPr>
        <p:spPr>
          <a:xfrm>
            <a:off x="10450116" y="5093221"/>
            <a:ext cx="156442" cy="156442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769837E-EA01-4CEF-A3D6-3F492E6232C4}"/>
              </a:ext>
            </a:extLst>
          </p:cNvPr>
          <p:cNvSpPr/>
          <p:nvPr/>
        </p:nvSpPr>
        <p:spPr>
          <a:xfrm>
            <a:off x="10018018" y="5348299"/>
            <a:ext cx="714998" cy="8265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084FE17-5FEF-46BE-BD52-D43EF8139D95}"/>
              </a:ext>
            </a:extLst>
          </p:cNvPr>
          <p:cNvSpPr/>
          <p:nvPr/>
        </p:nvSpPr>
        <p:spPr>
          <a:xfrm>
            <a:off x="10618673" y="5461763"/>
            <a:ext cx="80654" cy="7859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4D16236-7B59-483A-9687-E835850F6796}"/>
              </a:ext>
            </a:extLst>
          </p:cNvPr>
          <p:cNvSpPr/>
          <p:nvPr/>
        </p:nvSpPr>
        <p:spPr>
          <a:xfrm>
            <a:off x="9113470" y="6175534"/>
            <a:ext cx="1559614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A22CF45-AD90-42B4-AFA0-5D1A1F350E39}"/>
              </a:ext>
            </a:extLst>
          </p:cNvPr>
          <p:cNvCxnSpPr>
            <a:cxnSpLocks/>
          </p:cNvCxnSpPr>
          <p:nvPr/>
        </p:nvCxnSpPr>
        <p:spPr>
          <a:xfrm>
            <a:off x="10358878" y="2710966"/>
            <a:ext cx="5154" cy="23295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D6A5598-F552-4CD7-B831-60EFCED158A9}"/>
              </a:ext>
            </a:extLst>
          </p:cNvPr>
          <p:cNvSpPr/>
          <p:nvPr/>
        </p:nvSpPr>
        <p:spPr>
          <a:xfrm>
            <a:off x="10320380" y="2490322"/>
            <a:ext cx="113740" cy="257208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96BB39AE-C6BD-4913-B826-F00F8B46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9" y="408230"/>
            <a:ext cx="7227861" cy="34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3593BC58-EA60-4055-98EE-DCB8E59B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0" r="87546" b="24989"/>
          <a:stretch/>
        </p:blipFill>
        <p:spPr bwMode="auto">
          <a:xfrm>
            <a:off x="694713" y="3440410"/>
            <a:ext cx="939252" cy="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F1C2F-0B93-4092-A11B-E982939A480A}"/>
              </a:ext>
            </a:extLst>
          </p:cNvPr>
          <p:cNvPicPr/>
          <p:nvPr/>
        </p:nvPicPr>
        <p:blipFill rotWithShape="1">
          <a:blip r:embed="rId3"/>
          <a:srcRect t="49695"/>
          <a:stretch/>
        </p:blipFill>
        <p:spPr>
          <a:xfrm>
            <a:off x="8173720" y="3612366"/>
            <a:ext cx="3549650" cy="29292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A64332-147E-4149-8D42-603BEEC1614D}"/>
              </a:ext>
            </a:extLst>
          </p:cNvPr>
          <p:cNvCxnSpPr>
            <a:cxnSpLocks/>
          </p:cNvCxnSpPr>
          <p:nvPr/>
        </p:nvCxnSpPr>
        <p:spPr>
          <a:xfrm>
            <a:off x="230761" y="4210050"/>
            <a:ext cx="83264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29849-C70A-430B-B468-7A5C97B72B25}"/>
              </a:ext>
            </a:extLst>
          </p:cNvPr>
          <p:cNvGrpSpPr/>
          <p:nvPr/>
        </p:nvGrpSpPr>
        <p:grpSpPr>
          <a:xfrm>
            <a:off x="7651933" y="4020735"/>
            <a:ext cx="191827" cy="251215"/>
            <a:chOff x="7651933" y="4020735"/>
            <a:chExt cx="191827" cy="2512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5C73C-F9AE-4D08-9C8A-F5AFCC25F62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F5423FB-949B-40E1-BB06-79D65401C96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1F27AE5-CA9A-48F2-BC06-80968F4663B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6162E6-D8B4-41DB-AB20-39603F35E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6206" y="4088606"/>
              <a:ext cx="0" cy="1095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Top Corners Snipped 10">
              <a:extLst>
                <a:ext uri="{FF2B5EF4-FFF2-40B4-BE49-F238E27FC236}">
                  <a16:creationId xmlns:a16="http://schemas.microsoft.com/office/drawing/2014/main" id="{842644A2-4DC1-4C53-87E4-ADB4283E17BE}"/>
                </a:ext>
              </a:extLst>
            </p:cNvPr>
            <p:cNvSpPr/>
            <p:nvPr/>
          </p:nvSpPr>
          <p:spPr>
            <a:xfrm>
              <a:off x="7684311" y="4020735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3FE7A-FB01-473F-B458-042381F17775}"/>
              </a:ext>
            </a:extLst>
          </p:cNvPr>
          <p:cNvCxnSpPr>
            <a:cxnSpLocks/>
          </p:cNvCxnSpPr>
          <p:nvPr/>
        </p:nvCxnSpPr>
        <p:spPr>
          <a:xfrm>
            <a:off x="9804943" y="2638738"/>
            <a:ext cx="0" cy="10442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7CC785-546F-4888-A8E8-0FEE9AFF0600}"/>
              </a:ext>
            </a:extLst>
          </p:cNvPr>
          <p:cNvCxnSpPr>
            <a:cxnSpLocks/>
          </p:cNvCxnSpPr>
          <p:nvPr/>
        </p:nvCxnSpPr>
        <p:spPr>
          <a:xfrm>
            <a:off x="10373268" y="2924175"/>
            <a:ext cx="0" cy="9112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37F6E8-E3F1-4EFC-9385-FE82ECDD985B}"/>
              </a:ext>
            </a:extLst>
          </p:cNvPr>
          <p:cNvCxnSpPr>
            <a:cxnSpLocks/>
          </p:cNvCxnSpPr>
          <p:nvPr/>
        </p:nvCxnSpPr>
        <p:spPr>
          <a:xfrm>
            <a:off x="10949755" y="3222638"/>
            <a:ext cx="1364" cy="4603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BECE69-4D3B-4705-A517-4D58C45B23C6}"/>
              </a:ext>
            </a:extLst>
          </p:cNvPr>
          <p:cNvCxnSpPr>
            <a:cxnSpLocks/>
          </p:cNvCxnSpPr>
          <p:nvPr/>
        </p:nvCxnSpPr>
        <p:spPr>
          <a:xfrm flipH="1">
            <a:off x="10956105" y="3513164"/>
            <a:ext cx="8281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45F35-4313-41E2-9B8A-CEBE102A4C0C}"/>
              </a:ext>
            </a:extLst>
          </p:cNvPr>
          <p:cNvCxnSpPr>
            <a:cxnSpLocks/>
          </p:cNvCxnSpPr>
          <p:nvPr/>
        </p:nvCxnSpPr>
        <p:spPr>
          <a:xfrm>
            <a:off x="11774713" y="2876327"/>
            <a:ext cx="0" cy="3753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018599-70FC-4C0F-B8DE-7A5654B7E516}"/>
              </a:ext>
            </a:extLst>
          </p:cNvPr>
          <p:cNvCxnSpPr>
            <a:cxnSpLocks/>
          </p:cNvCxnSpPr>
          <p:nvPr/>
        </p:nvCxnSpPr>
        <p:spPr>
          <a:xfrm flipH="1">
            <a:off x="7267575" y="6629400"/>
            <a:ext cx="45243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95812-9A8E-4ECD-AC58-D8367C2432E0}"/>
              </a:ext>
            </a:extLst>
          </p:cNvPr>
          <p:cNvCxnSpPr>
            <a:cxnSpLocks/>
          </p:cNvCxnSpPr>
          <p:nvPr/>
        </p:nvCxnSpPr>
        <p:spPr>
          <a:xfrm>
            <a:off x="7261768" y="4198145"/>
            <a:ext cx="0" cy="2431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B328FD-43A7-4E7A-8E1E-206C79E75E49}"/>
              </a:ext>
            </a:extLst>
          </p:cNvPr>
          <p:cNvCxnSpPr>
            <a:cxnSpLocks/>
          </p:cNvCxnSpPr>
          <p:nvPr/>
        </p:nvCxnSpPr>
        <p:spPr>
          <a:xfrm flipH="1">
            <a:off x="10373269" y="3185992"/>
            <a:ext cx="139083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66C98E-CE71-499C-8092-ABF20EDD29BE}"/>
              </a:ext>
            </a:extLst>
          </p:cNvPr>
          <p:cNvCxnSpPr>
            <a:cxnSpLocks/>
          </p:cNvCxnSpPr>
          <p:nvPr/>
        </p:nvCxnSpPr>
        <p:spPr>
          <a:xfrm flipH="1">
            <a:off x="9804943" y="2887476"/>
            <a:ext cx="19591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0CD35-045A-4FC2-8D2F-BEB8784536C8}"/>
              </a:ext>
            </a:extLst>
          </p:cNvPr>
          <p:cNvCxnSpPr>
            <a:cxnSpLocks/>
          </p:cNvCxnSpPr>
          <p:nvPr/>
        </p:nvCxnSpPr>
        <p:spPr>
          <a:xfrm>
            <a:off x="10946356" y="2924175"/>
            <a:ext cx="0" cy="2027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7F2F5E-5D4A-4017-A4ED-4EF2C464D912}"/>
              </a:ext>
            </a:extLst>
          </p:cNvPr>
          <p:cNvCxnSpPr>
            <a:cxnSpLocks/>
          </p:cNvCxnSpPr>
          <p:nvPr/>
        </p:nvCxnSpPr>
        <p:spPr>
          <a:xfrm>
            <a:off x="10947943" y="990600"/>
            <a:ext cx="0" cy="1840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1F260-970A-4626-A42F-72F100DFE599}"/>
              </a:ext>
            </a:extLst>
          </p:cNvPr>
          <p:cNvGrpSpPr/>
          <p:nvPr/>
        </p:nvGrpSpPr>
        <p:grpSpPr>
          <a:xfrm>
            <a:off x="11298440" y="3399459"/>
            <a:ext cx="137727" cy="156431"/>
            <a:chOff x="7651933" y="4054072"/>
            <a:chExt cx="191827" cy="2178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E4CA7A-0E49-4F8B-82BE-EB76350D267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8F4E727-07A7-4D4D-BE97-F1EA278ECDE6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4BE8265B-0287-4051-B8AE-91B978F4737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827C6-DFD1-4056-B1CD-A4E80387F3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0925F71E-6482-4D57-B876-16928F5C348F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B7772C-D2E2-4468-BFC9-86570AF11B48}"/>
              </a:ext>
            </a:extLst>
          </p:cNvPr>
          <p:cNvGrpSpPr/>
          <p:nvPr/>
        </p:nvGrpSpPr>
        <p:grpSpPr>
          <a:xfrm>
            <a:off x="11297261" y="3083542"/>
            <a:ext cx="137727" cy="156431"/>
            <a:chOff x="7651933" y="4054072"/>
            <a:chExt cx="191827" cy="2178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C4801B-E094-42AD-85A4-C114334B30EE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8F58D0D9-F89A-4B73-B774-60DB4248DAE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0409DA8-E599-4CD3-82E7-98126C4A828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26519F-BC9D-4213-8AFA-5C7E578CEB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Top Corners Snipped 33">
              <a:extLst>
                <a:ext uri="{FF2B5EF4-FFF2-40B4-BE49-F238E27FC236}">
                  <a16:creationId xmlns:a16="http://schemas.microsoft.com/office/drawing/2014/main" id="{259B1B85-18C3-4F90-ADCA-B1501F45E1C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2C0777-C18E-46C3-A8B4-49B237FAD53D}"/>
              </a:ext>
            </a:extLst>
          </p:cNvPr>
          <p:cNvGrpSpPr/>
          <p:nvPr/>
        </p:nvGrpSpPr>
        <p:grpSpPr>
          <a:xfrm>
            <a:off x="11296082" y="2777040"/>
            <a:ext cx="137727" cy="156431"/>
            <a:chOff x="7651933" y="4054072"/>
            <a:chExt cx="191827" cy="2178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FB36F4-D0C2-49A4-A16B-8E0CCDB3F5B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4D3B783-F89B-4FEF-BEE3-790478811B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D6BF13A-1009-4C1C-92B2-0A728B1C767B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D1BA28-0018-499E-B66C-63C5CE4C0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Top Corners Snipped 39">
              <a:extLst>
                <a:ext uri="{FF2B5EF4-FFF2-40B4-BE49-F238E27FC236}">
                  <a16:creationId xmlns:a16="http://schemas.microsoft.com/office/drawing/2014/main" id="{0772F6CD-C706-46FB-83BE-DCB652B569C0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9DEF7E-9C81-48EC-9F38-A9587878578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985799" y="4204495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050F9D-F81A-45A6-A71E-A70DE7E6C57B}"/>
              </a:ext>
            </a:extLst>
          </p:cNvPr>
          <p:cNvSpPr/>
          <p:nvPr/>
        </p:nvSpPr>
        <p:spPr>
          <a:xfrm>
            <a:off x="2868504" y="4443635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AFDE05-7AF3-4001-A978-1EC1E9397ADC}"/>
              </a:ext>
            </a:extLst>
          </p:cNvPr>
          <p:cNvSpPr txBox="1"/>
          <p:nvPr/>
        </p:nvSpPr>
        <p:spPr>
          <a:xfrm>
            <a:off x="2799485" y="4427551"/>
            <a:ext cx="43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8077EC-03E8-4A8D-AFAE-9B7E0277A777}"/>
              </a:ext>
            </a:extLst>
          </p:cNvPr>
          <p:cNvCxnSpPr>
            <a:cxnSpLocks/>
          </p:cNvCxnSpPr>
          <p:nvPr/>
        </p:nvCxnSpPr>
        <p:spPr>
          <a:xfrm>
            <a:off x="10091328" y="2920770"/>
            <a:ext cx="0" cy="745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8611E9-58D7-40B9-95CE-A9DE395986E0}"/>
              </a:ext>
            </a:extLst>
          </p:cNvPr>
          <p:cNvCxnSpPr>
            <a:cxnSpLocks/>
          </p:cNvCxnSpPr>
          <p:nvPr/>
        </p:nvCxnSpPr>
        <p:spPr>
          <a:xfrm>
            <a:off x="10664635" y="3222638"/>
            <a:ext cx="0" cy="475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AB759A-A432-4608-82D3-5D40E4C4F1D6}"/>
              </a:ext>
            </a:extLst>
          </p:cNvPr>
          <p:cNvCxnSpPr>
            <a:cxnSpLocks/>
          </p:cNvCxnSpPr>
          <p:nvPr/>
        </p:nvCxnSpPr>
        <p:spPr>
          <a:xfrm>
            <a:off x="10655208" y="2924175"/>
            <a:ext cx="0" cy="207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D6C854-0742-4256-BC81-B8F7DF3A0C3B}"/>
              </a:ext>
            </a:extLst>
          </p:cNvPr>
          <p:cNvCxnSpPr>
            <a:cxnSpLocks/>
          </p:cNvCxnSpPr>
          <p:nvPr/>
        </p:nvCxnSpPr>
        <p:spPr>
          <a:xfrm>
            <a:off x="10655117" y="875030"/>
            <a:ext cx="0" cy="1955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F1837F-49A7-4D3D-A580-A1159F0FE8FB}"/>
              </a:ext>
            </a:extLst>
          </p:cNvPr>
          <p:cNvCxnSpPr>
            <a:cxnSpLocks/>
          </p:cNvCxnSpPr>
          <p:nvPr/>
        </p:nvCxnSpPr>
        <p:spPr>
          <a:xfrm>
            <a:off x="10373268" y="2543810"/>
            <a:ext cx="0" cy="2869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3E41A8-48AF-46A8-8B3E-310730E6B4DB}"/>
              </a:ext>
            </a:extLst>
          </p:cNvPr>
          <p:cNvCxnSpPr>
            <a:cxnSpLocks/>
          </p:cNvCxnSpPr>
          <p:nvPr/>
        </p:nvCxnSpPr>
        <p:spPr>
          <a:xfrm>
            <a:off x="10091328" y="2399030"/>
            <a:ext cx="0" cy="417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9B63C6-9137-48EF-89CA-FF6839D021A3}"/>
              </a:ext>
            </a:extLst>
          </p:cNvPr>
          <p:cNvCxnSpPr>
            <a:cxnSpLocks/>
          </p:cNvCxnSpPr>
          <p:nvPr/>
        </p:nvCxnSpPr>
        <p:spPr>
          <a:xfrm flipH="1">
            <a:off x="7419883" y="2399030"/>
            <a:ext cx="26714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42EA76-4BE5-43D6-80C6-4A02E231CFFD}"/>
              </a:ext>
            </a:extLst>
          </p:cNvPr>
          <p:cNvCxnSpPr>
            <a:cxnSpLocks/>
          </p:cNvCxnSpPr>
          <p:nvPr/>
        </p:nvCxnSpPr>
        <p:spPr>
          <a:xfrm flipH="1">
            <a:off x="7419884" y="875030"/>
            <a:ext cx="3235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65C9C5-544E-430D-B11A-E8BC10A15CEB}"/>
              </a:ext>
            </a:extLst>
          </p:cNvPr>
          <p:cNvCxnSpPr>
            <a:cxnSpLocks/>
          </p:cNvCxnSpPr>
          <p:nvPr/>
        </p:nvCxnSpPr>
        <p:spPr>
          <a:xfrm flipH="1">
            <a:off x="7419883" y="2553335"/>
            <a:ext cx="259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B3A9C-52FF-4E8A-837F-055740B5F663}"/>
              </a:ext>
            </a:extLst>
          </p:cNvPr>
          <p:cNvCxnSpPr>
            <a:cxnSpLocks/>
          </p:cNvCxnSpPr>
          <p:nvPr/>
        </p:nvCxnSpPr>
        <p:spPr>
          <a:xfrm flipH="1">
            <a:off x="10144126" y="2553335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9EE8C5-1FCE-4531-8A43-2952CC8ED6F7}"/>
              </a:ext>
            </a:extLst>
          </p:cNvPr>
          <p:cNvCxnSpPr>
            <a:cxnSpLocks/>
          </p:cNvCxnSpPr>
          <p:nvPr/>
        </p:nvCxnSpPr>
        <p:spPr>
          <a:xfrm flipH="1">
            <a:off x="7419884" y="998220"/>
            <a:ext cx="316429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416A30-F164-4DD7-919B-3BCC4C3EC619}"/>
              </a:ext>
            </a:extLst>
          </p:cNvPr>
          <p:cNvCxnSpPr>
            <a:cxnSpLocks/>
          </p:cNvCxnSpPr>
          <p:nvPr/>
        </p:nvCxnSpPr>
        <p:spPr>
          <a:xfrm flipH="1">
            <a:off x="10711089" y="996950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C3CFFF-C176-4449-B7BC-A4C3F0D25E8D}"/>
              </a:ext>
            </a:extLst>
          </p:cNvPr>
          <p:cNvCxnSpPr>
            <a:cxnSpLocks/>
          </p:cNvCxnSpPr>
          <p:nvPr/>
        </p:nvCxnSpPr>
        <p:spPr>
          <a:xfrm flipH="1">
            <a:off x="7934325" y="2638738"/>
            <a:ext cx="187061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FC3EB9-5F65-4A7F-988B-151098532F1B}"/>
              </a:ext>
            </a:extLst>
          </p:cNvPr>
          <p:cNvCxnSpPr>
            <a:cxnSpLocks/>
          </p:cNvCxnSpPr>
          <p:nvPr/>
        </p:nvCxnSpPr>
        <p:spPr>
          <a:xfrm>
            <a:off x="7934325" y="2638738"/>
            <a:ext cx="0" cy="1330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720516-49A0-48AB-8572-5577542D4123}"/>
              </a:ext>
            </a:extLst>
          </p:cNvPr>
          <p:cNvCxnSpPr>
            <a:cxnSpLocks/>
          </p:cNvCxnSpPr>
          <p:nvPr/>
        </p:nvCxnSpPr>
        <p:spPr>
          <a:xfrm flipH="1">
            <a:off x="1047750" y="3968750"/>
            <a:ext cx="6886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4BBF528-70A3-4DBF-8E48-40335B2AD4C6}"/>
              </a:ext>
            </a:extLst>
          </p:cNvPr>
          <p:cNvCxnSpPr/>
          <p:nvPr/>
        </p:nvCxnSpPr>
        <p:spPr>
          <a:xfrm flipH="1">
            <a:off x="210883" y="344041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E6088C-26E9-4914-9946-16998B56E49F}"/>
              </a:ext>
            </a:extLst>
          </p:cNvPr>
          <p:cNvCxnSpPr>
            <a:cxnSpLocks/>
          </p:cNvCxnSpPr>
          <p:nvPr/>
        </p:nvCxnSpPr>
        <p:spPr>
          <a:xfrm>
            <a:off x="1047750" y="3438208"/>
            <a:ext cx="0" cy="180508"/>
          </a:xfrm>
          <a:prstGeom prst="straightConnector1">
            <a:avLst/>
          </a:prstGeom>
          <a:ln w="15875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B1B32F-9083-41F4-AFA5-34CA9E8F5E38}"/>
              </a:ext>
            </a:extLst>
          </p:cNvPr>
          <p:cNvSpPr txBox="1"/>
          <p:nvPr/>
        </p:nvSpPr>
        <p:spPr>
          <a:xfrm>
            <a:off x="1139169" y="3440410"/>
            <a:ext cx="6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Kinney WVC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6A686E-D133-4F70-9E91-2D30C6F53508}"/>
              </a:ext>
            </a:extLst>
          </p:cNvPr>
          <p:cNvCxnSpPr>
            <a:cxnSpLocks/>
          </p:cNvCxnSpPr>
          <p:nvPr/>
        </p:nvCxnSpPr>
        <p:spPr>
          <a:xfrm flipV="1">
            <a:off x="230761" y="2317750"/>
            <a:ext cx="0" cy="111087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44EFD1-D55C-451C-963D-EDB28541938F}"/>
              </a:ext>
            </a:extLst>
          </p:cNvPr>
          <p:cNvCxnSpPr>
            <a:cxnSpLocks/>
          </p:cNvCxnSpPr>
          <p:nvPr/>
        </p:nvCxnSpPr>
        <p:spPr>
          <a:xfrm>
            <a:off x="230761" y="232410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F303684-BCCC-4D20-A097-DF3E4B57BE31}"/>
              </a:ext>
            </a:extLst>
          </p:cNvPr>
          <p:cNvCxnSpPr>
            <a:cxnSpLocks/>
          </p:cNvCxnSpPr>
          <p:nvPr/>
        </p:nvCxnSpPr>
        <p:spPr>
          <a:xfrm>
            <a:off x="230761" y="3438208"/>
            <a:ext cx="0" cy="7662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051D35-42EE-4863-A605-A628B8886B80}"/>
              </a:ext>
            </a:extLst>
          </p:cNvPr>
          <p:cNvGrpSpPr/>
          <p:nvPr/>
        </p:nvGrpSpPr>
        <p:grpSpPr>
          <a:xfrm rot="16200000">
            <a:off x="9697355" y="2682216"/>
            <a:ext cx="137727" cy="156431"/>
            <a:chOff x="7651933" y="4054072"/>
            <a:chExt cx="191827" cy="2178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9B0C8D-6EC8-4FAB-BCB6-389D13F78086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87AA014F-8E3A-4AFB-B51F-D989DE1976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167FD79C-6917-451E-A342-4ACB6B692BBA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A13077-94D2-4C2A-B6C2-1033E34308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Top Corners Snipped 71">
              <a:extLst>
                <a:ext uri="{FF2B5EF4-FFF2-40B4-BE49-F238E27FC236}">
                  <a16:creationId xmlns:a16="http://schemas.microsoft.com/office/drawing/2014/main" id="{65507DC8-B709-4D4F-A525-FB8D0B274B7B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AD9FCB-7B92-4C3B-B7E9-A2198D8CA835}"/>
              </a:ext>
            </a:extLst>
          </p:cNvPr>
          <p:cNvGrpSpPr/>
          <p:nvPr/>
        </p:nvGrpSpPr>
        <p:grpSpPr>
          <a:xfrm rot="16200000">
            <a:off x="9974704" y="3015081"/>
            <a:ext cx="137727" cy="156431"/>
            <a:chOff x="7651933" y="4054072"/>
            <a:chExt cx="191827" cy="21787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FC701FC-E444-4E56-A299-DFBDBDC66AF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5FABEBC-50AB-4C9C-B6BF-9C2BA62498A0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22675E80-119E-48D0-9EFE-6E8CF3E3A2A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87FC67-16E2-44A6-AB77-C1C5745457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Top Corners Snipped 77">
              <a:extLst>
                <a:ext uri="{FF2B5EF4-FFF2-40B4-BE49-F238E27FC236}">
                  <a16:creationId xmlns:a16="http://schemas.microsoft.com/office/drawing/2014/main" id="{348832C1-FB6E-40AA-9996-3B62BC4525B8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4159FD-E6BC-4410-9340-EC5B7F9E081A}"/>
              </a:ext>
            </a:extLst>
          </p:cNvPr>
          <p:cNvGrpSpPr/>
          <p:nvPr/>
        </p:nvGrpSpPr>
        <p:grpSpPr>
          <a:xfrm rot="16200000">
            <a:off x="10265479" y="2612731"/>
            <a:ext cx="137727" cy="156431"/>
            <a:chOff x="7651933" y="4054072"/>
            <a:chExt cx="191827" cy="21787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DBEC0AE-C43E-4D32-99CB-6A87F6196A6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9916B357-77A8-4272-A810-F393DC142CE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0CF99F90-3249-4F3B-8FE6-99827D844B6E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149996-5CDA-481C-9E4D-58AF6CADD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4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Top Corners Snipped 83">
              <a:extLst>
                <a:ext uri="{FF2B5EF4-FFF2-40B4-BE49-F238E27FC236}">
                  <a16:creationId xmlns:a16="http://schemas.microsoft.com/office/drawing/2014/main" id="{E9EA5507-C391-4431-97ED-CA7D06F65A4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BD584-6782-4AC9-81C4-9271F1031D07}"/>
              </a:ext>
            </a:extLst>
          </p:cNvPr>
          <p:cNvGrpSpPr/>
          <p:nvPr/>
        </p:nvGrpSpPr>
        <p:grpSpPr>
          <a:xfrm rot="16200000">
            <a:off x="10552249" y="3365102"/>
            <a:ext cx="137727" cy="156431"/>
            <a:chOff x="7651933" y="4054072"/>
            <a:chExt cx="191827" cy="21787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E2EC94F-8783-4826-9031-656BB4C78F7B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A74B2FD-3F0C-459B-B2FE-2027D73BB35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C5416C42-580D-4CB0-9BC2-D76AD7F4A42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1854DE5-C9DB-4B34-B12B-59AD005D5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Top Corners Snipped 89">
              <a:extLst>
                <a:ext uri="{FF2B5EF4-FFF2-40B4-BE49-F238E27FC236}">
                  <a16:creationId xmlns:a16="http://schemas.microsoft.com/office/drawing/2014/main" id="{9080A4F0-38C8-4513-94FE-A2A570537D34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6FEE35-7546-4D65-B3ED-E5D7E7D00F52}"/>
              </a:ext>
            </a:extLst>
          </p:cNvPr>
          <p:cNvGrpSpPr/>
          <p:nvPr/>
        </p:nvGrpSpPr>
        <p:grpSpPr>
          <a:xfrm rot="16200000">
            <a:off x="10838786" y="2610813"/>
            <a:ext cx="137727" cy="156431"/>
            <a:chOff x="7651933" y="4054072"/>
            <a:chExt cx="191827" cy="21787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0607444-C89F-47D1-A549-5040E02EEAE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CF53F9E4-73C3-4148-976A-B4CD1447BFF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CEB986C-9356-4935-BD46-D7CA579EA7D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2316839-05B8-47B3-B001-69A4377C84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: Top Corners Snipped 95">
              <a:extLst>
                <a:ext uri="{FF2B5EF4-FFF2-40B4-BE49-F238E27FC236}">
                  <a16:creationId xmlns:a16="http://schemas.microsoft.com/office/drawing/2014/main" id="{5C031B76-42CE-4C46-A6B4-45B2AF36F86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F38F48-B89F-404A-B9B5-1264285F3DCB}"/>
              </a:ext>
            </a:extLst>
          </p:cNvPr>
          <p:cNvCxnSpPr>
            <a:cxnSpLocks/>
          </p:cNvCxnSpPr>
          <p:nvPr/>
        </p:nvCxnSpPr>
        <p:spPr>
          <a:xfrm>
            <a:off x="9305516" y="2887476"/>
            <a:ext cx="0" cy="78682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74A5959-F07F-4DB5-81BB-A6924F107624}"/>
              </a:ext>
            </a:extLst>
          </p:cNvPr>
          <p:cNvCxnSpPr>
            <a:cxnSpLocks/>
          </p:cNvCxnSpPr>
          <p:nvPr/>
        </p:nvCxnSpPr>
        <p:spPr>
          <a:xfrm flipV="1">
            <a:off x="11106392" y="678730"/>
            <a:ext cx="0" cy="295828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26447C-94CB-40B9-BFA6-BADE9FA9DF4E}"/>
              </a:ext>
            </a:extLst>
          </p:cNvPr>
          <p:cNvCxnSpPr>
            <a:cxnSpLocks/>
          </p:cNvCxnSpPr>
          <p:nvPr/>
        </p:nvCxnSpPr>
        <p:spPr>
          <a:xfrm>
            <a:off x="7019925" y="678730"/>
            <a:ext cx="4076784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C71F1B-E57E-4166-A2BB-0E440454004C}"/>
              </a:ext>
            </a:extLst>
          </p:cNvPr>
          <p:cNvCxnSpPr>
            <a:cxnSpLocks/>
          </p:cNvCxnSpPr>
          <p:nvPr/>
        </p:nvCxnSpPr>
        <p:spPr>
          <a:xfrm>
            <a:off x="7651934" y="2867782"/>
            <a:ext cx="1653582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F0E45FB-4711-4C80-A6DC-53DAE8F21E9F}"/>
              </a:ext>
            </a:extLst>
          </p:cNvPr>
          <p:cNvCxnSpPr>
            <a:cxnSpLocks/>
          </p:cNvCxnSpPr>
          <p:nvPr/>
        </p:nvCxnSpPr>
        <p:spPr>
          <a:xfrm>
            <a:off x="7002145" y="3708438"/>
            <a:ext cx="649789" cy="1193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EF2420-1072-4CBD-9989-95DB48E31F61}"/>
              </a:ext>
            </a:extLst>
          </p:cNvPr>
          <p:cNvCxnSpPr>
            <a:cxnSpLocks/>
          </p:cNvCxnSpPr>
          <p:nvPr/>
        </p:nvCxnSpPr>
        <p:spPr>
          <a:xfrm>
            <a:off x="7651934" y="2887476"/>
            <a:ext cx="0" cy="83289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C1F2428-9C24-41F7-9E05-30B09EEF7213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499851" y="3432201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B92D7650-C98C-463C-A80F-75CEAC860BE5}"/>
              </a:ext>
            </a:extLst>
          </p:cNvPr>
          <p:cNvSpPr/>
          <p:nvPr/>
        </p:nvSpPr>
        <p:spPr>
          <a:xfrm>
            <a:off x="382556" y="367134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B1CEE3-B552-4CF2-A0C4-BF0FF4688455}"/>
              </a:ext>
            </a:extLst>
          </p:cNvPr>
          <p:cNvSpPr txBox="1"/>
          <p:nvPr/>
        </p:nvSpPr>
        <p:spPr>
          <a:xfrm>
            <a:off x="313537" y="3663208"/>
            <a:ext cx="442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FT1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FBD0B0F-6C5E-4ABC-BD1C-DD139EBF71EB}"/>
              </a:ext>
            </a:extLst>
          </p:cNvPr>
          <p:cNvCxnSpPr/>
          <p:nvPr/>
        </p:nvCxnSpPr>
        <p:spPr>
          <a:xfrm flipH="1">
            <a:off x="4239958" y="421472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3DEB2F-D7B5-4410-8781-AE48869B0575}"/>
              </a:ext>
            </a:extLst>
          </p:cNvPr>
          <p:cNvCxnSpPr/>
          <p:nvPr/>
        </p:nvCxnSpPr>
        <p:spPr>
          <a:xfrm flipH="1">
            <a:off x="8557260" y="2640213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153F8A1-5EE2-43B2-A43A-201428F990CA}"/>
              </a:ext>
            </a:extLst>
          </p:cNvPr>
          <p:cNvCxnSpPr/>
          <p:nvPr/>
        </p:nvCxnSpPr>
        <p:spPr>
          <a:xfrm flipH="1">
            <a:off x="4072604" y="396875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9DB7EA7-B1FE-4321-835A-6137A9843F5D}"/>
              </a:ext>
            </a:extLst>
          </p:cNvPr>
          <p:cNvCxnSpPr>
            <a:cxnSpLocks/>
          </p:cNvCxnSpPr>
          <p:nvPr/>
        </p:nvCxnSpPr>
        <p:spPr>
          <a:xfrm>
            <a:off x="8978521" y="2399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407C412-E53A-46B0-95DA-F056B72B9AE3}"/>
              </a:ext>
            </a:extLst>
          </p:cNvPr>
          <p:cNvCxnSpPr>
            <a:cxnSpLocks/>
          </p:cNvCxnSpPr>
          <p:nvPr/>
        </p:nvCxnSpPr>
        <p:spPr>
          <a:xfrm>
            <a:off x="8513926" y="875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28EA58-6906-474A-A0C7-2920D4FEEEBA}"/>
              </a:ext>
            </a:extLst>
          </p:cNvPr>
          <p:cNvCxnSpPr>
            <a:cxnSpLocks/>
          </p:cNvCxnSpPr>
          <p:nvPr/>
        </p:nvCxnSpPr>
        <p:spPr>
          <a:xfrm flipH="1">
            <a:off x="9188071" y="255073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B4354A0-ED95-48FC-BC7A-8F7A0F69214C}"/>
              </a:ext>
            </a:extLst>
          </p:cNvPr>
          <p:cNvCxnSpPr>
            <a:cxnSpLocks/>
          </p:cNvCxnSpPr>
          <p:nvPr/>
        </p:nvCxnSpPr>
        <p:spPr>
          <a:xfrm flipH="1">
            <a:off x="8648289" y="1000825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774F343-FFF6-46BC-A26B-AFD9D949B3A7}"/>
              </a:ext>
            </a:extLst>
          </p:cNvPr>
          <p:cNvCxnSpPr/>
          <p:nvPr/>
        </p:nvCxnSpPr>
        <p:spPr>
          <a:xfrm flipH="1">
            <a:off x="9240941" y="662940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FEC4D7-A894-4548-92B2-B13F5FBFE4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7610" y="4696599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D01508-3803-4F8E-903E-3578B8607B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39595" y="1738165"/>
            <a:ext cx="836867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66C759F-A2AA-40AE-9F77-55CEB9A2961D}"/>
              </a:ext>
            </a:extLst>
          </p:cNvPr>
          <p:cNvCxnSpPr>
            <a:cxnSpLocks/>
          </p:cNvCxnSpPr>
          <p:nvPr/>
        </p:nvCxnSpPr>
        <p:spPr>
          <a:xfrm flipV="1">
            <a:off x="10943779" y="1957507"/>
            <a:ext cx="0" cy="351492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image2.jpeg">
            <a:extLst>
              <a:ext uri="{FF2B5EF4-FFF2-40B4-BE49-F238E27FC236}">
                <a16:creationId xmlns:a16="http://schemas.microsoft.com/office/drawing/2014/main" id="{B242AEF7-B6DD-4037-9653-EE257D22D078}"/>
              </a:ext>
            </a:extLst>
          </p:cNvPr>
          <p:cNvPicPr/>
          <p:nvPr/>
        </p:nvPicPr>
        <p:blipFill rotWithShape="1">
          <a:blip r:embed="rId4" cstate="print"/>
          <a:srcRect l="86711" t="77856" r="-670" b="962"/>
          <a:stretch/>
        </p:blipFill>
        <p:spPr>
          <a:xfrm>
            <a:off x="7094908" y="1283967"/>
            <a:ext cx="534603" cy="1094732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6EC39F-4E38-4D55-93A1-84567CFD5F48}"/>
              </a:ext>
            </a:extLst>
          </p:cNvPr>
          <p:cNvGrpSpPr/>
          <p:nvPr/>
        </p:nvGrpSpPr>
        <p:grpSpPr>
          <a:xfrm>
            <a:off x="7090745" y="2093557"/>
            <a:ext cx="536068" cy="200055"/>
            <a:chOff x="7312546" y="1766815"/>
            <a:chExt cx="536068" cy="20005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61537F6-F0F0-450A-AF46-3003200D0C99}"/>
                </a:ext>
              </a:extLst>
            </p:cNvPr>
            <p:cNvGrpSpPr/>
            <p:nvPr/>
          </p:nvGrpSpPr>
          <p:grpSpPr>
            <a:xfrm>
              <a:off x="7452116" y="1774441"/>
              <a:ext cx="261931" cy="45722"/>
              <a:chOff x="8732044" y="5693093"/>
              <a:chExt cx="261931" cy="4572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600A31-B09D-49CA-A4B6-EC5988CE9EF7}"/>
                  </a:ext>
                </a:extLst>
              </p:cNvPr>
              <p:cNvGrpSpPr/>
              <p:nvPr/>
            </p:nvGrpSpPr>
            <p:grpSpPr>
              <a:xfrm>
                <a:off x="8732044" y="5693094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F37DCBD9-3E4D-4FFA-82E6-7208E8580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D4A603-C409-40DB-A530-4C8B74288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8611DCD-427E-44C9-97E0-9B9781417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B3FD5BB-585C-4355-8A86-FD5B83EE2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682699-415F-460F-BAE6-EFB756C7B92F}"/>
                  </a:ext>
                </a:extLst>
              </p:cNvPr>
              <p:cNvGrpSpPr/>
              <p:nvPr/>
            </p:nvGrpSpPr>
            <p:grpSpPr>
              <a:xfrm>
                <a:off x="8861580" y="5693093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2826B2-5853-4725-96FF-CB0C1AE9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6C8C567C-199D-431E-8B77-31ACC8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E928A08-312E-4925-871B-E62043C6F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B640292-99D0-48CF-98B9-1E2A6A539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2CD821F-3FFB-4055-8547-639973A67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2546" y="1820161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CB88EDE-DEA6-477F-A8B9-03E958F82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281" y="1820164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E1807D-6529-4E65-BCDD-200B8B5C47C0}"/>
                </a:ext>
              </a:extLst>
            </p:cNvPr>
            <p:cNvSpPr txBox="1"/>
            <p:nvPr/>
          </p:nvSpPr>
          <p:spPr>
            <a:xfrm>
              <a:off x="7449032" y="1766815"/>
              <a:ext cx="3376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/>
                <a:t>HT</a:t>
              </a: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38F7977-61CA-4224-9363-C1FA80D7E4B5}"/>
              </a:ext>
            </a:extLst>
          </p:cNvPr>
          <p:cNvSpPr/>
          <p:nvPr/>
        </p:nvSpPr>
        <p:spPr>
          <a:xfrm>
            <a:off x="6455989" y="1464267"/>
            <a:ext cx="810045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9B7A213-5C12-4244-94D6-71B591A1310F}"/>
              </a:ext>
            </a:extLst>
          </p:cNvPr>
          <p:cNvSpPr/>
          <p:nvPr/>
        </p:nvSpPr>
        <p:spPr>
          <a:xfrm>
            <a:off x="7288100" y="1464267"/>
            <a:ext cx="48872" cy="39561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2A19744-E10B-4055-9C9B-569D4F58774A}"/>
              </a:ext>
            </a:extLst>
          </p:cNvPr>
          <p:cNvSpPr/>
          <p:nvPr/>
        </p:nvSpPr>
        <p:spPr>
          <a:xfrm>
            <a:off x="6477931" y="1497528"/>
            <a:ext cx="48872" cy="13965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D13465A-D531-4350-98E4-5F6FEB6F2448}"/>
              </a:ext>
            </a:extLst>
          </p:cNvPr>
          <p:cNvSpPr txBox="1"/>
          <p:nvPr/>
        </p:nvSpPr>
        <p:spPr>
          <a:xfrm>
            <a:off x="6719603" y="1493095"/>
            <a:ext cx="65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60 g/s</a:t>
            </a:r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A5241A13-0BB2-4433-B6B4-5E8CD2EDC3FD}"/>
              </a:ext>
            </a:extLst>
          </p:cNvPr>
          <p:cNvSpPr/>
          <p:nvPr/>
        </p:nvSpPr>
        <p:spPr>
          <a:xfrm rot="5400000">
            <a:off x="7046944" y="1319801"/>
            <a:ext cx="121596" cy="3429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4D75A74-113D-49C9-934E-CDB8D9165B86}"/>
              </a:ext>
            </a:extLst>
          </p:cNvPr>
          <p:cNvSpPr txBox="1"/>
          <p:nvPr/>
        </p:nvSpPr>
        <p:spPr>
          <a:xfrm>
            <a:off x="8368494" y="2089261"/>
            <a:ext cx="96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~60-80 g/s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9CCDE13-1622-4C2E-BAAF-B176839F8BEC}"/>
              </a:ext>
            </a:extLst>
          </p:cNvPr>
          <p:cNvCxnSpPr>
            <a:cxnSpLocks/>
          </p:cNvCxnSpPr>
          <p:nvPr/>
        </p:nvCxnSpPr>
        <p:spPr>
          <a:xfrm flipH="1">
            <a:off x="8912481" y="3280889"/>
            <a:ext cx="82818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BB3AF1F-11F1-4A90-B441-28D2B5B1BE07}"/>
              </a:ext>
            </a:extLst>
          </p:cNvPr>
          <p:cNvCxnSpPr>
            <a:cxnSpLocks/>
          </p:cNvCxnSpPr>
          <p:nvPr/>
        </p:nvCxnSpPr>
        <p:spPr>
          <a:xfrm flipH="1">
            <a:off x="9882314" y="3280889"/>
            <a:ext cx="19549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750654-ACD5-4F42-BAB6-3574B47BF69E}"/>
              </a:ext>
            </a:extLst>
          </p:cNvPr>
          <p:cNvGrpSpPr/>
          <p:nvPr/>
        </p:nvGrpSpPr>
        <p:grpSpPr>
          <a:xfrm>
            <a:off x="9064625" y="3164760"/>
            <a:ext cx="137727" cy="156431"/>
            <a:chOff x="7651933" y="4054072"/>
            <a:chExt cx="191827" cy="21787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852FD7-0793-4464-BB8F-75AF3F99B8C9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A51F8EF6-47B0-4FE4-B4AC-5F7552D73E5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658EB42A-A7CD-4EC8-9CF0-FC5223ECF9CF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B5924D8-B03E-4B49-A5C6-A77652144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: Top Corners Snipped 154">
              <a:extLst>
                <a:ext uri="{FF2B5EF4-FFF2-40B4-BE49-F238E27FC236}">
                  <a16:creationId xmlns:a16="http://schemas.microsoft.com/office/drawing/2014/main" id="{9E90CD51-D712-48DF-B89A-F168DF3D330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3365E1-BF6C-4B99-B38C-71AB7D6327AF}"/>
              </a:ext>
            </a:extLst>
          </p:cNvPr>
          <p:cNvCxnSpPr>
            <a:cxnSpLocks/>
          </p:cNvCxnSpPr>
          <p:nvPr/>
        </p:nvCxnSpPr>
        <p:spPr>
          <a:xfrm flipH="1">
            <a:off x="9403122" y="3281025"/>
            <a:ext cx="195494" cy="0"/>
          </a:xfrm>
          <a:prstGeom prst="line">
            <a:avLst/>
          </a:prstGeom>
          <a:ln w="15875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84C5AC1-AEC8-46A1-9F0A-E1F3689F77DF}"/>
              </a:ext>
            </a:extLst>
          </p:cNvPr>
          <p:cNvSpPr txBox="1"/>
          <p:nvPr/>
        </p:nvSpPr>
        <p:spPr>
          <a:xfrm>
            <a:off x="8202064" y="3163797"/>
            <a:ext cx="705576" cy="18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1200"/>
              <a:t>HP Supply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38755D8-953C-438A-8646-6AC0EF45CA7F}"/>
              </a:ext>
            </a:extLst>
          </p:cNvPr>
          <p:cNvSpPr/>
          <p:nvPr/>
        </p:nvSpPr>
        <p:spPr>
          <a:xfrm>
            <a:off x="10049372" y="2419362"/>
            <a:ext cx="99879" cy="295828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06EF57A-D2F1-4C79-9308-804747CDC824}"/>
              </a:ext>
            </a:extLst>
          </p:cNvPr>
          <p:cNvSpPr/>
          <p:nvPr/>
        </p:nvSpPr>
        <p:spPr>
          <a:xfrm flipV="1">
            <a:off x="7409864" y="2348176"/>
            <a:ext cx="2711918" cy="7215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3A5BB3F-1593-4C1A-9D28-294E4BB3EFA1}"/>
              </a:ext>
            </a:extLst>
          </p:cNvPr>
          <p:cNvSpPr/>
          <p:nvPr/>
        </p:nvSpPr>
        <p:spPr>
          <a:xfrm>
            <a:off x="199431" y="4174266"/>
            <a:ext cx="8710069" cy="6867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B536E3A-15E4-42F0-A47B-B2A9FEB1D2A1}"/>
              </a:ext>
            </a:extLst>
          </p:cNvPr>
          <p:cNvSpPr/>
          <p:nvPr/>
        </p:nvSpPr>
        <p:spPr>
          <a:xfrm>
            <a:off x="8822093" y="4202206"/>
            <a:ext cx="73738" cy="11804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472DA05-3EAC-4869-93D0-355179B5C0C1}"/>
              </a:ext>
            </a:extLst>
          </p:cNvPr>
          <p:cNvSpPr/>
          <p:nvPr/>
        </p:nvSpPr>
        <p:spPr>
          <a:xfrm>
            <a:off x="8820766" y="5348298"/>
            <a:ext cx="810045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F4A75A5-EB1B-4C86-A56A-37B7276E1B97}"/>
              </a:ext>
            </a:extLst>
          </p:cNvPr>
          <p:cNvSpPr/>
          <p:nvPr/>
        </p:nvSpPr>
        <p:spPr>
          <a:xfrm>
            <a:off x="179451" y="2293612"/>
            <a:ext cx="92441" cy="187551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5274B508-07CA-4F45-B5E2-C09F47A981C2}"/>
              </a:ext>
            </a:extLst>
          </p:cNvPr>
          <p:cNvSpPr/>
          <p:nvPr/>
        </p:nvSpPr>
        <p:spPr>
          <a:xfrm rot="16200000">
            <a:off x="8570316" y="2231630"/>
            <a:ext cx="121596" cy="3429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23A68FC-D1A0-4392-AF5A-694256515CB7}"/>
              </a:ext>
            </a:extLst>
          </p:cNvPr>
          <p:cNvSpPr txBox="1"/>
          <p:nvPr/>
        </p:nvSpPr>
        <p:spPr>
          <a:xfrm>
            <a:off x="7565342" y="1982830"/>
            <a:ext cx="78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1200 W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65036BC-D715-4724-857D-34D3E64466BA}"/>
              </a:ext>
            </a:extLst>
          </p:cNvPr>
          <p:cNvSpPr txBox="1"/>
          <p:nvPr/>
        </p:nvSpPr>
        <p:spPr>
          <a:xfrm>
            <a:off x="5887070" y="4242232"/>
            <a:ext cx="98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~60-80 g/s max</a:t>
            </a:r>
          </a:p>
        </p:txBody>
      </p:sp>
      <p:sp>
        <p:nvSpPr>
          <p:cNvPr id="170" name="Arrow: Down 169">
            <a:extLst>
              <a:ext uri="{FF2B5EF4-FFF2-40B4-BE49-F238E27FC236}">
                <a16:creationId xmlns:a16="http://schemas.microsoft.com/office/drawing/2014/main" id="{E50C73C9-FA68-42AE-995C-EC96D0D8983C}"/>
              </a:ext>
            </a:extLst>
          </p:cNvPr>
          <p:cNvSpPr/>
          <p:nvPr/>
        </p:nvSpPr>
        <p:spPr>
          <a:xfrm rot="5400000">
            <a:off x="6074281" y="4040726"/>
            <a:ext cx="121596" cy="3429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7995BCE-E8FE-4564-A9E0-02760E2A5780}"/>
              </a:ext>
            </a:extLst>
          </p:cNvPr>
          <p:cNvSpPr txBox="1"/>
          <p:nvPr/>
        </p:nvSpPr>
        <p:spPr>
          <a:xfrm>
            <a:off x="179451" y="4591700"/>
            <a:ext cx="6912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cooldown is initiated by fixing the external dewar heater at ~1200W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HP mixing valve is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LTTS reverse flow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dewar supply is ramped closed while the CM CD valve ramped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FT2 will measure the full fast cooldown flow rate until liquid begin accumulating at which point it will drop off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ABE9559-175C-45C0-83BF-8F8CCA959F07}"/>
              </a:ext>
            </a:extLst>
          </p:cNvPr>
          <p:cNvSpPr/>
          <p:nvPr/>
        </p:nvSpPr>
        <p:spPr>
          <a:xfrm>
            <a:off x="10018018" y="5348299"/>
            <a:ext cx="714998" cy="8265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00ED5D2-126F-4CF8-9E2D-F9D434E7CEDE}"/>
              </a:ext>
            </a:extLst>
          </p:cNvPr>
          <p:cNvSpPr/>
          <p:nvPr/>
        </p:nvSpPr>
        <p:spPr>
          <a:xfrm>
            <a:off x="10618673" y="5461763"/>
            <a:ext cx="80654" cy="7859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E2095C2-0E35-4985-8FEE-22145E211F8E}"/>
              </a:ext>
            </a:extLst>
          </p:cNvPr>
          <p:cNvSpPr/>
          <p:nvPr/>
        </p:nvSpPr>
        <p:spPr>
          <a:xfrm>
            <a:off x="9113470" y="6175534"/>
            <a:ext cx="1559614" cy="688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1" grpId="0" animBg="1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96BB39AE-C6BD-4913-B826-F00F8B46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9" y="408230"/>
            <a:ext cx="7227861" cy="34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3593BC58-EA60-4055-98EE-DCB8E59B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0" r="87546" b="24989"/>
          <a:stretch/>
        </p:blipFill>
        <p:spPr bwMode="auto">
          <a:xfrm>
            <a:off x="694713" y="3440410"/>
            <a:ext cx="939252" cy="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F1C2F-0B93-4092-A11B-E982939A480A}"/>
              </a:ext>
            </a:extLst>
          </p:cNvPr>
          <p:cNvPicPr/>
          <p:nvPr/>
        </p:nvPicPr>
        <p:blipFill rotWithShape="1">
          <a:blip r:embed="rId3"/>
          <a:srcRect t="49695"/>
          <a:stretch/>
        </p:blipFill>
        <p:spPr>
          <a:xfrm>
            <a:off x="8173720" y="3612366"/>
            <a:ext cx="3549650" cy="29292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A64332-147E-4149-8D42-603BEEC1614D}"/>
              </a:ext>
            </a:extLst>
          </p:cNvPr>
          <p:cNvCxnSpPr>
            <a:cxnSpLocks/>
          </p:cNvCxnSpPr>
          <p:nvPr/>
        </p:nvCxnSpPr>
        <p:spPr>
          <a:xfrm>
            <a:off x="230761" y="4210050"/>
            <a:ext cx="83264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29849-C70A-430B-B468-7A5C97B72B25}"/>
              </a:ext>
            </a:extLst>
          </p:cNvPr>
          <p:cNvGrpSpPr/>
          <p:nvPr/>
        </p:nvGrpSpPr>
        <p:grpSpPr>
          <a:xfrm>
            <a:off x="7651933" y="4020735"/>
            <a:ext cx="191827" cy="251215"/>
            <a:chOff x="7651933" y="4020735"/>
            <a:chExt cx="191827" cy="2512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5C73C-F9AE-4D08-9C8A-F5AFCC25F62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F5423FB-949B-40E1-BB06-79D65401C96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1F27AE5-CA9A-48F2-BC06-80968F4663B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6162E6-D8B4-41DB-AB20-39603F35E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6206" y="4088606"/>
              <a:ext cx="0" cy="1095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Top Corners Snipped 10">
              <a:extLst>
                <a:ext uri="{FF2B5EF4-FFF2-40B4-BE49-F238E27FC236}">
                  <a16:creationId xmlns:a16="http://schemas.microsoft.com/office/drawing/2014/main" id="{842644A2-4DC1-4C53-87E4-ADB4283E17BE}"/>
                </a:ext>
              </a:extLst>
            </p:cNvPr>
            <p:cNvSpPr/>
            <p:nvPr/>
          </p:nvSpPr>
          <p:spPr>
            <a:xfrm>
              <a:off x="7684311" y="4020735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3FE7A-FB01-473F-B458-042381F17775}"/>
              </a:ext>
            </a:extLst>
          </p:cNvPr>
          <p:cNvCxnSpPr>
            <a:cxnSpLocks/>
          </p:cNvCxnSpPr>
          <p:nvPr/>
        </p:nvCxnSpPr>
        <p:spPr>
          <a:xfrm>
            <a:off x="9804943" y="2638738"/>
            <a:ext cx="0" cy="10442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7CC785-546F-4888-A8E8-0FEE9AFF0600}"/>
              </a:ext>
            </a:extLst>
          </p:cNvPr>
          <p:cNvCxnSpPr>
            <a:cxnSpLocks/>
          </p:cNvCxnSpPr>
          <p:nvPr/>
        </p:nvCxnSpPr>
        <p:spPr>
          <a:xfrm>
            <a:off x="10373268" y="2924175"/>
            <a:ext cx="0" cy="9112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37F6E8-E3F1-4EFC-9385-FE82ECDD985B}"/>
              </a:ext>
            </a:extLst>
          </p:cNvPr>
          <p:cNvCxnSpPr>
            <a:cxnSpLocks/>
          </p:cNvCxnSpPr>
          <p:nvPr/>
        </p:nvCxnSpPr>
        <p:spPr>
          <a:xfrm>
            <a:off x="10949755" y="3222638"/>
            <a:ext cx="1364" cy="4603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BECE69-4D3B-4705-A517-4D58C45B23C6}"/>
              </a:ext>
            </a:extLst>
          </p:cNvPr>
          <p:cNvCxnSpPr>
            <a:cxnSpLocks/>
          </p:cNvCxnSpPr>
          <p:nvPr/>
        </p:nvCxnSpPr>
        <p:spPr>
          <a:xfrm flipH="1">
            <a:off x="10956105" y="3513164"/>
            <a:ext cx="8281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45F35-4313-41E2-9B8A-CEBE102A4C0C}"/>
              </a:ext>
            </a:extLst>
          </p:cNvPr>
          <p:cNvCxnSpPr>
            <a:cxnSpLocks/>
          </p:cNvCxnSpPr>
          <p:nvPr/>
        </p:nvCxnSpPr>
        <p:spPr>
          <a:xfrm>
            <a:off x="11774713" y="2876327"/>
            <a:ext cx="0" cy="3753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018599-70FC-4C0F-B8DE-7A5654B7E516}"/>
              </a:ext>
            </a:extLst>
          </p:cNvPr>
          <p:cNvCxnSpPr>
            <a:cxnSpLocks/>
          </p:cNvCxnSpPr>
          <p:nvPr/>
        </p:nvCxnSpPr>
        <p:spPr>
          <a:xfrm flipH="1">
            <a:off x="7267575" y="6629400"/>
            <a:ext cx="45243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95812-9A8E-4ECD-AC58-D8367C2432E0}"/>
              </a:ext>
            </a:extLst>
          </p:cNvPr>
          <p:cNvCxnSpPr>
            <a:cxnSpLocks/>
          </p:cNvCxnSpPr>
          <p:nvPr/>
        </p:nvCxnSpPr>
        <p:spPr>
          <a:xfrm>
            <a:off x="7261768" y="4198145"/>
            <a:ext cx="0" cy="2431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B328FD-43A7-4E7A-8E1E-206C79E75E49}"/>
              </a:ext>
            </a:extLst>
          </p:cNvPr>
          <p:cNvCxnSpPr>
            <a:cxnSpLocks/>
          </p:cNvCxnSpPr>
          <p:nvPr/>
        </p:nvCxnSpPr>
        <p:spPr>
          <a:xfrm flipH="1">
            <a:off x="10373269" y="3185992"/>
            <a:ext cx="139083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66C98E-CE71-499C-8092-ABF20EDD29BE}"/>
              </a:ext>
            </a:extLst>
          </p:cNvPr>
          <p:cNvCxnSpPr>
            <a:cxnSpLocks/>
          </p:cNvCxnSpPr>
          <p:nvPr/>
        </p:nvCxnSpPr>
        <p:spPr>
          <a:xfrm flipH="1">
            <a:off x="9804943" y="2887476"/>
            <a:ext cx="19591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0CD35-045A-4FC2-8D2F-BEB8784536C8}"/>
              </a:ext>
            </a:extLst>
          </p:cNvPr>
          <p:cNvCxnSpPr>
            <a:cxnSpLocks/>
          </p:cNvCxnSpPr>
          <p:nvPr/>
        </p:nvCxnSpPr>
        <p:spPr>
          <a:xfrm>
            <a:off x="10946356" y="2924175"/>
            <a:ext cx="0" cy="2027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7F2F5E-5D4A-4017-A4ED-4EF2C464D912}"/>
              </a:ext>
            </a:extLst>
          </p:cNvPr>
          <p:cNvCxnSpPr>
            <a:cxnSpLocks/>
          </p:cNvCxnSpPr>
          <p:nvPr/>
        </p:nvCxnSpPr>
        <p:spPr>
          <a:xfrm>
            <a:off x="10947943" y="990600"/>
            <a:ext cx="0" cy="1840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1F260-970A-4626-A42F-72F100DFE599}"/>
              </a:ext>
            </a:extLst>
          </p:cNvPr>
          <p:cNvGrpSpPr/>
          <p:nvPr/>
        </p:nvGrpSpPr>
        <p:grpSpPr>
          <a:xfrm>
            <a:off x="11298440" y="3399459"/>
            <a:ext cx="137727" cy="156431"/>
            <a:chOff x="7651933" y="4054072"/>
            <a:chExt cx="191827" cy="2178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E4CA7A-0E49-4F8B-82BE-EB76350D267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8F4E727-07A7-4D4D-BE97-F1EA278ECDE6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4BE8265B-0287-4051-B8AE-91B978F4737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827C6-DFD1-4056-B1CD-A4E80387F3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0925F71E-6482-4D57-B876-16928F5C348F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B7772C-D2E2-4468-BFC9-86570AF11B48}"/>
              </a:ext>
            </a:extLst>
          </p:cNvPr>
          <p:cNvGrpSpPr/>
          <p:nvPr/>
        </p:nvGrpSpPr>
        <p:grpSpPr>
          <a:xfrm>
            <a:off x="11297261" y="3083542"/>
            <a:ext cx="137727" cy="156431"/>
            <a:chOff x="7651933" y="4054072"/>
            <a:chExt cx="191827" cy="2178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C4801B-E094-42AD-85A4-C114334B30EE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8F58D0D9-F89A-4B73-B774-60DB4248DAE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0409DA8-E599-4CD3-82E7-98126C4A828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26519F-BC9D-4213-8AFA-5C7E578CEB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Top Corners Snipped 33">
              <a:extLst>
                <a:ext uri="{FF2B5EF4-FFF2-40B4-BE49-F238E27FC236}">
                  <a16:creationId xmlns:a16="http://schemas.microsoft.com/office/drawing/2014/main" id="{259B1B85-18C3-4F90-ADCA-B1501F45E1C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2C0777-C18E-46C3-A8B4-49B237FAD53D}"/>
              </a:ext>
            </a:extLst>
          </p:cNvPr>
          <p:cNvGrpSpPr/>
          <p:nvPr/>
        </p:nvGrpSpPr>
        <p:grpSpPr>
          <a:xfrm>
            <a:off x="11296082" y="2777040"/>
            <a:ext cx="137727" cy="156431"/>
            <a:chOff x="7651933" y="4054072"/>
            <a:chExt cx="191827" cy="2178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FB36F4-D0C2-49A4-A16B-8E0CCDB3F5B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4D3B783-F89B-4FEF-BEE3-790478811B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D6BF13A-1009-4C1C-92B2-0A728B1C767B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D1BA28-0018-499E-B66C-63C5CE4C0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Top Corners Snipped 39">
              <a:extLst>
                <a:ext uri="{FF2B5EF4-FFF2-40B4-BE49-F238E27FC236}">
                  <a16:creationId xmlns:a16="http://schemas.microsoft.com/office/drawing/2014/main" id="{0772F6CD-C706-46FB-83BE-DCB652B569C0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9DEF7E-9C81-48EC-9F38-A9587878578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985799" y="4204495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050F9D-F81A-45A6-A71E-A70DE7E6C57B}"/>
              </a:ext>
            </a:extLst>
          </p:cNvPr>
          <p:cNvSpPr/>
          <p:nvPr/>
        </p:nvSpPr>
        <p:spPr>
          <a:xfrm>
            <a:off x="2868504" y="4443635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AFDE05-7AF3-4001-A978-1EC1E9397ADC}"/>
              </a:ext>
            </a:extLst>
          </p:cNvPr>
          <p:cNvSpPr txBox="1"/>
          <p:nvPr/>
        </p:nvSpPr>
        <p:spPr>
          <a:xfrm>
            <a:off x="2790776" y="4427551"/>
            <a:ext cx="512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8077EC-03E8-4A8D-AFAE-9B7E0277A777}"/>
              </a:ext>
            </a:extLst>
          </p:cNvPr>
          <p:cNvCxnSpPr>
            <a:cxnSpLocks/>
          </p:cNvCxnSpPr>
          <p:nvPr/>
        </p:nvCxnSpPr>
        <p:spPr>
          <a:xfrm>
            <a:off x="10091328" y="2920770"/>
            <a:ext cx="0" cy="745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8611E9-58D7-40B9-95CE-A9DE395986E0}"/>
              </a:ext>
            </a:extLst>
          </p:cNvPr>
          <p:cNvCxnSpPr>
            <a:cxnSpLocks/>
          </p:cNvCxnSpPr>
          <p:nvPr/>
        </p:nvCxnSpPr>
        <p:spPr>
          <a:xfrm>
            <a:off x="10664635" y="3222638"/>
            <a:ext cx="0" cy="475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AB759A-A432-4608-82D3-5D40E4C4F1D6}"/>
              </a:ext>
            </a:extLst>
          </p:cNvPr>
          <p:cNvCxnSpPr>
            <a:cxnSpLocks/>
          </p:cNvCxnSpPr>
          <p:nvPr/>
        </p:nvCxnSpPr>
        <p:spPr>
          <a:xfrm>
            <a:off x="10655208" y="2924175"/>
            <a:ext cx="0" cy="207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D6C854-0742-4256-BC81-B8F7DF3A0C3B}"/>
              </a:ext>
            </a:extLst>
          </p:cNvPr>
          <p:cNvCxnSpPr>
            <a:cxnSpLocks/>
          </p:cNvCxnSpPr>
          <p:nvPr/>
        </p:nvCxnSpPr>
        <p:spPr>
          <a:xfrm>
            <a:off x="10655117" y="875030"/>
            <a:ext cx="0" cy="1955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F1837F-49A7-4D3D-A580-A1159F0FE8FB}"/>
              </a:ext>
            </a:extLst>
          </p:cNvPr>
          <p:cNvCxnSpPr>
            <a:cxnSpLocks/>
          </p:cNvCxnSpPr>
          <p:nvPr/>
        </p:nvCxnSpPr>
        <p:spPr>
          <a:xfrm>
            <a:off x="10373268" y="2543810"/>
            <a:ext cx="0" cy="2869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3E41A8-48AF-46A8-8B3E-310730E6B4DB}"/>
              </a:ext>
            </a:extLst>
          </p:cNvPr>
          <p:cNvCxnSpPr>
            <a:cxnSpLocks/>
          </p:cNvCxnSpPr>
          <p:nvPr/>
        </p:nvCxnSpPr>
        <p:spPr>
          <a:xfrm>
            <a:off x="10091328" y="2399030"/>
            <a:ext cx="0" cy="417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9B63C6-9137-48EF-89CA-FF6839D021A3}"/>
              </a:ext>
            </a:extLst>
          </p:cNvPr>
          <p:cNvCxnSpPr>
            <a:cxnSpLocks/>
          </p:cNvCxnSpPr>
          <p:nvPr/>
        </p:nvCxnSpPr>
        <p:spPr>
          <a:xfrm flipH="1">
            <a:off x="7419883" y="2399030"/>
            <a:ext cx="26714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42EA76-4BE5-43D6-80C6-4A02E231CFFD}"/>
              </a:ext>
            </a:extLst>
          </p:cNvPr>
          <p:cNvCxnSpPr>
            <a:cxnSpLocks/>
          </p:cNvCxnSpPr>
          <p:nvPr/>
        </p:nvCxnSpPr>
        <p:spPr>
          <a:xfrm flipH="1">
            <a:off x="7419884" y="875030"/>
            <a:ext cx="3235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65C9C5-544E-430D-B11A-E8BC10A15CEB}"/>
              </a:ext>
            </a:extLst>
          </p:cNvPr>
          <p:cNvCxnSpPr>
            <a:cxnSpLocks/>
          </p:cNvCxnSpPr>
          <p:nvPr/>
        </p:nvCxnSpPr>
        <p:spPr>
          <a:xfrm flipH="1">
            <a:off x="7419883" y="2553335"/>
            <a:ext cx="259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B3A9C-52FF-4E8A-837F-055740B5F663}"/>
              </a:ext>
            </a:extLst>
          </p:cNvPr>
          <p:cNvCxnSpPr>
            <a:cxnSpLocks/>
          </p:cNvCxnSpPr>
          <p:nvPr/>
        </p:nvCxnSpPr>
        <p:spPr>
          <a:xfrm flipH="1">
            <a:off x="10144126" y="2553335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9EE8C5-1FCE-4531-8A43-2952CC8ED6F7}"/>
              </a:ext>
            </a:extLst>
          </p:cNvPr>
          <p:cNvCxnSpPr>
            <a:cxnSpLocks/>
          </p:cNvCxnSpPr>
          <p:nvPr/>
        </p:nvCxnSpPr>
        <p:spPr>
          <a:xfrm flipH="1">
            <a:off x="7419884" y="998220"/>
            <a:ext cx="316429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416A30-F164-4DD7-919B-3BCC4C3EC619}"/>
              </a:ext>
            </a:extLst>
          </p:cNvPr>
          <p:cNvCxnSpPr>
            <a:cxnSpLocks/>
          </p:cNvCxnSpPr>
          <p:nvPr/>
        </p:nvCxnSpPr>
        <p:spPr>
          <a:xfrm flipH="1">
            <a:off x="10711089" y="996950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C3CFFF-C176-4449-B7BC-A4C3F0D25E8D}"/>
              </a:ext>
            </a:extLst>
          </p:cNvPr>
          <p:cNvCxnSpPr>
            <a:cxnSpLocks/>
          </p:cNvCxnSpPr>
          <p:nvPr/>
        </p:nvCxnSpPr>
        <p:spPr>
          <a:xfrm flipH="1">
            <a:off x="7934325" y="2638738"/>
            <a:ext cx="187061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FC3EB9-5F65-4A7F-988B-151098532F1B}"/>
              </a:ext>
            </a:extLst>
          </p:cNvPr>
          <p:cNvCxnSpPr>
            <a:cxnSpLocks/>
          </p:cNvCxnSpPr>
          <p:nvPr/>
        </p:nvCxnSpPr>
        <p:spPr>
          <a:xfrm>
            <a:off x="7934325" y="2638738"/>
            <a:ext cx="0" cy="1330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720516-49A0-48AB-8572-5577542D4123}"/>
              </a:ext>
            </a:extLst>
          </p:cNvPr>
          <p:cNvCxnSpPr>
            <a:cxnSpLocks/>
          </p:cNvCxnSpPr>
          <p:nvPr/>
        </p:nvCxnSpPr>
        <p:spPr>
          <a:xfrm flipH="1">
            <a:off x="1047750" y="3968750"/>
            <a:ext cx="6886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4BBF528-70A3-4DBF-8E48-40335B2AD4C6}"/>
              </a:ext>
            </a:extLst>
          </p:cNvPr>
          <p:cNvCxnSpPr/>
          <p:nvPr/>
        </p:nvCxnSpPr>
        <p:spPr>
          <a:xfrm flipH="1">
            <a:off x="210883" y="344041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E6088C-26E9-4914-9946-16998B56E49F}"/>
              </a:ext>
            </a:extLst>
          </p:cNvPr>
          <p:cNvCxnSpPr>
            <a:cxnSpLocks/>
          </p:cNvCxnSpPr>
          <p:nvPr/>
        </p:nvCxnSpPr>
        <p:spPr>
          <a:xfrm>
            <a:off x="1047750" y="3438208"/>
            <a:ext cx="0" cy="180508"/>
          </a:xfrm>
          <a:prstGeom prst="straightConnector1">
            <a:avLst/>
          </a:prstGeom>
          <a:ln w="15875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B1B32F-9083-41F4-AFA5-34CA9E8F5E38}"/>
              </a:ext>
            </a:extLst>
          </p:cNvPr>
          <p:cNvSpPr txBox="1"/>
          <p:nvPr/>
        </p:nvSpPr>
        <p:spPr>
          <a:xfrm>
            <a:off x="1139169" y="3440410"/>
            <a:ext cx="6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Kinney WVC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6A686E-D133-4F70-9E91-2D30C6F53508}"/>
              </a:ext>
            </a:extLst>
          </p:cNvPr>
          <p:cNvCxnSpPr>
            <a:cxnSpLocks/>
          </p:cNvCxnSpPr>
          <p:nvPr/>
        </p:nvCxnSpPr>
        <p:spPr>
          <a:xfrm flipV="1">
            <a:off x="230761" y="2317750"/>
            <a:ext cx="0" cy="111087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44EFD1-D55C-451C-963D-EDB28541938F}"/>
              </a:ext>
            </a:extLst>
          </p:cNvPr>
          <p:cNvCxnSpPr>
            <a:cxnSpLocks/>
          </p:cNvCxnSpPr>
          <p:nvPr/>
        </p:nvCxnSpPr>
        <p:spPr>
          <a:xfrm>
            <a:off x="230761" y="232410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F303684-BCCC-4D20-A097-DF3E4B57BE31}"/>
              </a:ext>
            </a:extLst>
          </p:cNvPr>
          <p:cNvCxnSpPr>
            <a:cxnSpLocks/>
          </p:cNvCxnSpPr>
          <p:nvPr/>
        </p:nvCxnSpPr>
        <p:spPr>
          <a:xfrm>
            <a:off x="230761" y="3438208"/>
            <a:ext cx="0" cy="7662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3D921016-F115-44BD-9C12-16DD264F4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6"/>
          <a:stretch/>
        </p:blipFill>
        <p:spPr>
          <a:xfrm>
            <a:off x="301631" y="4566435"/>
            <a:ext cx="1536823" cy="219855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14F0837-C6A0-4A16-A5E3-0E3788ED2EFE}"/>
              </a:ext>
            </a:extLst>
          </p:cNvPr>
          <p:cNvCxnSpPr>
            <a:cxnSpLocks/>
          </p:cNvCxnSpPr>
          <p:nvPr/>
        </p:nvCxnSpPr>
        <p:spPr>
          <a:xfrm flipH="1">
            <a:off x="1544425" y="4510993"/>
            <a:ext cx="1182600" cy="195478"/>
          </a:xfrm>
          <a:prstGeom prst="straightConnector1">
            <a:avLst/>
          </a:prstGeom>
          <a:ln w="19050"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051D35-42EE-4863-A605-A628B8886B80}"/>
              </a:ext>
            </a:extLst>
          </p:cNvPr>
          <p:cNvGrpSpPr/>
          <p:nvPr/>
        </p:nvGrpSpPr>
        <p:grpSpPr>
          <a:xfrm rot="16200000">
            <a:off x="9697355" y="2682216"/>
            <a:ext cx="137727" cy="156431"/>
            <a:chOff x="7651933" y="4054072"/>
            <a:chExt cx="191827" cy="2178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9B0C8D-6EC8-4FAB-BCB6-389D13F78086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87AA014F-8E3A-4AFB-B51F-D989DE1976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167FD79C-6917-451E-A342-4ACB6B692BBA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A13077-94D2-4C2A-B6C2-1033E34308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Top Corners Snipped 71">
              <a:extLst>
                <a:ext uri="{FF2B5EF4-FFF2-40B4-BE49-F238E27FC236}">
                  <a16:creationId xmlns:a16="http://schemas.microsoft.com/office/drawing/2014/main" id="{65507DC8-B709-4D4F-A525-FB8D0B274B7B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AD9FCB-7B92-4C3B-B7E9-A2198D8CA835}"/>
              </a:ext>
            </a:extLst>
          </p:cNvPr>
          <p:cNvGrpSpPr/>
          <p:nvPr/>
        </p:nvGrpSpPr>
        <p:grpSpPr>
          <a:xfrm rot="16200000">
            <a:off x="9974704" y="3015081"/>
            <a:ext cx="137727" cy="156431"/>
            <a:chOff x="7651933" y="4054072"/>
            <a:chExt cx="191827" cy="21787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FC701FC-E444-4E56-A299-DFBDBDC66AF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5FABEBC-50AB-4C9C-B6BF-9C2BA62498A0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22675E80-119E-48D0-9EFE-6E8CF3E3A2A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87FC67-16E2-44A6-AB77-C1C5745457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Top Corners Snipped 77">
              <a:extLst>
                <a:ext uri="{FF2B5EF4-FFF2-40B4-BE49-F238E27FC236}">
                  <a16:creationId xmlns:a16="http://schemas.microsoft.com/office/drawing/2014/main" id="{348832C1-FB6E-40AA-9996-3B62BC4525B8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4159FD-E6BC-4410-9340-EC5B7F9E081A}"/>
              </a:ext>
            </a:extLst>
          </p:cNvPr>
          <p:cNvGrpSpPr/>
          <p:nvPr/>
        </p:nvGrpSpPr>
        <p:grpSpPr>
          <a:xfrm rot="16200000">
            <a:off x="10265479" y="2612731"/>
            <a:ext cx="137727" cy="156431"/>
            <a:chOff x="7651933" y="4054072"/>
            <a:chExt cx="191827" cy="21787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DBEC0AE-C43E-4D32-99CB-6A87F6196A6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9916B357-77A8-4272-A810-F393DC142CE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0CF99F90-3249-4F3B-8FE6-99827D844B6E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149996-5CDA-481C-9E4D-58AF6CADD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4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Top Corners Snipped 83">
              <a:extLst>
                <a:ext uri="{FF2B5EF4-FFF2-40B4-BE49-F238E27FC236}">
                  <a16:creationId xmlns:a16="http://schemas.microsoft.com/office/drawing/2014/main" id="{E9EA5507-C391-4431-97ED-CA7D06F65A4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BD584-6782-4AC9-81C4-9271F1031D07}"/>
              </a:ext>
            </a:extLst>
          </p:cNvPr>
          <p:cNvGrpSpPr/>
          <p:nvPr/>
        </p:nvGrpSpPr>
        <p:grpSpPr>
          <a:xfrm rot="16200000">
            <a:off x="10552249" y="3365102"/>
            <a:ext cx="137727" cy="156431"/>
            <a:chOff x="7651933" y="4054072"/>
            <a:chExt cx="191827" cy="21787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E2EC94F-8783-4826-9031-656BB4C78F7B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A74B2FD-3F0C-459B-B2FE-2027D73BB35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C5416C42-580D-4CB0-9BC2-D76AD7F4A42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1854DE5-C9DB-4B34-B12B-59AD005D5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Top Corners Snipped 89">
              <a:extLst>
                <a:ext uri="{FF2B5EF4-FFF2-40B4-BE49-F238E27FC236}">
                  <a16:creationId xmlns:a16="http://schemas.microsoft.com/office/drawing/2014/main" id="{9080A4F0-38C8-4513-94FE-A2A570537D34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6FEE35-7546-4D65-B3ED-E5D7E7D00F52}"/>
              </a:ext>
            </a:extLst>
          </p:cNvPr>
          <p:cNvGrpSpPr/>
          <p:nvPr/>
        </p:nvGrpSpPr>
        <p:grpSpPr>
          <a:xfrm rot="16200000">
            <a:off x="10838786" y="2610813"/>
            <a:ext cx="137727" cy="156431"/>
            <a:chOff x="7651933" y="4054072"/>
            <a:chExt cx="191827" cy="21787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0607444-C89F-47D1-A549-5040E02EEAE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CF53F9E4-73C3-4148-976A-B4CD1447BFF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CEB986C-9356-4935-BD46-D7CA579EA7D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2316839-05B8-47B3-B001-69A4377C84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: Top Corners Snipped 95">
              <a:extLst>
                <a:ext uri="{FF2B5EF4-FFF2-40B4-BE49-F238E27FC236}">
                  <a16:creationId xmlns:a16="http://schemas.microsoft.com/office/drawing/2014/main" id="{5C031B76-42CE-4C46-A6B4-45B2AF36F86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F38F48-B89F-404A-B9B5-1264285F3DCB}"/>
              </a:ext>
            </a:extLst>
          </p:cNvPr>
          <p:cNvCxnSpPr>
            <a:cxnSpLocks/>
          </p:cNvCxnSpPr>
          <p:nvPr/>
        </p:nvCxnSpPr>
        <p:spPr>
          <a:xfrm>
            <a:off x="9305516" y="2887476"/>
            <a:ext cx="0" cy="78682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74A5959-F07F-4DB5-81BB-A6924F107624}"/>
              </a:ext>
            </a:extLst>
          </p:cNvPr>
          <p:cNvCxnSpPr>
            <a:cxnSpLocks/>
          </p:cNvCxnSpPr>
          <p:nvPr/>
        </p:nvCxnSpPr>
        <p:spPr>
          <a:xfrm flipV="1">
            <a:off x="11106392" y="678730"/>
            <a:ext cx="0" cy="295828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26447C-94CB-40B9-BFA6-BADE9FA9DF4E}"/>
              </a:ext>
            </a:extLst>
          </p:cNvPr>
          <p:cNvCxnSpPr>
            <a:cxnSpLocks/>
          </p:cNvCxnSpPr>
          <p:nvPr/>
        </p:nvCxnSpPr>
        <p:spPr>
          <a:xfrm>
            <a:off x="7019925" y="678730"/>
            <a:ext cx="4076784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C71F1B-E57E-4166-A2BB-0E440454004C}"/>
              </a:ext>
            </a:extLst>
          </p:cNvPr>
          <p:cNvCxnSpPr>
            <a:cxnSpLocks/>
          </p:cNvCxnSpPr>
          <p:nvPr/>
        </p:nvCxnSpPr>
        <p:spPr>
          <a:xfrm>
            <a:off x="7651934" y="2867782"/>
            <a:ext cx="1653582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F0E45FB-4711-4C80-A6DC-53DAE8F21E9F}"/>
              </a:ext>
            </a:extLst>
          </p:cNvPr>
          <p:cNvCxnSpPr>
            <a:cxnSpLocks/>
          </p:cNvCxnSpPr>
          <p:nvPr/>
        </p:nvCxnSpPr>
        <p:spPr>
          <a:xfrm>
            <a:off x="7002145" y="3708438"/>
            <a:ext cx="649789" cy="1193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EF2420-1072-4CBD-9989-95DB48E31F61}"/>
              </a:ext>
            </a:extLst>
          </p:cNvPr>
          <p:cNvCxnSpPr>
            <a:cxnSpLocks/>
          </p:cNvCxnSpPr>
          <p:nvPr/>
        </p:nvCxnSpPr>
        <p:spPr>
          <a:xfrm>
            <a:off x="7651934" y="2887476"/>
            <a:ext cx="0" cy="83289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C1F2428-9C24-41F7-9E05-30B09EEF7213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499851" y="3432201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B92D7650-C98C-463C-A80F-75CEAC860BE5}"/>
              </a:ext>
            </a:extLst>
          </p:cNvPr>
          <p:cNvSpPr/>
          <p:nvPr/>
        </p:nvSpPr>
        <p:spPr>
          <a:xfrm>
            <a:off x="382556" y="367134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B1CEE3-B552-4CF2-A0C4-BF0FF4688455}"/>
              </a:ext>
            </a:extLst>
          </p:cNvPr>
          <p:cNvSpPr txBox="1"/>
          <p:nvPr/>
        </p:nvSpPr>
        <p:spPr>
          <a:xfrm>
            <a:off x="313537" y="3663208"/>
            <a:ext cx="442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FT1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FBD0B0F-6C5E-4ABC-BD1C-DD139EBF71EB}"/>
              </a:ext>
            </a:extLst>
          </p:cNvPr>
          <p:cNvCxnSpPr/>
          <p:nvPr/>
        </p:nvCxnSpPr>
        <p:spPr>
          <a:xfrm flipH="1">
            <a:off x="4239958" y="421472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3DEB2F-D7B5-4410-8781-AE48869B0575}"/>
              </a:ext>
            </a:extLst>
          </p:cNvPr>
          <p:cNvCxnSpPr/>
          <p:nvPr/>
        </p:nvCxnSpPr>
        <p:spPr>
          <a:xfrm flipH="1">
            <a:off x="8557260" y="2640213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153F8A1-5EE2-43B2-A43A-201428F990CA}"/>
              </a:ext>
            </a:extLst>
          </p:cNvPr>
          <p:cNvCxnSpPr/>
          <p:nvPr/>
        </p:nvCxnSpPr>
        <p:spPr>
          <a:xfrm flipH="1">
            <a:off x="4072604" y="396875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9DB7EA7-B1FE-4321-835A-6137A9843F5D}"/>
              </a:ext>
            </a:extLst>
          </p:cNvPr>
          <p:cNvCxnSpPr>
            <a:cxnSpLocks/>
          </p:cNvCxnSpPr>
          <p:nvPr/>
        </p:nvCxnSpPr>
        <p:spPr>
          <a:xfrm>
            <a:off x="8978521" y="2399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407C412-E53A-46B0-95DA-F056B72B9AE3}"/>
              </a:ext>
            </a:extLst>
          </p:cNvPr>
          <p:cNvCxnSpPr>
            <a:cxnSpLocks/>
          </p:cNvCxnSpPr>
          <p:nvPr/>
        </p:nvCxnSpPr>
        <p:spPr>
          <a:xfrm>
            <a:off x="8513926" y="875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28EA58-6906-474A-A0C7-2920D4FEEEBA}"/>
              </a:ext>
            </a:extLst>
          </p:cNvPr>
          <p:cNvCxnSpPr>
            <a:cxnSpLocks/>
          </p:cNvCxnSpPr>
          <p:nvPr/>
        </p:nvCxnSpPr>
        <p:spPr>
          <a:xfrm flipH="1">
            <a:off x="9188071" y="255073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B4354A0-ED95-48FC-BC7A-8F7A0F69214C}"/>
              </a:ext>
            </a:extLst>
          </p:cNvPr>
          <p:cNvCxnSpPr>
            <a:cxnSpLocks/>
          </p:cNvCxnSpPr>
          <p:nvPr/>
        </p:nvCxnSpPr>
        <p:spPr>
          <a:xfrm flipH="1">
            <a:off x="8648289" y="1000825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774F343-FFF6-46BC-A26B-AFD9D949B3A7}"/>
              </a:ext>
            </a:extLst>
          </p:cNvPr>
          <p:cNvCxnSpPr/>
          <p:nvPr/>
        </p:nvCxnSpPr>
        <p:spPr>
          <a:xfrm flipH="1">
            <a:off x="9240941" y="662940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FEC4D7-A894-4548-92B2-B13F5FBFE4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7610" y="4696599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D01508-3803-4F8E-903E-3578B8607B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39595" y="1738165"/>
            <a:ext cx="836867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66C759F-A2AA-40AE-9F77-55CEB9A2961D}"/>
              </a:ext>
            </a:extLst>
          </p:cNvPr>
          <p:cNvCxnSpPr>
            <a:cxnSpLocks/>
          </p:cNvCxnSpPr>
          <p:nvPr/>
        </p:nvCxnSpPr>
        <p:spPr>
          <a:xfrm flipV="1">
            <a:off x="10943079" y="1957507"/>
            <a:ext cx="0" cy="351492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image2.jpeg">
            <a:extLst>
              <a:ext uri="{FF2B5EF4-FFF2-40B4-BE49-F238E27FC236}">
                <a16:creationId xmlns:a16="http://schemas.microsoft.com/office/drawing/2014/main" id="{B242AEF7-B6DD-4037-9653-EE257D22D078}"/>
              </a:ext>
            </a:extLst>
          </p:cNvPr>
          <p:cNvPicPr/>
          <p:nvPr/>
        </p:nvPicPr>
        <p:blipFill rotWithShape="1">
          <a:blip r:embed="rId5" cstate="print"/>
          <a:srcRect l="86711" t="77856" r="-670" b="962"/>
          <a:stretch/>
        </p:blipFill>
        <p:spPr>
          <a:xfrm>
            <a:off x="7094908" y="1283967"/>
            <a:ext cx="534603" cy="1094732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6EC39F-4E38-4D55-93A1-84567CFD5F48}"/>
              </a:ext>
            </a:extLst>
          </p:cNvPr>
          <p:cNvGrpSpPr/>
          <p:nvPr/>
        </p:nvGrpSpPr>
        <p:grpSpPr>
          <a:xfrm>
            <a:off x="7090745" y="2093557"/>
            <a:ext cx="536068" cy="200055"/>
            <a:chOff x="7312546" y="1766815"/>
            <a:chExt cx="536068" cy="20005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61537F6-F0F0-450A-AF46-3003200D0C99}"/>
                </a:ext>
              </a:extLst>
            </p:cNvPr>
            <p:cNvGrpSpPr/>
            <p:nvPr/>
          </p:nvGrpSpPr>
          <p:grpSpPr>
            <a:xfrm>
              <a:off x="7452116" y="1774441"/>
              <a:ext cx="261931" cy="45722"/>
              <a:chOff x="8732044" y="5693093"/>
              <a:chExt cx="261931" cy="4572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600A31-B09D-49CA-A4B6-EC5988CE9EF7}"/>
                  </a:ext>
                </a:extLst>
              </p:cNvPr>
              <p:cNvGrpSpPr/>
              <p:nvPr/>
            </p:nvGrpSpPr>
            <p:grpSpPr>
              <a:xfrm>
                <a:off x="8732044" y="5693094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F37DCBD9-3E4D-4FFA-82E6-7208E8580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D4A603-C409-40DB-A530-4C8B74288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8611DCD-427E-44C9-97E0-9B9781417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B3FD5BB-585C-4355-8A86-FD5B83EE2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682699-415F-460F-BAE6-EFB756C7B92F}"/>
                  </a:ext>
                </a:extLst>
              </p:cNvPr>
              <p:cNvGrpSpPr/>
              <p:nvPr/>
            </p:nvGrpSpPr>
            <p:grpSpPr>
              <a:xfrm>
                <a:off x="8861580" y="5693093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2826B2-5853-4725-96FF-CB0C1AE9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6C8C567C-199D-431E-8B77-31ACC8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E928A08-312E-4925-871B-E62043C6F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B640292-99D0-48CF-98B9-1E2A6A539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2CD821F-3FFB-4055-8547-639973A67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2546" y="1820161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CB88EDE-DEA6-477F-A8B9-03E958F82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281" y="1820164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E1807D-6529-4E65-BCDD-200B8B5C47C0}"/>
                </a:ext>
              </a:extLst>
            </p:cNvPr>
            <p:cNvSpPr txBox="1"/>
            <p:nvPr/>
          </p:nvSpPr>
          <p:spPr>
            <a:xfrm>
              <a:off x="7449032" y="1766815"/>
              <a:ext cx="3376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/>
                <a:t>HT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9CCDE13-1622-4C2E-BAAF-B176839F8BEC}"/>
              </a:ext>
            </a:extLst>
          </p:cNvPr>
          <p:cNvCxnSpPr>
            <a:cxnSpLocks/>
          </p:cNvCxnSpPr>
          <p:nvPr/>
        </p:nvCxnSpPr>
        <p:spPr>
          <a:xfrm flipH="1">
            <a:off x="8912481" y="3280889"/>
            <a:ext cx="82818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BB3AF1F-11F1-4A90-B441-28D2B5B1BE07}"/>
              </a:ext>
            </a:extLst>
          </p:cNvPr>
          <p:cNvCxnSpPr>
            <a:cxnSpLocks/>
          </p:cNvCxnSpPr>
          <p:nvPr/>
        </p:nvCxnSpPr>
        <p:spPr>
          <a:xfrm flipH="1">
            <a:off x="9882314" y="3280889"/>
            <a:ext cx="19549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750654-ACD5-4F42-BAB6-3574B47BF69E}"/>
              </a:ext>
            </a:extLst>
          </p:cNvPr>
          <p:cNvGrpSpPr/>
          <p:nvPr/>
        </p:nvGrpSpPr>
        <p:grpSpPr>
          <a:xfrm>
            <a:off x="9064625" y="3164760"/>
            <a:ext cx="137727" cy="156431"/>
            <a:chOff x="7651933" y="4054072"/>
            <a:chExt cx="191827" cy="21787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852FD7-0793-4464-BB8F-75AF3F99B8C9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A51F8EF6-47B0-4FE4-B4AC-5F7552D73E5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658EB42A-A7CD-4EC8-9CF0-FC5223ECF9CF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B5924D8-B03E-4B49-A5C6-A77652144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: Top Corners Snipped 154">
              <a:extLst>
                <a:ext uri="{FF2B5EF4-FFF2-40B4-BE49-F238E27FC236}">
                  <a16:creationId xmlns:a16="http://schemas.microsoft.com/office/drawing/2014/main" id="{9E90CD51-D712-48DF-B89A-F168DF3D330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3365E1-BF6C-4B99-B38C-71AB7D6327AF}"/>
              </a:ext>
            </a:extLst>
          </p:cNvPr>
          <p:cNvCxnSpPr>
            <a:cxnSpLocks/>
          </p:cNvCxnSpPr>
          <p:nvPr/>
        </p:nvCxnSpPr>
        <p:spPr>
          <a:xfrm flipH="1">
            <a:off x="9403122" y="3281025"/>
            <a:ext cx="195494" cy="0"/>
          </a:xfrm>
          <a:prstGeom prst="line">
            <a:avLst/>
          </a:prstGeom>
          <a:ln w="15875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84C5AC1-AEC8-46A1-9F0A-E1F3689F77DF}"/>
              </a:ext>
            </a:extLst>
          </p:cNvPr>
          <p:cNvSpPr txBox="1"/>
          <p:nvPr/>
        </p:nvSpPr>
        <p:spPr>
          <a:xfrm>
            <a:off x="8202064" y="3163797"/>
            <a:ext cx="705576" cy="18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1200"/>
              <a:t>HP Supply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38755D8-953C-438A-8646-6AC0EF45CA7F}"/>
              </a:ext>
            </a:extLst>
          </p:cNvPr>
          <p:cNvSpPr/>
          <p:nvPr/>
        </p:nvSpPr>
        <p:spPr>
          <a:xfrm>
            <a:off x="10878628" y="3439925"/>
            <a:ext cx="133038" cy="190837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06EF57A-D2F1-4C79-9308-804747CDC824}"/>
              </a:ext>
            </a:extLst>
          </p:cNvPr>
          <p:cNvSpPr/>
          <p:nvPr/>
        </p:nvSpPr>
        <p:spPr>
          <a:xfrm flipV="1">
            <a:off x="10943779" y="3446007"/>
            <a:ext cx="791743" cy="10841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3A5BB3F-1593-4C1A-9D28-294E4BB3EFA1}"/>
              </a:ext>
            </a:extLst>
          </p:cNvPr>
          <p:cNvSpPr/>
          <p:nvPr/>
        </p:nvSpPr>
        <p:spPr>
          <a:xfrm>
            <a:off x="179451" y="4181447"/>
            <a:ext cx="7094730" cy="483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F4A75A5-EB1B-4C86-A56A-37B7276E1B97}"/>
              </a:ext>
            </a:extLst>
          </p:cNvPr>
          <p:cNvSpPr/>
          <p:nvPr/>
        </p:nvSpPr>
        <p:spPr>
          <a:xfrm>
            <a:off x="179451" y="2293612"/>
            <a:ext cx="92441" cy="187551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A6BE69A-E3FD-478C-8A4A-C38568EF9D68}"/>
              </a:ext>
            </a:extLst>
          </p:cNvPr>
          <p:cNvSpPr/>
          <p:nvPr/>
        </p:nvSpPr>
        <p:spPr>
          <a:xfrm>
            <a:off x="11716564" y="3447810"/>
            <a:ext cx="116977" cy="319729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B2B68F9-AA0E-40E6-98C9-D248AB49C350}"/>
              </a:ext>
            </a:extLst>
          </p:cNvPr>
          <p:cNvSpPr/>
          <p:nvPr/>
        </p:nvSpPr>
        <p:spPr>
          <a:xfrm flipV="1">
            <a:off x="7207738" y="6575766"/>
            <a:ext cx="4566976" cy="9257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4DD2ACB-C6F7-4F37-A7E4-840339EB423D}"/>
              </a:ext>
            </a:extLst>
          </p:cNvPr>
          <p:cNvSpPr/>
          <p:nvPr/>
        </p:nvSpPr>
        <p:spPr>
          <a:xfrm>
            <a:off x="7201714" y="4210049"/>
            <a:ext cx="90583" cy="23396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7EEED-5B69-4B33-884C-9DCF24AD9925}"/>
              </a:ext>
            </a:extLst>
          </p:cNvPr>
          <p:cNvSpPr txBox="1"/>
          <p:nvPr/>
        </p:nvSpPr>
        <p:spPr>
          <a:xfrm>
            <a:off x="629316" y="38100"/>
            <a:ext cx="6572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HTTS Heat Load Measurement Configuration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5D96EF9-1E97-4B57-8A6B-83F20471CE9D}"/>
              </a:ext>
            </a:extLst>
          </p:cNvPr>
          <p:cNvSpPr/>
          <p:nvPr/>
        </p:nvSpPr>
        <p:spPr>
          <a:xfrm>
            <a:off x="11189643" y="461078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1A8E84F-7776-48A7-ADB9-CEF86318335B}"/>
              </a:ext>
            </a:extLst>
          </p:cNvPr>
          <p:cNvSpPr txBox="1"/>
          <p:nvPr/>
        </p:nvSpPr>
        <p:spPr>
          <a:xfrm>
            <a:off x="11131546" y="4595473"/>
            <a:ext cx="35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To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FD6B323-92E3-49B0-B530-5AF38E0A3521}"/>
              </a:ext>
            </a:extLst>
          </p:cNvPr>
          <p:cNvSpPr/>
          <p:nvPr/>
        </p:nvSpPr>
        <p:spPr>
          <a:xfrm>
            <a:off x="10350084" y="4697794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3FD89C0-F7D2-4239-85CB-BCD3786EFF7E}"/>
              </a:ext>
            </a:extLst>
          </p:cNvPr>
          <p:cNvSpPr txBox="1"/>
          <p:nvPr/>
        </p:nvSpPr>
        <p:spPr>
          <a:xfrm>
            <a:off x="10303242" y="4673798"/>
            <a:ext cx="33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err="1"/>
              <a:t>Ti</a:t>
            </a:r>
            <a:endParaRPr lang="en-US" sz="1200" b="1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A07602B-B5E8-4B58-9605-0CDCC50659FA}"/>
              </a:ext>
            </a:extLst>
          </p:cNvPr>
          <p:cNvCxnSpPr>
            <a:cxnSpLocks/>
          </p:cNvCxnSpPr>
          <p:nvPr/>
        </p:nvCxnSpPr>
        <p:spPr>
          <a:xfrm>
            <a:off x="10595562" y="4818602"/>
            <a:ext cx="65873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6DD04F0-06AB-4172-9AA5-618BE87A999E}"/>
              </a:ext>
            </a:extLst>
          </p:cNvPr>
          <p:cNvCxnSpPr>
            <a:cxnSpLocks/>
          </p:cNvCxnSpPr>
          <p:nvPr/>
        </p:nvCxnSpPr>
        <p:spPr>
          <a:xfrm>
            <a:off x="10956105" y="4729434"/>
            <a:ext cx="22942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DF8129B-7AD7-419F-BBF0-E6A7B900DF71}"/>
              </a:ext>
            </a:extLst>
          </p:cNvPr>
          <p:cNvSpPr/>
          <p:nvPr/>
        </p:nvSpPr>
        <p:spPr>
          <a:xfrm>
            <a:off x="10967436" y="4601096"/>
            <a:ext cx="498486" cy="24698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7396D30-8660-4B2C-BC50-69035E692411}"/>
              </a:ext>
            </a:extLst>
          </p:cNvPr>
          <p:cNvSpPr/>
          <p:nvPr/>
        </p:nvSpPr>
        <p:spPr>
          <a:xfrm>
            <a:off x="10276936" y="4677081"/>
            <a:ext cx="422390" cy="24698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2E2D19-BEC4-47AF-B4ED-A067171DC895}"/>
              </a:ext>
            </a:extLst>
          </p:cNvPr>
          <p:cNvSpPr/>
          <p:nvPr/>
        </p:nvSpPr>
        <p:spPr>
          <a:xfrm>
            <a:off x="10622916" y="827760"/>
            <a:ext cx="52793" cy="449950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36D6901-FAA3-4898-BF1F-8A3BF47DF057}"/>
              </a:ext>
            </a:extLst>
          </p:cNvPr>
          <p:cNvSpPr/>
          <p:nvPr/>
        </p:nvSpPr>
        <p:spPr>
          <a:xfrm flipH="1" flipV="1">
            <a:off x="2781251" y="4237805"/>
            <a:ext cx="371523" cy="5313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546E3D1-1F91-49DC-A328-07005807C857}"/>
              </a:ext>
            </a:extLst>
          </p:cNvPr>
          <p:cNvSpPr/>
          <p:nvPr/>
        </p:nvSpPr>
        <p:spPr>
          <a:xfrm>
            <a:off x="10429336" y="4829481"/>
            <a:ext cx="422390" cy="24698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127F03B-7A47-43F5-A72F-CE22A9711C19}"/>
              </a:ext>
            </a:extLst>
          </p:cNvPr>
          <p:cNvSpPr txBox="1"/>
          <p:nvPr/>
        </p:nvSpPr>
        <p:spPr>
          <a:xfrm>
            <a:off x="1673630" y="4894769"/>
            <a:ext cx="571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HTTS Static heat load is measured by returning only the HTTS flow to CD line to measure flow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heat load is then calculated based on change in enthalpy times mass flow rate.</a:t>
            </a:r>
          </a:p>
        </p:txBody>
      </p:sp>
    </p:spTree>
    <p:extLst>
      <p:ext uri="{BB962C8B-B14F-4D97-AF65-F5344CB8AC3E}">
        <p14:creationId xmlns:p14="http://schemas.microsoft.com/office/powerpoint/2010/main" val="131989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96BB39AE-C6BD-4913-B826-F00F8B46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9" y="408230"/>
            <a:ext cx="7227861" cy="34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01_Auftragsgewinnung\05_Marketing\Konferenzen\KONFERENZEN14\07-07 - ICEC25-ICMC2014, Enschede, NL\03 - Paper Poster LKT-Excursion\TRP\PFD_Rev8_ICECppt.jpg">
            <a:extLst>
              <a:ext uri="{FF2B5EF4-FFF2-40B4-BE49-F238E27FC236}">
                <a16:creationId xmlns:a16="http://schemas.microsoft.com/office/drawing/2014/main" id="{3593BC58-EA60-4055-98EE-DCB8E59B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0" r="87546" b="24989"/>
          <a:stretch/>
        </p:blipFill>
        <p:spPr bwMode="auto">
          <a:xfrm>
            <a:off x="694713" y="3440410"/>
            <a:ext cx="939252" cy="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F1C2F-0B93-4092-A11B-E982939A480A}"/>
              </a:ext>
            </a:extLst>
          </p:cNvPr>
          <p:cNvPicPr/>
          <p:nvPr/>
        </p:nvPicPr>
        <p:blipFill rotWithShape="1">
          <a:blip r:embed="rId3"/>
          <a:srcRect t="49695"/>
          <a:stretch/>
        </p:blipFill>
        <p:spPr>
          <a:xfrm>
            <a:off x="8173720" y="3612366"/>
            <a:ext cx="3549650" cy="29292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A64332-147E-4149-8D42-603BEEC1614D}"/>
              </a:ext>
            </a:extLst>
          </p:cNvPr>
          <p:cNvCxnSpPr>
            <a:cxnSpLocks/>
          </p:cNvCxnSpPr>
          <p:nvPr/>
        </p:nvCxnSpPr>
        <p:spPr>
          <a:xfrm>
            <a:off x="230761" y="4210050"/>
            <a:ext cx="83264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29849-C70A-430B-B468-7A5C97B72B25}"/>
              </a:ext>
            </a:extLst>
          </p:cNvPr>
          <p:cNvGrpSpPr/>
          <p:nvPr/>
        </p:nvGrpSpPr>
        <p:grpSpPr>
          <a:xfrm>
            <a:off x="7651933" y="4020735"/>
            <a:ext cx="191827" cy="251215"/>
            <a:chOff x="7651933" y="4020735"/>
            <a:chExt cx="191827" cy="2512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5C73C-F9AE-4D08-9C8A-F5AFCC25F62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F5423FB-949B-40E1-BB06-79D65401C96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1F27AE5-CA9A-48F2-BC06-80968F4663B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6162E6-D8B4-41DB-AB20-39603F35E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6206" y="4088606"/>
              <a:ext cx="0" cy="1095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Top Corners Snipped 10">
              <a:extLst>
                <a:ext uri="{FF2B5EF4-FFF2-40B4-BE49-F238E27FC236}">
                  <a16:creationId xmlns:a16="http://schemas.microsoft.com/office/drawing/2014/main" id="{842644A2-4DC1-4C53-87E4-ADB4283E17BE}"/>
                </a:ext>
              </a:extLst>
            </p:cNvPr>
            <p:cNvSpPr/>
            <p:nvPr/>
          </p:nvSpPr>
          <p:spPr>
            <a:xfrm>
              <a:off x="7684311" y="4020735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3FE7A-FB01-473F-B458-042381F17775}"/>
              </a:ext>
            </a:extLst>
          </p:cNvPr>
          <p:cNvCxnSpPr>
            <a:cxnSpLocks/>
          </p:cNvCxnSpPr>
          <p:nvPr/>
        </p:nvCxnSpPr>
        <p:spPr>
          <a:xfrm>
            <a:off x="9804943" y="2638738"/>
            <a:ext cx="0" cy="10442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7CC785-546F-4888-A8E8-0FEE9AFF0600}"/>
              </a:ext>
            </a:extLst>
          </p:cNvPr>
          <p:cNvCxnSpPr>
            <a:cxnSpLocks/>
          </p:cNvCxnSpPr>
          <p:nvPr/>
        </p:nvCxnSpPr>
        <p:spPr>
          <a:xfrm>
            <a:off x="10373268" y="2924175"/>
            <a:ext cx="0" cy="91122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37F6E8-E3F1-4EFC-9385-FE82ECDD985B}"/>
              </a:ext>
            </a:extLst>
          </p:cNvPr>
          <p:cNvCxnSpPr>
            <a:cxnSpLocks/>
          </p:cNvCxnSpPr>
          <p:nvPr/>
        </p:nvCxnSpPr>
        <p:spPr>
          <a:xfrm>
            <a:off x="10949755" y="3222638"/>
            <a:ext cx="1364" cy="4603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BECE69-4D3B-4705-A517-4D58C45B23C6}"/>
              </a:ext>
            </a:extLst>
          </p:cNvPr>
          <p:cNvCxnSpPr>
            <a:cxnSpLocks/>
          </p:cNvCxnSpPr>
          <p:nvPr/>
        </p:nvCxnSpPr>
        <p:spPr>
          <a:xfrm flipH="1">
            <a:off x="10956105" y="3513164"/>
            <a:ext cx="82813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45F35-4313-41E2-9B8A-CEBE102A4C0C}"/>
              </a:ext>
            </a:extLst>
          </p:cNvPr>
          <p:cNvCxnSpPr>
            <a:cxnSpLocks/>
          </p:cNvCxnSpPr>
          <p:nvPr/>
        </p:nvCxnSpPr>
        <p:spPr>
          <a:xfrm>
            <a:off x="11774713" y="2876327"/>
            <a:ext cx="0" cy="37530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018599-70FC-4C0F-B8DE-7A5654B7E516}"/>
              </a:ext>
            </a:extLst>
          </p:cNvPr>
          <p:cNvCxnSpPr>
            <a:cxnSpLocks/>
          </p:cNvCxnSpPr>
          <p:nvPr/>
        </p:nvCxnSpPr>
        <p:spPr>
          <a:xfrm flipH="1">
            <a:off x="7267575" y="6629400"/>
            <a:ext cx="452437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995812-9A8E-4ECD-AC58-D8367C2432E0}"/>
              </a:ext>
            </a:extLst>
          </p:cNvPr>
          <p:cNvCxnSpPr>
            <a:cxnSpLocks/>
          </p:cNvCxnSpPr>
          <p:nvPr/>
        </p:nvCxnSpPr>
        <p:spPr>
          <a:xfrm>
            <a:off x="7261768" y="4198145"/>
            <a:ext cx="0" cy="2431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B328FD-43A7-4E7A-8E1E-206C79E75E49}"/>
              </a:ext>
            </a:extLst>
          </p:cNvPr>
          <p:cNvCxnSpPr>
            <a:cxnSpLocks/>
          </p:cNvCxnSpPr>
          <p:nvPr/>
        </p:nvCxnSpPr>
        <p:spPr>
          <a:xfrm flipH="1">
            <a:off x="10373269" y="3185992"/>
            <a:ext cx="139083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66C98E-CE71-499C-8092-ABF20EDD29BE}"/>
              </a:ext>
            </a:extLst>
          </p:cNvPr>
          <p:cNvCxnSpPr>
            <a:cxnSpLocks/>
          </p:cNvCxnSpPr>
          <p:nvPr/>
        </p:nvCxnSpPr>
        <p:spPr>
          <a:xfrm flipH="1">
            <a:off x="9804943" y="2887476"/>
            <a:ext cx="195915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60CD35-045A-4FC2-8D2F-BEB8784536C8}"/>
              </a:ext>
            </a:extLst>
          </p:cNvPr>
          <p:cNvCxnSpPr>
            <a:cxnSpLocks/>
          </p:cNvCxnSpPr>
          <p:nvPr/>
        </p:nvCxnSpPr>
        <p:spPr>
          <a:xfrm>
            <a:off x="10946356" y="2924175"/>
            <a:ext cx="0" cy="2027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7F2F5E-5D4A-4017-A4ED-4EF2C464D912}"/>
              </a:ext>
            </a:extLst>
          </p:cNvPr>
          <p:cNvCxnSpPr>
            <a:cxnSpLocks/>
          </p:cNvCxnSpPr>
          <p:nvPr/>
        </p:nvCxnSpPr>
        <p:spPr>
          <a:xfrm>
            <a:off x="10947943" y="990600"/>
            <a:ext cx="0" cy="1840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1F260-970A-4626-A42F-72F100DFE599}"/>
              </a:ext>
            </a:extLst>
          </p:cNvPr>
          <p:cNvGrpSpPr/>
          <p:nvPr/>
        </p:nvGrpSpPr>
        <p:grpSpPr>
          <a:xfrm>
            <a:off x="11298440" y="3399459"/>
            <a:ext cx="137727" cy="156431"/>
            <a:chOff x="7651933" y="4054072"/>
            <a:chExt cx="191827" cy="2178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E4CA7A-0E49-4F8B-82BE-EB76350D267C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8F4E727-07A7-4D4D-BE97-F1EA278ECDE6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4BE8265B-0287-4051-B8AE-91B978F4737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827C6-DFD1-4056-B1CD-A4E80387F3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0925F71E-6482-4D57-B876-16928F5C348F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B7772C-D2E2-4468-BFC9-86570AF11B48}"/>
              </a:ext>
            </a:extLst>
          </p:cNvPr>
          <p:cNvGrpSpPr/>
          <p:nvPr/>
        </p:nvGrpSpPr>
        <p:grpSpPr>
          <a:xfrm>
            <a:off x="11297261" y="3083542"/>
            <a:ext cx="137727" cy="156431"/>
            <a:chOff x="7651933" y="4054072"/>
            <a:chExt cx="191827" cy="2178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C4801B-E094-42AD-85A4-C114334B30EE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8F58D0D9-F89A-4B73-B774-60DB4248DAE3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0409DA8-E599-4CD3-82E7-98126C4A828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26519F-BC9D-4213-8AFA-5C7E578CEB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Top Corners Snipped 33">
              <a:extLst>
                <a:ext uri="{FF2B5EF4-FFF2-40B4-BE49-F238E27FC236}">
                  <a16:creationId xmlns:a16="http://schemas.microsoft.com/office/drawing/2014/main" id="{259B1B85-18C3-4F90-ADCA-B1501F45E1C3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2C0777-C18E-46C3-A8B4-49B237FAD53D}"/>
              </a:ext>
            </a:extLst>
          </p:cNvPr>
          <p:cNvGrpSpPr/>
          <p:nvPr/>
        </p:nvGrpSpPr>
        <p:grpSpPr>
          <a:xfrm>
            <a:off x="11296082" y="2777040"/>
            <a:ext cx="137727" cy="156431"/>
            <a:chOff x="7651933" y="4054072"/>
            <a:chExt cx="191827" cy="2178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FB36F4-D0C2-49A4-A16B-8E0CCDB3F5B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4D3B783-F89B-4FEF-BEE3-790478811B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D6BF13A-1009-4C1C-92B2-0A728B1C767B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D1BA28-0018-499E-B66C-63C5CE4C0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Top Corners Snipped 39">
              <a:extLst>
                <a:ext uri="{FF2B5EF4-FFF2-40B4-BE49-F238E27FC236}">
                  <a16:creationId xmlns:a16="http://schemas.microsoft.com/office/drawing/2014/main" id="{0772F6CD-C706-46FB-83BE-DCB652B569C0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9DEF7E-9C81-48EC-9F38-A9587878578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985799" y="4204495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050F9D-F81A-45A6-A71E-A70DE7E6C57B}"/>
              </a:ext>
            </a:extLst>
          </p:cNvPr>
          <p:cNvSpPr/>
          <p:nvPr/>
        </p:nvSpPr>
        <p:spPr>
          <a:xfrm>
            <a:off x="2868504" y="4443635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AFDE05-7AF3-4001-A978-1EC1E9397ADC}"/>
              </a:ext>
            </a:extLst>
          </p:cNvPr>
          <p:cNvSpPr txBox="1"/>
          <p:nvPr/>
        </p:nvSpPr>
        <p:spPr>
          <a:xfrm>
            <a:off x="2798728" y="4427551"/>
            <a:ext cx="489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8077EC-03E8-4A8D-AFAE-9B7E0277A777}"/>
              </a:ext>
            </a:extLst>
          </p:cNvPr>
          <p:cNvCxnSpPr>
            <a:cxnSpLocks/>
          </p:cNvCxnSpPr>
          <p:nvPr/>
        </p:nvCxnSpPr>
        <p:spPr>
          <a:xfrm>
            <a:off x="10091328" y="2920770"/>
            <a:ext cx="0" cy="745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8611E9-58D7-40B9-95CE-A9DE395986E0}"/>
              </a:ext>
            </a:extLst>
          </p:cNvPr>
          <p:cNvCxnSpPr>
            <a:cxnSpLocks/>
          </p:cNvCxnSpPr>
          <p:nvPr/>
        </p:nvCxnSpPr>
        <p:spPr>
          <a:xfrm>
            <a:off x="10664635" y="3222638"/>
            <a:ext cx="0" cy="475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BAB759A-A432-4608-82D3-5D40E4C4F1D6}"/>
              </a:ext>
            </a:extLst>
          </p:cNvPr>
          <p:cNvCxnSpPr>
            <a:cxnSpLocks/>
          </p:cNvCxnSpPr>
          <p:nvPr/>
        </p:nvCxnSpPr>
        <p:spPr>
          <a:xfrm>
            <a:off x="10655208" y="2924175"/>
            <a:ext cx="0" cy="207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D6C854-0742-4256-BC81-B8F7DF3A0C3B}"/>
              </a:ext>
            </a:extLst>
          </p:cNvPr>
          <p:cNvCxnSpPr>
            <a:cxnSpLocks/>
          </p:cNvCxnSpPr>
          <p:nvPr/>
        </p:nvCxnSpPr>
        <p:spPr>
          <a:xfrm>
            <a:off x="10655117" y="875030"/>
            <a:ext cx="0" cy="1955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F1837F-49A7-4D3D-A580-A1159F0FE8FB}"/>
              </a:ext>
            </a:extLst>
          </p:cNvPr>
          <p:cNvCxnSpPr>
            <a:cxnSpLocks/>
          </p:cNvCxnSpPr>
          <p:nvPr/>
        </p:nvCxnSpPr>
        <p:spPr>
          <a:xfrm>
            <a:off x="10373268" y="2543810"/>
            <a:ext cx="0" cy="2869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3E41A8-48AF-46A8-8B3E-310730E6B4DB}"/>
              </a:ext>
            </a:extLst>
          </p:cNvPr>
          <p:cNvCxnSpPr>
            <a:cxnSpLocks/>
          </p:cNvCxnSpPr>
          <p:nvPr/>
        </p:nvCxnSpPr>
        <p:spPr>
          <a:xfrm>
            <a:off x="10091328" y="2399030"/>
            <a:ext cx="0" cy="417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9B63C6-9137-48EF-89CA-FF6839D021A3}"/>
              </a:ext>
            </a:extLst>
          </p:cNvPr>
          <p:cNvCxnSpPr>
            <a:cxnSpLocks/>
          </p:cNvCxnSpPr>
          <p:nvPr/>
        </p:nvCxnSpPr>
        <p:spPr>
          <a:xfrm flipH="1">
            <a:off x="7419883" y="2399030"/>
            <a:ext cx="26714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42EA76-4BE5-43D6-80C6-4A02E231CFFD}"/>
              </a:ext>
            </a:extLst>
          </p:cNvPr>
          <p:cNvCxnSpPr>
            <a:cxnSpLocks/>
          </p:cNvCxnSpPr>
          <p:nvPr/>
        </p:nvCxnSpPr>
        <p:spPr>
          <a:xfrm flipH="1">
            <a:off x="7419884" y="875030"/>
            <a:ext cx="32353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65C9C5-544E-430D-B11A-E8BC10A15CEB}"/>
              </a:ext>
            </a:extLst>
          </p:cNvPr>
          <p:cNvCxnSpPr>
            <a:cxnSpLocks/>
          </p:cNvCxnSpPr>
          <p:nvPr/>
        </p:nvCxnSpPr>
        <p:spPr>
          <a:xfrm flipH="1">
            <a:off x="7419883" y="2553335"/>
            <a:ext cx="25927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B3A9C-52FF-4E8A-837F-055740B5F663}"/>
              </a:ext>
            </a:extLst>
          </p:cNvPr>
          <p:cNvCxnSpPr>
            <a:cxnSpLocks/>
          </p:cNvCxnSpPr>
          <p:nvPr/>
        </p:nvCxnSpPr>
        <p:spPr>
          <a:xfrm flipH="1">
            <a:off x="10144126" y="2553335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9EE8C5-1FCE-4531-8A43-2952CC8ED6F7}"/>
              </a:ext>
            </a:extLst>
          </p:cNvPr>
          <p:cNvCxnSpPr>
            <a:cxnSpLocks/>
          </p:cNvCxnSpPr>
          <p:nvPr/>
        </p:nvCxnSpPr>
        <p:spPr>
          <a:xfrm flipH="1">
            <a:off x="7419884" y="998220"/>
            <a:ext cx="316429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416A30-F164-4DD7-919B-3BCC4C3EC619}"/>
              </a:ext>
            </a:extLst>
          </p:cNvPr>
          <p:cNvCxnSpPr>
            <a:cxnSpLocks/>
          </p:cNvCxnSpPr>
          <p:nvPr/>
        </p:nvCxnSpPr>
        <p:spPr>
          <a:xfrm flipH="1">
            <a:off x="10711089" y="996950"/>
            <a:ext cx="22914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C3CFFF-C176-4449-B7BC-A4C3F0D25E8D}"/>
              </a:ext>
            </a:extLst>
          </p:cNvPr>
          <p:cNvCxnSpPr>
            <a:cxnSpLocks/>
          </p:cNvCxnSpPr>
          <p:nvPr/>
        </p:nvCxnSpPr>
        <p:spPr>
          <a:xfrm flipH="1">
            <a:off x="7934325" y="2638738"/>
            <a:ext cx="187061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FC3EB9-5F65-4A7F-988B-151098532F1B}"/>
              </a:ext>
            </a:extLst>
          </p:cNvPr>
          <p:cNvCxnSpPr>
            <a:cxnSpLocks/>
          </p:cNvCxnSpPr>
          <p:nvPr/>
        </p:nvCxnSpPr>
        <p:spPr>
          <a:xfrm>
            <a:off x="7934325" y="2638738"/>
            <a:ext cx="0" cy="1330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720516-49A0-48AB-8572-5577542D4123}"/>
              </a:ext>
            </a:extLst>
          </p:cNvPr>
          <p:cNvCxnSpPr>
            <a:cxnSpLocks/>
          </p:cNvCxnSpPr>
          <p:nvPr/>
        </p:nvCxnSpPr>
        <p:spPr>
          <a:xfrm flipH="1">
            <a:off x="1047750" y="3968750"/>
            <a:ext cx="68865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4BBF528-70A3-4DBF-8E48-40335B2AD4C6}"/>
              </a:ext>
            </a:extLst>
          </p:cNvPr>
          <p:cNvCxnSpPr/>
          <p:nvPr/>
        </p:nvCxnSpPr>
        <p:spPr>
          <a:xfrm flipH="1">
            <a:off x="210883" y="344041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E6088C-26E9-4914-9946-16998B56E49F}"/>
              </a:ext>
            </a:extLst>
          </p:cNvPr>
          <p:cNvCxnSpPr>
            <a:cxnSpLocks/>
          </p:cNvCxnSpPr>
          <p:nvPr/>
        </p:nvCxnSpPr>
        <p:spPr>
          <a:xfrm>
            <a:off x="1047750" y="3438208"/>
            <a:ext cx="0" cy="180508"/>
          </a:xfrm>
          <a:prstGeom prst="straightConnector1">
            <a:avLst/>
          </a:prstGeom>
          <a:ln w="15875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B1B32F-9083-41F4-AFA5-34CA9E8F5E38}"/>
              </a:ext>
            </a:extLst>
          </p:cNvPr>
          <p:cNvSpPr txBox="1"/>
          <p:nvPr/>
        </p:nvSpPr>
        <p:spPr>
          <a:xfrm>
            <a:off x="1139169" y="3440410"/>
            <a:ext cx="6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Kinney WVC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6A686E-D133-4F70-9E91-2D30C6F53508}"/>
              </a:ext>
            </a:extLst>
          </p:cNvPr>
          <p:cNvCxnSpPr>
            <a:cxnSpLocks/>
          </p:cNvCxnSpPr>
          <p:nvPr/>
        </p:nvCxnSpPr>
        <p:spPr>
          <a:xfrm flipV="1">
            <a:off x="230761" y="2317750"/>
            <a:ext cx="0" cy="1110874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44EFD1-D55C-451C-963D-EDB28541938F}"/>
              </a:ext>
            </a:extLst>
          </p:cNvPr>
          <p:cNvCxnSpPr>
            <a:cxnSpLocks/>
          </p:cNvCxnSpPr>
          <p:nvPr/>
        </p:nvCxnSpPr>
        <p:spPr>
          <a:xfrm>
            <a:off x="230761" y="232410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F303684-BCCC-4D20-A097-DF3E4B57BE31}"/>
              </a:ext>
            </a:extLst>
          </p:cNvPr>
          <p:cNvCxnSpPr>
            <a:cxnSpLocks/>
          </p:cNvCxnSpPr>
          <p:nvPr/>
        </p:nvCxnSpPr>
        <p:spPr>
          <a:xfrm>
            <a:off x="230761" y="3438208"/>
            <a:ext cx="0" cy="7662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3D921016-F115-44BD-9C12-16DD264F4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6"/>
          <a:stretch/>
        </p:blipFill>
        <p:spPr>
          <a:xfrm>
            <a:off x="301631" y="4566435"/>
            <a:ext cx="1536823" cy="219855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14F0837-C6A0-4A16-A5E3-0E3788ED2EFE}"/>
              </a:ext>
            </a:extLst>
          </p:cNvPr>
          <p:cNvCxnSpPr>
            <a:cxnSpLocks/>
          </p:cNvCxnSpPr>
          <p:nvPr/>
        </p:nvCxnSpPr>
        <p:spPr>
          <a:xfrm flipH="1">
            <a:off x="1605229" y="4632908"/>
            <a:ext cx="1104352" cy="184657"/>
          </a:xfrm>
          <a:prstGeom prst="straightConnector1">
            <a:avLst/>
          </a:prstGeom>
          <a:ln w="19050"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051D35-42EE-4863-A605-A628B8886B80}"/>
              </a:ext>
            </a:extLst>
          </p:cNvPr>
          <p:cNvGrpSpPr/>
          <p:nvPr/>
        </p:nvGrpSpPr>
        <p:grpSpPr>
          <a:xfrm rot="16200000">
            <a:off x="9697355" y="2682216"/>
            <a:ext cx="137727" cy="156431"/>
            <a:chOff x="7651933" y="4054072"/>
            <a:chExt cx="191827" cy="2178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9B0C8D-6EC8-4FAB-BCB6-389D13F78086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87AA014F-8E3A-4AFB-B51F-D989DE1976D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167FD79C-6917-451E-A342-4ACB6B692BBA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A13077-94D2-4C2A-B6C2-1033E34308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Top Corners Snipped 71">
              <a:extLst>
                <a:ext uri="{FF2B5EF4-FFF2-40B4-BE49-F238E27FC236}">
                  <a16:creationId xmlns:a16="http://schemas.microsoft.com/office/drawing/2014/main" id="{65507DC8-B709-4D4F-A525-FB8D0B274B7B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AD9FCB-7B92-4C3B-B7E9-A2198D8CA835}"/>
              </a:ext>
            </a:extLst>
          </p:cNvPr>
          <p:cNvGrpSpPr/>
          <p:nvPr/>
        </p:nvGrpSpPr>
        <p:grpSpPr>
          <a:xfrm rot="16200000">
            <a:off x="9974704" y="3015081"/>
            <a:ext cx="137727" cy="156431"/>
            <a:chOff x="7651933" y="4054072"/>
            <a:chExt cx="191827" cy="21787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FC701FC-E444-4E56-A299-DFBDBDC66AF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5FABEBC-50AB-4C9C-B6BF-9C2BA62498A0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22675E80-119E-48D0-9EFE-6E8CF3E3A2A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87FC67-16E2-44A6-AB77-C1C5745457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Top Corners Snipped 77">
              <a:extLst>
                <a:ext uri="{FF2B5EF4-FFF2-40B4-BE49-F238E27FC236}">
                  <a16:creationId xmlns:a16="http://schemas.microsoft.com/office/drawing/2014/main" id="{348832C1-FB6E-40AA-9996-3B62BC4525B8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4159FD-E6BC-4410-9340-EC5B7F9E081A}"/>
              </a:ext>
            </a:extLst>
          </p:cNvPr>
          <p:cNvGrpSpPr/>
          <p:nvPr/>
        </p:nvGrpSpPr>
        <p:grpSpPr>
          <a:xfrm rot="16200000">
            <a:off x="10265479" y="2612731"/>
            <a:ext cx="137727" cy="156431"/>
            <a:chOff x="7651933" y="4054072"/>
            <a:chExt cx="191827" cy="21787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DBEC0AE-C43E-4D32-99CB-6A87F6196A67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9916B357-77A8-4272-A810-F393DC142CE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0CF99F90-3249-4F3B-8FE6-99827D844B6E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149996-5CDA-481C-9E4D-58AF6CADD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4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Top Corners Snipped 83">
              <a:extLst>
                <a:ext uri="{FF2B5EF4-FFF2-40B4-BE49-F238E27FC236}">
                  <a16:creationId xmlns:a16="http://schemas.microsoft.com/office/drawing/2014/main" id="{E9EA5507-C391-4431-97ED-CA7D06F65A4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BD584-6782-4AC9-81C4-9271F1031D07}"/>
              </a:ext>
            </a:extLst>
          </p:cNvPr>
          <p:cNvGrpSpPr/>
          <p:nvPr/>
        </p:nvGrpSpPr>
        <p:grpSpPr>
          <a:xfrm rot="16200000">
            <a:off x="10552249" y="3365102"/>
            <a:ext cx="137727" cy="156431"/>
            <a:chOff x="7651933" y="4054072"/>
            <a:chExt cx="191827" cy="21787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E2EC94F-8783-4826-9031-656BB4C78F7B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A74B2FD-3F0C-459B-B2FE-2027D73BB35D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C5416C42-580D-4CB0-9BC2-D76AD7F4A421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1854DE5-C9DB-4B34-B12B-59AD005D5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Top Corners Snipped 89">
              <a:extLst>
                <a:ext uri="{FF2B5EF4-FFF2-40B4-BE49-F238E27FC236}">
                  <a16:creationId xmlns:a16="http://schemas.microsoft.com/office/drawing/2014/main" id="{9080A4F0-38C8-4513-94FE-A2A570537D34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6FEE35-7546-4D65-B3ED-E5D7E7D00F52}"/>
              </a:ext>
            </a:extLst>
          </p:cNvPr>
          <p:cNvGrpSpPr/>
          <p:nvPr/>
        </p:nvGrpSpPr>
        <p:grpSpPr>
          <a:xfrm rot="16200000">
            <a:off x="10838786" y="2610813"/>
            <a:ext cx="137727" cy="156431"/>
            <a:chOff x="7651933" y="4054072"/>
            <a:chExt cx="191827" cy="21787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0607444-C89F-47D1-A549-5040E02EEAEF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CF53F9E4-73C3-4148-976A-B4CD1447BFFB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CEB986C-9356-4935-BD46-D7CA579EA7D6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2316839-05B8-47B3-B001-69A4377C84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: Top Corners Snipped 95">
              <a:extLst>
                <a:ext uri="{FF2B5EF4-FFF2-40B4-BE49-F238E27FC236}">
                  <a16:creationId xmlns:a16="http://schemas.microsoft.com/office/drawing/2014/main" id="{5C031B76-42CE-4C46-A6B4-45B2AF36F86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9F38F48-B89F-404A-B9B5-1264285F3DCB}"/>
              </a:ext>
            </a:extLst>
          </p:cNvPr>
          <p:cNvCxnSpPr>
            <a:cxnSpLocks/>
          </p:cNvCxnSpPr>
          <p:nvPr/>
        </p:nvCxnSpPr>
        <p:spPr>
          <a:xfrm>
            <a:off x="9305516" y="2887476"/>
            <a:ext cx="0" cy="78682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74A5959-F07F-4DB5-81BB-A6924F107624}"/>
              </a:ext>
            </a:extLst>
          </p:cNvPr>
          <p:cNvCxnSpPr>
            <a:cxnSpLocks/>
          </p:cNvCxnSpPr>
          <p:nvPr/>
        </p:nvCxnSpPr>
        <p:spPr>
          <a:xfrm flipV="1">
            <a:off x="11106392" y="678730"/>
            <a:ext cx="0" cy="2958287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26447C-94CB-40B9-BFA6-BADE9FA9DF4E}"/>
              </a:ext>
            </a:extLst>
          </p:cNvPr>
          <p:cNvCxnSpPr>
            <a:cxnSpLocks/>
          </p:cNvCxnSpPr>
          <p:nvPr/>
        </p:nvCxnSpPr>
        <p:spPr>
          <a:xfrm>
            <a:off x="7019925" y="678730"/>
            <a:ext cx="4076784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C71F1B-E57E-4166-A2BB-0E440454004C}"/>
              </a:ext>
            </a:extLst>
          </p:cNvPr>
          <p:cNvCxnSpPr>
            <a:cxnSpLocks/>
          </p:cNvCxnSpPr>
          <p:nvPr/>
        </p:nvCxnSpPr>
        <p:spPr>
          <a:xfrm>
            <a:off x="7651934" y="2867782"/>
            <a:ext cx="1653582" cy="0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F0E45FB-4711-4C80-A6DC-53DAE8F21E9F}"/>
              </a:ext>
            </a:extLst>
          </p:cNvPr>
          <p:cNvCxnSpPr>
            <a:cxnSpLocks/>
          </p:cNvCxnSpPr>
          <p:nvPr/>
        </p:nvCxnSpPr>
        <p:spPr>
          <a:xfrm>
            <a:off x="7002145" y="3708438"/>
            <a:ext cx="649789" cy="11931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EF2420-1072-4CBD-9989-95DB48E31F61}"/>
              </a:ext>
            </a:extLst>
          </p:cNvPr>
          <p:cNvCxnSpPr>
            <a:cxnSpLocks/>
          </p:cNvCxnSpPr>
          <p:nvPr/>
        </p:nvCxnSpPr>
        <p:spPr>
          <a:xfrm>
            <a:off x="7651934" y="2887476"/>
            <a:ext cx="0" cy="832893"/>
          </a:xfrm>
          <a:prstGeom prst="line">
            <a:avLst/>
          </a:prstGeom>
          <a:ln w="952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C1F2428-9C24-41F7-9E05-30B09EEF7213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499851" y="3432201"/>
            <a:ext cx="1358" cy="239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B92D7650-C98C-463C-A80F-75CEAC860BE5}"/>
              </a:ext>
            </a:extLst>
          </p:cNvPr>
          <p:cNvSpPr/>
          <p:nvPr/>
        </p:nvSpPr>
        <p:spPr>
          <a:xfrm>
            <a:off x="382556" y="3671341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B1CEE3-B552-4CF2-A0C4-BF0FF4688455}"/>
              </a:ext>
            </a:extLst>
          </p:cNvPr>
          <p:cNvSpPr txBox="1"/>
          <p:nvPr/>
        </p:nvSpPr>
        <p:spPr>
          <a:xfrm>
            <a:off x="305586" y="3663208"/>
            <a:ext cx="467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FT1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FBD0B0F-6C5E-4ABC-BD1C-DD139EBF71EB}"/>
              </a:ext>
            </a:extLst>
          </p:cNvPr>
          <p:cNvCxnSpPr/>
          <p:nvPr/>
        </p:nvCxnSpPr>
        <p:spPr>
          <a:xfrm flipH="1">
            <a:off x="4239958" y="421402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3DEB2F-D7B5-4410-8781-AE48869B0575}"/>
              </a:ext>
            </a:extLst>
          </p:cNvPr>
          <p:cNvCxnSpPr/>
          <p:nvPr/>
        </p:nvCxnSpPr>
        <p:spPr>
          <a:xfrm flipH="1">
            <a:off x="8557260" y="2640213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153F8A1-5EE2-43B2-A43A-201428F990CA}"/>
              </a:ext>
            </a:extLst>
          </p:cNvPr>
          <p:cNvCxnSpPr/>
          <p:nvPr/>
        </p:nvCxnSpPr>
        <p:spPr>
          <a:xfrm flipH="1">
            <a:off x="4072604" y="396875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9DB7EA7-B1FE-4321-835A-6137A9843F5D}"/>
              </a:ext>
            </a:extLst>
          </p:cNvPr>
          <p:cNvCxnSpPr>
            <a:cxnSpLocks/>
          </p:cNvCxnSpPr>
          <p:nvPr/>
        </p:nvCxnSpPr>
        <p:spPr>
          <a:xfrm>
            <a:off x="8978521" y="2399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407C412-E53A-46B0-95DA-F056B72B9AE3}"/>
              </a:ext>
            </a:extLst>
          </p:cNvPr>
          <p:cNvCxnSpPr>
            <a:cxnSpLocks/>
          </p:cNvCxnSpPr>
          <p:nvPr/>
        </p:nvCxnSpPr>
        <p:spPr>
          <a:xfrm>
            <a:off x="8513926" y="875030"/>
            <a:ext cx="398555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28EA58-6906-474A-A0C7-2920D4FEEEBA}"/>
              </a:ext>
            </a:extLst>
          </p:cNvPr>
          <p:cNvCxnSpPr>
            <a:cxnSpLocks/>
          </p:cNvCxnSpPr>
          <p:nvPr/>
        </p:nvCxnSpPr>
        <p:spPr>
          <a:xfrm flipH="1">
            <a:off x="9188071" y="2551430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B4354A0-ED95-48FC-BC7A-8F7A0F69214C}"/>
              </a:ext>
            </a:extLst>
          </p:cNvPr>
          <p:cNvCxnSpPr>
            <a:cxnSpLocks/>
          </p:cNvCxnSpPr>
          <p:nvPr/>
        </p:nvCxnSpPr>
        <p:spPr>
          <a:xfrm flipH="1">
            <a:off x="8648289" y="1000125"/>
            <a:ext cx="398555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774F343-FFF6-46BC-A26B-AFD9D949B3A7}"/>
              </a:ext>
            </a:extLst>
          </p:cNvPr>
          <p:cNvCxnSpPr/>
          <p:nvPr/>
        </p:nvCxnSpPr>
        <p:spPr>
          <a:xfrm flipH="1">
            <a:off x="9240941" y="6629400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FEC4D7-A894-4548-92B2-B13F5FBFE4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7610" y="4696599"/>
            <a:ext cx="836867" cy="0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D01508-3803-4F8E-903E-3578B8607B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39595" y="1738165"/>
            <a:ext cx="836867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66C759F-A2AA-40AE-9F77-55CEB9A2961D}"/>
              </a:ext>
            </a:extLst>
          </p:cNvPr>
          <p:cNvCxnSpPr>
            <a:cxnSpLocks/>
          </p:cNvCxnSpPr>
          <p:nvPr/>
        </p:nvCxnSpPr>
        <p:spPr>
          <a:xfrm flipV="1">
            <a:off x="10943779" y="1957507"/>
            <a:ext cx="0" cy="351492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image2.jpeg">
            <a:extLst>
              <a:ext uri="{FF2B5EF4-FFF2-40B4-BE49-F238E27FC236}">
                <a16:creationId xmlns:a16="http://schemas.microsoft.com/office/drawing/2014/main" id="{B242AEF7-B6DD-4037-9653-EE257D22D078}"/>
              </a:ext>
            </a:extLst>
          </p:cNvPr>
          <p:cNvPicPr/>
          <p:nvPr/>
        </p:nvPicPr>
        <p:blipFill rotWithShape="1">
          <a:blip r:embed="rId5" cstate="print"/>
          <a:srcRect l="86711" t="77856" r="-670" b="962"/>
          <a:stretch/>
        </p:blipFill>
        <p:spPr>
          <a:xfrm>
            <a:off x="7094908" y="1283967"/>
            <a:ext cx="534603" cy="1094732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6EC39F-4E38-4D55-93A1-84567CFD5F48}"/>
              </a:ext>
            </a:extLst>
          </p:cNvPr>
          <p:cNvGrpSpPr/>
          <p:nvPr/>
        </p:nvGrpSpPr>
        <p:grpSpPr>
          <a:xfrm>
            <a:off x="7090745" y="2093557"/>
            <a:ext cx="536068" cy="200055"/>
            <a:chOff x="7312546" y="1766815"/>
            <a:chExt cx="536068" cy="20005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61537F6-F0F0-450A-AF46-3003200D0C99}"/>
                </a:ext>
              </a:extLst>
            </p:cNvPr>
            <p:cNvGrpSpPr/>
            <p:nvPr/>
          </p:nvGrpSpPr>
          <p:grpSpPr>
            <a:xfrm>
              <a:off x="7452116" y="1774441"/>
              <a:ext cx="261931" cy="45722"/>
              <a:chOff x="8732044" y="5693093"/>
              <a:chExt cx="261931" cy="4572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B600A31-B09D-49CA-A4B6-EC5988CE9EF7}"/>
                  </a:ext>
                </a:extLst>
              </p:cNvPr>
              <p:cNvGrpSpPr/>
              <p:nvPr/>
            </p:nvGrpSpPr>
            <p:grpSpPr>
              <a:xfrm>
                <a:off x="8732044" y="5693094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F37DCBD9-3E4D-4FFA-82E6-7208E8580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D4A603-C409-40DB-A530-4C8B74288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78611DCD-427E-44C9-97E0-9B9781417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B3FD5BB-585C-4355-8A86-FD5B83EE2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682699-415F-460F-BAE6-EFB756C7B92F}"/>
                  </a:ext>
                </a:extLst>
              </p:cNvPr>
              <p:cNvGrpSpPr/>
              <p:nvPr/>
            </p:nvGrpSpPr>
            <p:grpSpPr>
              <a:xfrm>
                <a:off x="8861580" y="5693093"/>
                <a:ext cx="132395" cy="45721"/>
                <a:chOff x="8732044" y="5693094"/>
                <a:chExt cx="132395" cy="457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B2826B2-5853-4725-96FF-CB0C1AE9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2044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6C8C567C-199D-431E-8B77-31ACC8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65382" y="5693096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E928A08-312E-4925-871B-E62043C6F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795383" y="5693094"/>
                  <a:ext cx="35719" cy="4572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B640292-99D0-48CF-98B9-1E2A6A539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31102" y="5693097"/>
                  <a:ext cx="33337" cy="4571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2CD821F-3FFB-4055-8547-639973A67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2546" y="1820161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CB88EDE-DEA6-477F-A8B9-03E958F82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9281" y="1820164"/>
              <a:ext cx="139333" cy="1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E1807D-6529-4E65-BCDD-200B8B5C47C0}"/>
                </a:ext>
              </a:extLst>
            </p:cNvPr>
            <p:cNvSpPr txBox="1"/>
            <p:nvPr/>
          </p:nvSpPr>
          <p:spPr>
            <a:xfrm>
              <a:off x="7449032" y="1766815"/>
              <a:ext cx="3376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/>
                <a:t>HT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9CCDE13-1622-4C2E-BAAF-B176839F8BEC}"/>
              </a:ext>
            </a:extLst>
          </p:cNvPr>
          <p:cNvCxnSpPr>
            <a:cxnSpLocks/>
          </p:cNvCxnSpPr>
          <p:nvPr/>
        </p:nvCxnSpPr>
        <p:spPr>
          <a:xfrm flipH="1">
            <a:off x="8912481" y="3280889"/>
            <a:ext cx="82818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BB3AF1F-11F1-4A90-B441-28D2B5B1BE07}"/>
              </a:ext>
            </a:extLst>
          </p:cNvPr>
          <p:cNvCxnSpPr>
            <a:cxnSpLocks/>
          </p:cNvCxnSpPr>
          <p:nvPr/>
        </p:nvCxnSpPr>
        <p:spPr>
          <a:xfrm flipH="1">
            <a:off x="9882314" y="3280889"/>
            <a:ext cx="19549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750654-ACD5-4F42-BAB6-3574B47BF69E}"/>
              </a:ext>
            </a:extLst>
          </p:cNvPr>
          <p:cNvGrpSpPr/>
          <p:nvPr/>
        </p:nvGrpSpPr>
        <p:grpSpPr>
          <a:xfrm>
            <a:off x="9064625" y="3164760"/>
            <a:ext cx="137727" cy="156431"/>
            <a:chOff x="7651933" y="4054072"/>
            <a:chExt cx="191827" cy="21787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852FD7-0793-4464-BB8F-75AF3F99B8C9}"/>
                </a:ext>
              </a:extLst>
            </p:cNvPr>
            <p:cNvGrpSpPr/>
            <p:nvPr/>
          </p:nvGrpSpPr>
          <p:grpSpPr>
            <a:xfrm>
              <a:off x="7651933" y="4148149"/>
              <a:ext cx="191827" cy="123801"/>
              <a:chOff x="8092321" y="4837533"/>
              <a:chExt cx="70842" cy="45720"/>
            </a:xfrm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A51F8EF6-47B0-4FE4-B4AC-5F7552D73E54}"/>
                  </a:ext>
                </a:extLst>
              </p:cNvPr>
              <p:cNvSpPr/>
              <p:nvPr/>
            </p:nvSpPr>
            <p:spPr>
              <a:xfrm rot="5400000">
                <a:off x="8092321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658EB42A-A7CD-4EC8-9CF0-FC5223ECF9CF}"/>
                  </a:ext>
                </a:extLst>
              </p:cNvPr>
              <p:cNvSpPr/>
              <p:nvPr/>
            </p:nvSpPr>
            <p:spPr>
              <a:xfrm rot="16200000">
                <a:off x="8117444" y="4837533"/>
                <a:ext cx="45720" cy="45719"/>
              </a:xfrm>
              <a:prstGeom prst="triangl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B5924D8-B03E-4B49-A5C6-A77652144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205" y="4127425"/>
              <a:ext cx="1" cy="707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: Top Corners Snipped 154">
              <a:extLst>
                <a:ext uri="{FF2B5EF4-FFF2-40B4-BE49-F238E27FC236}">
                  <a16:creationId xmlns:a16="http://schemas.microsoft.com/office/drawing/2014/main" id="{9E90CD51-D712-48DF-B89A-F168DF3D3302}"/>
                </a:ext>
              </a:extLst>
            </p:cNvPr>
            <p:cNvSpPr/>
            <p:nvPr/>
          </p:nvSpPr>
          <p:spPr>
            <a:xfrm>
              <a:off x="7684311" y="4054072"/>
              <a:ext cx="123789" cy="64295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73365E1-BF6C-4B99-B38C-71AB7D6327AF}"/>
              </a:ext>
            </a:extLst>
          </p:cNvPr>
          <p:cNvCxnSpPr>
            <a:cxnSpLocks/>
          </p:cNvCxnSpPr>
          <p:nvPr/>
        </p:nvCxnSpPr>
        <p:spPr>
          <a:xfrm flipH="1">
            <a:off x="9403122" y="3281725"/>
            <a:ext cx="195494" cy="0"/>
          </a:xfrm>
          <a:prstGeom prst="line">
            <a:avLst/>
          </a:prstGeom>
          <a:ln w="15875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84C5AC1-AEC8-46A1-9F0A-E1F3689F77DF}"/>
              </a:ext>
            </a:extLst>
          </p:cNvPr>
          <p:cNvSpPr txBox="1"/>
          <p:nvPr/>
        </p:nvSpPr>
        <p:spPr>
          <a:xfrm>
            <a:off x="8202064" y="3163797"/>
            <a:ext cx="705576" cy="18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sz="1200"/>
              <a:t>HP Supply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06EF57A-D2F1-4C79-9308-804747CDC824}"/>
              </a:ext>
            </a:extLst>
          </p:cNvPr>
          <p:cNvSpPr/>
          <p:nvPr/>
        </p:nvSpPr>
        <p:spPr>
          <a:xfrm flipV="1">
            <a:off x="10367662" y="3154678"/>
            <a:ext cx="1464515" cy="6116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3A5BB3F-1593-4C1A-9D28-294E4BB3EFA1}"/>
              </a:ext>
            </a:extLst>
          </p:cNvPr>
          <p:cNvSpPr/>
          <p:nvPr/>
        </p:nvSpPr>
        <p:spPr>
          <a:xfrm>
            <a:off x="197568" y="4182296"/>
            <a:ext cx="7094730" cy="483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F4A75A5-EB1B-4C86-A56A-37B7276E1B97}"/>
              </a:ext>
            </a:extLst>
          </p:cNvPr>
          <p:cNvSpPr/>
          <p:nvPr/>
        </p:nvSpPr>
        <p:spPr>
          <a:xfrm>
            <a:off x="179451" y="2293612"/>
            <a:ext cx="92441" cy="187551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A6BE69A-E3FD-478C-8A4A-C38568EF9D68}"/>
              </a:ext>
            </a:extLst>
          </p:cNvPr>
          <p:cNvSpPr/>
          <p:nvPr/>
        </p:nvSpPr>
        <p:spPr>
          <a:xfrm>
            <a:off x="11716564" y="3210922"/>
            <a:ext cx="83559" cy="343418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B2B68F9-AA0E-40E6-98C9-D248AB49C350}"/>
              </a:ext>
            </a:extLst>
          </p:cNvPr>
          <p:cNvSpPr/>
          <p:nvPr/>
        </p:nvSpPr>
        <p:spPr>
          <a:xfrm flipV="1">
            <a:off x="7207738" y="6575766"/>
            <a:ext cx="4566976" cy="9257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4DD2ACB-C6F7-4F37-A7E4-840339EB423D}"/>
              </a:ext>
            </a:extLst>
          </p:cNvPr>
          <p:cNvSpPr/>
          <p:nvPr/>
        </p:nvSpPr>
        <p:spPr>
          <a:xfrm>
            <a:off x="7201714" y="4210049"/>
            <a:ext cx="90583" cy="23396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7EEED-5B69-4B33-884C-9DCF24AD9925}"/>
              </a:ext>
            </a:extLst>
          </p:cNvPr>
          <p:cNvSpPr txBox="1"/>
          <p:nvPr/>
        </p:nvSpPr>
        <p:spPr>
          <a:xfrm>
            <a:off x="629316" y="38100"/>
            <a:ext cx="6572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LTTS Heat Load Measurement Configuration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5D96EF9-1E97-4B57-8A6B-83F20471CE9D}"/>
              </a:ext>
            </a:extLst>
          </p:cNvPr>
          <p:cNvSpPr/>
          <p:nvPr/>
        </p:nvSpPr>
        <p:spPr>
          <a:xfrm>
            <a:off x="10432871" y="4676887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1A8E84F-7776-48A7-ADB9-CEF86318335B}"/>
              </a:ext>
            </a:extLst>
          </p:cNvPr>
          <p:cNvSpPr txBox="1"/>
          <p:nvPr/>
        </p:nvSpPr>
        <p:spPr>
          <a:xfrm>
            <a:off x="10384688" y="4655345"/>
            <a:ext cx="35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To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FD6B323-92E3-49B0-B530-5AF38E0A3521}"/>
              </a:ext>
            </a:extLst>
          </p:cNvPr>
          <p:cNvSpPr/>
          <p:nvPr/>
        </p:nvSpPr>
        <p:spPr>
          <a:xfrm>
            <a:off x="10390129" y="5126853"/>
            <a:ext cx="237305" cy="23730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3FD89C0-F7D2-4239-85CB-BCD3786EFF7E}"/>
              </a:ext>
            </a:extLst>
          </p:cNvPr>
          <p:cNvSpPr txBox="1"/>
          <p:nvPr/>
        </p:nvSpPr>
        <p:spPr>
          <a:xfrm>
            <a:off x="10360105" y="5107359"/>
            <a:ext cx="33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err="1"/>
              <a:t>Ti</a:t>
            </a:r>
            <a:endParaRPr lang="en-US" sz="1200" b="1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A07602B-B5E8-4B58-9605-0CDCC50659FA}"/>
              </a:ext>
            </a:extLst>
          </p:cNvPr>
          <p:cNvCxnSpPr>
            <a:cxnSpLocks/>
            <a:endCxn id="176" idx="1"/>
          </p:cNvCxnSpPr>
          <p:nvPr/>
        </p:nvCxnSpPr>
        <p:spPr>
          <a:xfrm>
            <a:off x="10332591" y="5119189"/>
            <a:ext cx="92291" cy="4241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6DD04F0-06AB-4172-9AA5-618BE87A999E}"/>
              </a:ext>
            </a:extLst>
          </p:cNvPr>
          <p:cNvCxnSpPr>
            <a:cxnSpLocks/>
          </p:cNvCxnSpPr>
          <p:nvPr/>
        </p:nvCxnSpPr>
        <p:spPr>
          <a:xfrm>
            <a:off x="10372481" y="4800872"/>
            <a:ext cx="10480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DF8129B-7AD7-419F-BBF0-E6A7B900DF71}"/>
              </a:ext>
            </a:extLst>
          </p:cNvPr>
          <p:cNvSpPr/>
          <p:nvPr/>
        </p:nvSpPr>
        <p:spPr>
          <a:xfrm>
            <a:off x="10375053" y="4747323"/>
            <a:ext cx="205522" cy="9587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7396D30-8660-4B2C-BC50-69035E692411}"/>
              </a:ext>
            </a:extLst>
          </p:cNvPr>
          <p:cNvSpPr/>
          <p:nvPr/>
        </p:nvSpPr>
        <p:spPr>
          <a:xfrm>
            <a:off x="10326742" y="3136209"/>
            <a:ext cx="76979" cy="196793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2E2D19-BEC4-47AF-B4ED-A067171DC895}"/>
              </a:ext>
            </a:extLst>
          </p:cNvPr>
          <p:cNvSpPr/>
          <p:nvPr/>
        </p:nvSpPr>
        <p:spPr>
          <a:xfrm>
            <a:off x="10060743" y="2335764"/>
            <a:ext cx="45719" cy="277926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36D6901-FAA3-4898-BF1F-8A3BF47DF057}"/>
              </a:ext>
            </a:extLst>
          </p:cNvPr>
          <p:cNvSpPr/>
          <p:nvPr/>
        </p:nvSpPr>
        <p:spPr>
          <a:xfrm flipH="1" flipV="1">
            <a:off x="2807849" y="4190247"/>
            <a:ext cx="371523" cy="5313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546E3D1-1F91-49DC-A328-07005807C857}"/>
              </a:ext>
            </a:extLst>
          </p:cNvPr>
          <p:cNvSpPr/>
          <p:nvPr/>
        </p:nvSpPr>
        <p:spPr>
          <a:xfrm>
            <a:off x="10077808" y="5081718"/>
            <a:ext cx="325911" cy="6227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BA6254B-5B79-4525-AE69-E4AA97BBD2B7}"/>
              </a:ext>
            </a:extLst>
          </p:cNvPr>
          <p:cNvSpPr txBox="1"/>
          <p:nvPr/>
        </p:nvSpPr>
        <p:spPr>
          <a:xfrm>
            <a:off x="1673630" y="4894769"/>
            <a:ext cx="571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LTTS Static heat load is measured by returning only the LTTS to the CD line to measure its flow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heat load is then calculated based on change in enthalpy times mass flow rate.</a:t>
            </a:r>
          </a:p>
        </p:txBody>
      </p:sp>
    </p:spTree>
    <p:extLst>
      <p:ext uri="{BB962C8B-B14F-4D97-AF65-F5344CB8AC3E}">
        <p14:creationId xmlns:p14="http://schemas.microsoft.com/office/powerpoint/2010/main" val="397924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d1fa51fb-4767-43a5-bca0-3d8a2ed6f0b8">
      <UserInfo>
        <DisplayName>Benjamin J Hansen</DisplayName>
        <AccountId>67</AccountId>
        <AccountType/>
      </UserInfo>
      <UserInfo>
        <DisplayName>Renzhuo Wang</DisplayName>
        <AccountId>69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D1EB003992641854DEC650B19B9B6" ma:contentTypeVersion="15" ma:contentTypeDescription="Create a new document." ma:contentTypeScope="" ma:versionID="b2eab3447979bcd3085181ffa65326a6">
  <xsd:schema xmlns:xsd="http://www.w3.org/2001/XMLSchema" xmlns:xs="http://www.w3.org/2001/XMLSchema" xmlns:p="http://schemas.microsoft.com/office/2006/metadata/properties" xmlns:ns1="http://schemas.microsoft.com/sharepoint/v3" xmlns:ns3="d1fa51fb-4767-43a5-bca0-3d8a2ed6f0b8" xmlns:ns4="d89967ca-08df-4c21-aa97-7439da325880" targetNamespace="http://schemas.microsoft.com/office/2006/metadata/properties" ma:root="true" ma:fieldsID="8facf66dfd3bba4237e65f46a1363329" ns1:_="" ns3:_="" ns4:_="">
    <xsd:import namespace="http://schemas.microsoft.com/sharepoint/v3"/>
    <xsd:import namespace="d1fa51fb-4767-43a5-bca0-3d8a2ed6f0b8"/>
    <xsd:import namespace="d89967ca-08df-4c21-aa97-7439da3258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51fb-4767-43a5-bca0-3d8a2ed6f0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967ca-08df-4c21-aa97-7439da325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56A0C-9B10-4423-A279-8A168F5806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1fa51fb-4767-43a5-bca0-3d8a2ed6f0b8"/>
  </ds:schemaRefs>
</ds:datastoreItem>
</file>

<file path=customXml/itemProps2.xml><?xml version="1.0" encoding="utf-8"?>
<ds:datastoreItem xmlns:ds="http://schemas.openxmlformats.org/officeDocument/2006/customXml" ds:itemID="{B834302C-A39A-4A84-9F27-329B6C979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D37C6-2708-4143-8B52-A2E4995A0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fa51fb-4767-43a5-bca0-3d8a2ed6f0b8"/>
    <ds:schemaRef ds:uri="d89967ca-08df-4c21-aa97-7439da325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1258</Words>
  <Application>Microsoft Office PowerPoint</Application>
  <PresentationFormat>Widescreen</PresentationFormat>
  <Paragraphs>253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Office Theme</vt:lpstr>
      <vt:lpstr>PowerPoint Presentation</vt:lpstr>
      <vt:lpstr>Outline</vt:lpstr>
      <vt:lpstr>Special Modes of Operation</vt:lpstr>
      <vt:lpstr>650 Test Stand FRS  ED0013603 Key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load Measurements - Instrumentation</vt:lpstr>
      <vt:lpstr>Current cooldown flow path</vt:lpstr>
      <vt:lpstr>Max flow rate with existing system</vt:lpstr>
      <vt:lpstr>PowerPoint Presentation</vt:lpstr>
      <vt:lpstr>650 CTL model: Interface between 650 and PIP2-IT TL</vt:lpstr>
      <vt:lpstr>5K Supply W- tube for thermal bump</vt:lpstr>
      <vt:lpstr>Relief Header Modifications Preliminary Design</vt:lpstr>
      <vt:lpstr>PowerPoint Presentation</vt:lpstr>
      <vt:lpstr>Flow Measurement</vt:lpstr>
      <vt:lpstr>CD Return Flow Transducer Location</vt:lpstr>
      <vt:lpstr>TRS ED0013632 (Draft) - Heat Load Measurement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 Hansen</dc:creator>
  <cp:lastModifiedBy>Benjamin J Hansen</cp:lastModifiedBy>
  <cp:revision>8</cp:revision>
  <dcterms:created xsi:type="dcterms:W3CDTF">2021-03-18T13:06:53Z</dcterms:created>
  <dcterms:modified xsi:type="dcterms:W3CDTF">2021-04-22T14:19:16Z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0x010100460D1EB003992641854DEC650B19B9B6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