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32"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0" autoAdjust="0"/>
    <p:restoredTop sz="94660"/>
  </p:normalViewPr>
  <p:slideViewPr>
    <p:cSldViewPr snapToGrid="0">
      <p:cViewPr varScale="1">
        <p:scale>
          <a:sx n="97" d="100"/>
          <a:sy n="97" d="100"/>
        </p:scale>
        <p:origin x="10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P Ozelis" userId="895b169d-f6ab-41db-a59f-839ebe0f64ff" providerId="ADAL" clId="{9A3AEB04-A0DB-48C6-A7E5-7F2847244EC7}"/>
    <pc:docChg chg="custSel modSld">
      <pc:chgData name="Joseph P Ozelis" userId="895b169d-f6ab-41db-a59f-839ebe0f64ff" providerId="ADAL" clId="{9A3AEB04-A0DB-48C6-A7E5-7F2847244EC7}" dt="2021-04-08T15:52:38.040" v="38" actId="255"/>
      <pc:docMkLst>
        <pc:docMk/>
      </pc:docMkLst>
      <pc:sldChg chg="modSp">
        <pc:chgData name="Joseph P Ozelis" userId="895b169d-f6ab-41db-a59f-839ebe0f64ff" providerId="ADAL" clId="{9A3AEB04-A0DB-48C6-A7E5-7F2847244EC7}" dt="2021-04-08T15:52:38.040" v="38" actId="255"/>
        <pc:sldMkLst>
          <pc:docMk/>
          <pc:sldMk cId="3226089562" sldId="432"/>
        </pc:sldMkLst>
        <pc:spChg chg="mod">
          <ac:chgData name="Joseph P Ozelis" userId="895b169d-f6ab-41db-a59f-839ebe0f64ff" providerId="ADAL" clId="{9A3AEB04-A0DB-48C6-A7E5-7F2847244EC7}" dt="2021-04-08T15:52:38.040" v="38" actId="255"/>
          <ac:spMkLst>
            <pc:docMk/>
            <pc:sldMk cId="3226089562" sldId="432"/>
            <ac:spMk id="5" creationId="{646E1A45-EFBE-431F-8919-78443E17EFFD}"/>
          </ac:spMkLst>
        </pc:spChg>
        <pc:spChg chg="mod">
          <ac:chgData name="Joseph P Ozelis" userId="895b169d-f6ab-41db-a59f-839ebe0f64ff" providerId="ADAL" clId="{9A3AEB04-A0DB-48C6-A7E5-7F2847244EC7}" dt="2021-04-08T15:52:06.885" v="23" actId="20577"/>
          <ac:spMkLst>
            <pc:docMk/>
            <pc:sldMk cId="3226089562" sldId="432"/>
            <ac:spMk id="10" creationId="{BCED80F6-9E5F-43A2-BC23-D1F167A7599D}"/>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4"/>
            <a:ext cx="8499231" cy="1529241"/>
          </a:xfrm>
          <a:prstGeom prst="rect">
            <a:avLst/>
          </a:prstGeom>
        </p:spPr>
        <p:txBody>
          <a:bodyPr lIns="0" tIns="45720" rIns="0" bIns="45720">
            <a:noAutofit/>
          </a:bodyPr>
          <a:lstStyle>
            <a:lvl1pPr marL="0" indent="0">
              <a:buFontTx/>
              <a:buNone/>
              <a:defRPr sz="1500">
                <a:solidFill>
                  <a:srgbClr val="004C97"/>
                </a:solidFill>
                <a:latin typeface="Helvetica"/>
              </a:defRPr>
            </a:lvl1pPr>
            <a:lvl2pPr marL="342900" indent="0">
              <a:buFontTx/>
              <a:buNone/>
              <a:defRPr sz="1200">
                <a:solidFill>
                  <a:srgbClr val="2E5286"/>
                </a:solidFill>
                <a:latin typeface="Helvetica"/>
              </a:defRPr>
            </a:lvl2pPr>
            <a:lvl3pPr marL="685800" indent="0">
              <a:buFontTx/>
              <a:buNone/>
              <a:defRPr sz="1200">
                <a:solidFill>
                  <a:srgbClr val="2E5286"/>
                </a:solidFill>
                <a:latin typeface="Helvetica"/>
              </a:defRPr>
            </a:lvl3pPr>
            <a:lvl4pPr marL="1028700" indent="0">
              <a:buFontTx/>
              <a:buNone/>
              <a:defRPr sz="1200">
                <a:solidFill>
                  <a:srgbClr val="2E5286"/>
                </a:solidFill>
                <a:latin typeface="Helvetica"/>
              </a:defRPr>
            </a:lvl4pPr>
            <a:lvl5pPr marL="1371600" indent="0">
              <a:buFontTx/>
              <a:buNone/>
              <a:defRPr sz="12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 Placeholder 24"/>
          <p:cNvSpPr>
            <a:spLocks noGrp="1"/>
          </p:cNvSpPr>
          <p:nvPr>
            <p:ph type="body" sz="quarter" idx="11"/>
          </p:nvPr>
        </p:nvSpPr>
        <p:spPr>
          <a:xfrm>
            <a:off x="341925" y="3951843"/>
            <a:ext cx="8499232" cy="1003049"/>
          </a:xfrm>
          <a:prstGeom prst="rect">
            <a:avLst/>
          </a:prstGeom>
        </p:spPr>
        <p:txBody>
          <a:bodyPr vert="horz" wrap="square" lIns="0" tIns="45720" anchor="ctr" anchorCtr="0">
            <a:normAutofit/>
          </a:bodyPr>
          <a:lstStyle>
            <a:lvl1pPr marL="0" indent="0" algn="l">
              <a:lnSpc>
                <a:spcPct val="100000"/>
              </a:lnSpc>
              <a:spcBef>
                <a:spcPts val="525"/>
              </a:spcBef>
              <a:spcAft>
                <a:spcPts val="0"/>
              </a:spcAft>
              <a:buFontTx/>
              <a:buNone/>
              <a:defRPr sz="2400" b="1" i="0">
                <a:solidFill>
                  <a:srgbClr val="004C97"/>
                </a:solidFill>
              </a:defRPr>
            </a:lvl1pPr>
            <a:lvl2pPr marL="0" indent="0">
              <a:buFontTx/>
              <a:buNone/>
              <a:defRPr sz="2100" b="1" i="0">
                <a:solidFill>
                  <a:srgbClr val="004C97"/>
                </a:solidFill>
              </a:defRPr>
            </a:lvl2pPr>
            <a:lvl3pPr marL="0" indent="0">
              <a:buFontTx/>
              <a:buNone/>
              <a:defRPr sz="2100" b="1" i="0">
                <a:solidFill>
                  <a:srgbClr val="004C97"/>
                </a:solidFill>
              </a:defRPr>
            </a:lvl3pPr>
            <a:lvl4pPr marL="0" indent="0">
              <a:buFontTx/>
              <a:buNone/>
              <a:defRPr sz="2100" b="1" i="0">
                <a:solidFill>
                  <a:srgbClr val="004C97"/>
                </a:solidFill>
              </a:defRPr>
            </a:lvl4pPr>
            <a:lvl5pPr marL="0" indent="0">
              <a:buFontTx/>
              <a:buNone/>
              <a:defRPr sz="21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5"/>
            <a:ext cx="9010786" cy="301891"/>
          </a:xfrm>
          <a:prstGeom prst="rect">
            <a:avLst/>
          </a:prstGeom>
        </p:spPr>
      </p:pic>
    </p:spTree>
    <p:extLst>
      <p:ext uri="{BB962C8B-B14F-4D97-AF65-F5344CB8AC3E}">
        <p14:creationId xmlns:p14="http://schemas.microsoft.com/office/powerpoint/2010/main" val="1682806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1" y="971552"/>
            <a:ext cx="8672513" cy="5059363"/>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4"/>
            <a:ext cx="8686800" cy="427877"/>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8" y="6504213"/>
            <a:ext cx="675368"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530604" y="6504215"/>
            <a:ext cx="6262118"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28-May-2018</a:t>
            </a:r>
            <a:endParaRPr lang="en-US" b="1" dirty="0"/>
          </a:p>
        </p:txBody>
      </p:sp>
      <p:sp>
        <p:nvSpPr>
          <p:cNvPr id="10" name="Slide Number Placeholder 5"/>
          <p:cNvSpPr>
            <a:spLocks noGrp="1"/>
          </p:cNvSpPr>
          <p:nvPr>
            <p:ph type="sldNum" sz="quarter" idx="4"/>
          </p:nvPr>
        </p:nvSpPr>
        <p:spPr>
          <a:xfrm>
            <a:off x="222250" y="6504215"/>
            <a:ext cx="414338"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39224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3" y="971550"/>
            <a:ext cx="4215383" cy="3633788"/>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200" b="1" i="0">
                <a:solidFill>
                  <a:srgbClr val="004C97"/>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19"/>
          </p:nvPr>
        </p:nvSpPr>
        <p:spPr>
          <a:xfrm>
            <a:off x="4692451" y="4765101"/>
            <a:ext cx="4206239" cy="1265812"/>
          </a:xfrm>
          <a:prstGeom prst="rect">
            <a:avLst/>
          </a:prstGeom>
        </p:spPr>
        <p:txBody>
          <a:bodyPr lIns="0" tIns="0" rIns="0" bIns="0"/>
          <a:lstStyle>
            <a:lvl1pPr marL="0" indent="0">
              <a:buNone/>
              <a:defRPr sz="1200" b="1" i="0">
                <a:solidFill>
                  <a:srgbClr val="004C97"/>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Date Placeholder 3"/>
          <p:cNvSpPr>
            <a:spLocks noGrp="1"/>
          </p:cNvSpPr>
          <p:nvPr>
            <p:ph type="dt" sz="half" idx="2"/>
          </p:nvPr>
        </p:nvSpPr>
        <p:spPr>
          <a:xfrm>
            <a:off x="736828" y="6504213"/>
            <a:ext cx="675368"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endParaRPr lang="en-US" dirty="0"/>
          </a:p>
        </p:txBody>
      </p:sp>
      <p:sp>
        <p:nvSpPr>
          <p:cNvPr id="12" name="Footer Placeholder 4"/>
          <p:cNvSpPr>
            <a:spLocks noGrp="1"/>
          </p:cNvSpPr>
          <p:nvPr>
            <p:ph type="ftr" sz="quarter" idx="3"/>
          </p:nvPr>
        </p:nvSpPr>
        <p:spPr>
          <a:xfrm>
            <a:off x="1530603" y="6504215"/>
            <a:ext cx="6262118"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28-May-2018</a:t>
            </a:r>
            <a:endParaRPr lang="en-US" b="1" dirty="0"/>
          </a:p>
        </p:txBody>
      </p:sp>
      <p:sp>
        <p:nvSpPr>
          <p:cNvPr id="13" name="Slide Number Placeholder 5"/>
          <p:cNvSpPr>
            <a:spLocks noGrp="1"/>
          </p:cNvSpPr>
          <p:nvPr>
            <p:ph type="sldNum" sz="quarter" idx="4"/>
          </p:nvPr>
        </p:nvSpPr>
        <p:spPr>
          <a:xfrm>
            <a:off x="222250" y="6504215"/>
            <a:ext cx="414338"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4"/>
            <a:ext cx="8686800" cy="427877"/>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08346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200" b="1" i="0">
                <a:solidFill>
                  <a:srgbClr val="004C97"/>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Content Placeholder 2"/>
          <p:cNvSpPr>
            <a:spLocks noGrp="1"/>
          </p:cNvSpPr>
          <p:nvPr>
            <p:ph sz="half" idx="15"/>
          </p:nvPr>
        </p:nvSpPr>
        <p:spPr>
          <a:xfrm>
            <a:off x="3542713" y="958852"/>
            <a:ext cx="5347605" cy="5022675"/>
          </a:xfrm>
          <a:prstGeom prst="rect">
            <a:avLst/>
          </a:prstGeom>
        </p:spPr>
        <p:txBody>
          <a:bodyPr lIns="0" tIns="0" rIns="0" bIns="0"/>
          <a:lstStyle>
            <a:lvl1pPr>
              <a:defRPr sz="1800">
                <a:solidFill>
                  <a:srgbClr val="505050"/>
                </a:solidFill>
              </a:defRPr>
            </a:lvl1pPr>
            <a:lvl2pPr>
              <a:defRPr sz="1650">
                <a:solidFill>
                  <a:srgbClr val="505050"/>
                </a:solidFill>
              </a:defRPr>
            </a:lvl2pPr>
            <a:lvl3pPr>
              <a:defRPr sz="1500">
                <a:solidFill>
                  <a:srgbClr val="505050"/>
                </a:solidFill>
              </a:defRPr>
            </a:lvl3pPr>
            <a:lvl4pPr>
              <a:defRPr sz="1350">
                <a:solidFill>
                  <a:srgbClr val="505050"/>
                </a:solidFill>
              </a:defRPr>
            </a:lvl4pPr>
            <a:lvl5pPr marL="1543050" indent="-171450">
              <a:buFont typeface="Arial"/>
              <a:buChar char="•"/>
              <a:defRPr sz="1350">
                <a:solidFill>
                  <a:srgbClr val="505050"/>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8" y="6504213"/>
            <a:ext cx="675368" cy="241300"/>
          </a:xfrm>
        </p:spPr>
        <p:txBody>
          <a:bodyPr/>
          <a:lstStyle>
            <a:lvl1pPr>
              <a:defRPr sz="900" smtClean="0"/>
            </a:lvl1pPr>
          </a:lstStyle>
          <a:p>
            <a:pPr>
              <a:defRPr/>
            </a:pPr>
            <a:endParaRPr lang="en-US" dirty="0"/>
          </a:p>
        </p:txBody>
      </p:sp>
      <p:sp>
        <p:nvSpPr>
          <p:cNvPr id="6" name="Footer Placeholder 4"/>
          <p:cNvSpPr>
            <a:spLocks noGrp="1"/>
          </p:cNvSpPr>
          <p:nvPr>
            <p:ph type="ftr" sz="quarter" idx="17"/>
          </p:nvPr>
        </p:nvSpPr>
        <p:spPr>
          <a:xfrm>
            <a:off x="1530602" y="6504215"/>
            <a:ext cx="6262119" cy="250031"/>
          </a:xfrm>
        </p:spPr>
        <p:txBody>
          <a:bodyPr/>
          <a:lstStyle>
            <a:lvl1pPr>
              <a:defRPr sz="900" dirty="0" smtClean="0"/>
            </a:lvl1pPr>
          </a:lstStyle>
          <a:p>
            <a:pPr>
              <a:defRPr/>
            </a:pPr>
            <a:r>
              <a:rPr lang="en-US"/>
              <a:t>28-May-2018</a:t>
            </a:r>
            <a:endParaRPr lang="en-US" b="1" dirty="0"/>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7"/>
            <a:ext cx="8686800" cy="427877"/>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70211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2"/>
            <a:ext cx="8686800" cy="3726717"/>
          </a:xfrm>
          <a:prstGeom prst="rect">
            <a:avLst/>
          </a:prstGeom>
        </p:spPr>
        <p:txBody>
          <a:bodyPr lIns="0" tIns="0" rIns="0" bIns="0" rtlCol="0">
            <a:normAutofit/>
          </a:bodyPr>
          <a:lstStyle>
            <a:lvl1pPr marL="0" indent="0">
              <a:buNone/>
              <a:defRPr sz="1200">
                <a:solidFill>
                  <a:srgbClr val="50505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7"/>
            <a:ext cx="8686800" cy="1091259"/>
          </a:xfrm>
          <a:prstGeom prst="rect">
            <a:avLst/>
          </a:prstGeom>
        </p:spPr>
        <p:txBody>
          <a:bodyPr lIns="0" tIns="0" rIns="0" bIns="0"/>
          <a:lstStyle>
            <a:lvl1pPr marL="0" indent="0">
              <a:buNone/>
              <a:defRPr sz="1200" b="1" i="0">
                <a:solidFill>
                  <a:srgbClr val="004C97"/>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3"/>
          <p:cNvSpPr>
            <a:spLocks noGrp="1"/>
          </p:cNvSpPr>
          <p:nvPr>
            <p:ph type="dt" sz="half" idx="14"/>
          </p:nvPr>
        </p:nvSpPr>
        <p:spPr>
          <a:xfrm>
            <a:off x="736828" y="6504213"/>
            <a:ext cx="675368"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endParaRPr lang="en-US" dirty="0"/>
          </a:p>
        </p:txBody>
      </p:sp>
      <p:sp>
        <p:nvSpPr>
          <p:cNvPr id="9" name="Footer Placeholder 4"/>
          <p:cNvSpPr>
            <a:spLocks noGrp="1"/>
          </p:cNvSpPr>
          <p:nvPr>
            <p:ph type="ftr" sz="quarter" idx="3"/>
          </p:nvPr>
        </p:nvSpPr>
        <p:spPr>
          <a:xfrm>
            <a:off x="1530603" y="6504215"/>
            <a:ext cx="6251958"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28-May-2018</a:t>
            </a:r>
            <a:endParaRPr lang="en-US" b="1" dirty="0"/>
          </a:p>
        </p:txBody>
      </p:sp>
      <p:sp>
        <p:nvSpPr>
          <p:cNvPr id="11" name="Slide Number Placeholder 5"/>
          <p:cNvSpPr>
            <a:spLocks noGrp="1"/>
          </p:cNvSpPr>
          <p:nvPr>
            <p:ph type="sldNum" sz="quarter" idx="4"/>
          </p:nvPr>
        </p:nvSpPr>
        <p:spPr>
          <a:xfrm>
            <a:off x="222250" y="6504215"/>
            <a:ext cx="414338"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4"/>
            <a:ext cx="8686800" cy="427877"/>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881660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8" y="6504213"/>
            <a:ext cx="675368" cy="241300"/>
          </a:xfrm>
        </p:spPr>
        <p:txBody>
          <a:bodyPr/>
          <a:lstStyle/>
          <a:p>
            <a:pPr>
              <a:defRPr/>
            </a:pPr>
            <a:endParaRPr lang="en-US" dirty="0"/>
          </a:p>
        </p:txBody>
      </p:sp>
      <p:sp>
        <p:nvSpPr>
          <p:cNvPr id="4" name="Footer Placeholder 3"/>
          <p:cNvSpPr>
            <a:spLocks noGrp="1"/>
          </p:cNvSpPr>
          <p:nvPr>
            <p:ph type="ftr" sz="quarter" idx="11"/>
          </p:nvPr>
        </p:nvSpPr>
        <p:spPr>
          <a:xfrm>
            <a:off x="1530603" y="6504215"/>
            <a:ext cx="6260399" cy="242873"/>
          </a:xfrm>
        </p:spPr>
        <p:txBody>
          <a:bodyPr/>
          <a:lstStyle/>
          <a:p>
            <a:pPr>
              <a:defRPr/>
            </a:pPr>
            <a:r>
              <a:rPr lang="en-US"/>
              <a:t>28-May-2018</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2"/>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353571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a:xfrm>
            <a:off x="1530603" y="6504215"/>
            <a:ext cx="6272278" cy="242873"/>
          </a:xfrm>
        </p:spPr>
        <p:txBody>
          <a:bodyPr/>
          <a:lstStyle/>
          <a:p>
            <a:pPr>
              <a:defRPr/>
            </a:pPr>
            <a:r>
              <a:rPr lang="en-US"/>
              <a:t>28-May-2018</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4"/>
            <a:ext cx="8686800" cy="427877"/>
          </a:xfrm>
          <a:prstGeom prst="rect">
            <a:avLst/>
          </a:prstGeom>
        </p:spPr>
        <p:txBody>
          <a:bodyPr lIns="0" tIns="0" rIns="0" bIns="0" anchor="b" anchorCtr="0"/>
          <a:lstStyle>
            <a:lvl1pPr>
              <a:defRPr sz="21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05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05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05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05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05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05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05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05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05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05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05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05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05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05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05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18989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20" y="4963774"/>
            <a:ext cx="4941110" cy="1529241"/>
          </a:xfrm>
          <a:prstGeom prst="rect">
            <a:avLst/>
          </a:prstGeom>
        </p:spPr>
        <p:txBody>
          <a:bodyPr lIns="0" tIns="45720" rIns="0" bIns="45720">
            <a:noAutofit/>
          </a:bodyPr>
          <a:lstStyle>
            <a:lvl1pPr marL="0" indent="0">
              <a:buFontTx/>
              <a:buNone/>
              <a:defRPr sz="1500">
                <a:solidFill>
                  <a:srgbClr val="004C97"/>
                </a:solidFill>
                <a:latin typeface="Helvetica"/>
              </a:defRPr>
            </a:lvl1pPr>
            <a:lvl2pPr marL="342900" indent="0">
              <a:buFontTx/>
              <a:buNone/>
              <a:defRPr sz="1200">
                <a:solidFill>
                  <a:srgbClr val="2E5286"/>
                </a:solidFill>
                <a:latin typeface="Helvetica"/>
              </a:defRPr>
            </a:lvl2pPr>
            <a:lvl3pPr marL="685800" indent="0">
              <a:buFontTx/>
              <a:buNone/>
              <a:defRPr sz="1200">
                <a:solidFill>
                  <a:srgbClr val="2E5286"/>
                </a:solidFill>
                <a:latin typeface="Helvetica"/>
              </a:defRPr>
            </a:lvl3pPr>
            <a:lvl4pPr marL="1028700" indent="0">
              <a:buFontTx/>
              <a:buNone/>
              <a:defRPr sz="1200">
                <a:solidFill>
                  <a:srgbClr val="2E5286"/>
                </a:solidFill>
                <a:latin typeface="Helvetica"/>
              </a:defRPr>
            </a:lvl4pPr>
            <a:lvl5pPr marL="1371600" indent="0">
              <a:buFontTx/>
              <a:buNone/>
              <a:defRPr sz="12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334159" y="64751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Text Placeholder 24"/>
          <p:cNvSpPr>
            <a:spLocks noGrp="1"/>
          </p:cNvSpPr>
          <p:nvPr>
            <p:ph type="body" sz="quarter" idx="11"/>
          </p:nvPr>
        </p:nvSpPr>
        <p:spPr>
          <a:xfrm>
            <a:off x="219719" y="3951843"/>
            <a:ext cx="8667106" cy="1003049"/>
          </a:xfrm>
          <a:prstGeom prst="rect">
            <a:avLst/>
          </a:prstGeom>
        </p:spPr>
        <p:txBody>
          <a:bodyPr vert="horz" wrap="square" lIns="0" tIns="27432" anchor="ctr" anchorCtr="0">
            <a:normAutofit/>
          </a:bodyPr>
          <a:lstStyle>
            <a:lvl1pPr marL="0" indent="0" algn="l">
              <a:lnSpc>
                <a:spcPct val="100000"/>
              </a:lnSpc>
              <a:spcBef>
                <a:spcPts val="525"/>
              </a:spcBef>
              <a:spcAft>
                <a:spcPts val="0"/>
              </a:spcAft>
              <a:buFontTx/>
              <a:buNone/>
              <a:defRPr sz="2400" b="1" i="0">
                <a:solidFill>
                  <a:srgbClr val="004C97"/>
                </a:solidFill>
              </a:defRPr>
            </a:lvl1pPr>
            <a:lvl2pPr marL="0" indent="0">
              <a:buFontTx/>
              <a:buNone/>
              <a:defRPr sz="2100" b="1" i="0">
                <a:solidFill>
                  <a:srgbClr val="004C97"/>
                </a:solidFill>
              </a:defRPr>
            </a:lvl2pPr>
            <a:lvl3pPr marL="0" indent="0">
              <a:buFontTx/>
              <a:buNone/>
              <a:defRPr sz="2100" b="1" i="0">
                <a:solidFill>
                  <a:srgbClr val="004C97"/>
                </a:solidFill>
              </a:defRPr>
            </a:lvl3pPr>
            <a:lvl4pPr marL="0" indent="0">
              <a:buFontTx/>
              <a:buNone/>
              <a:defRPr sz="2100" b="1" i="0">
                <a:solidFill>
                  <a:srgbClr val="004C97"/>
                </a:solidFill>
              </a:defRPr>
            </a:lvl4pPr>
            <a:lvl5pPr marL="0" indent="0">
              <a:buFontTx/>
              <a:buNone/>
              <a:defRPr sz="21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9"/>
            <a:ext cx="9010786" cy="301891"/>
          </a:xfrm>
          <a:prstGeom prst="rect">
            <a:avLst/>
          </a:prstGeom>
        </p:spPr>
      </p:pic>
      <p:pic>
        <p:nvPicPr>
          <p:cNvPr id="9" name="Picture 8">
            <a:extLst>
              <a:ext uri="{FF2B5EF4-FFF2-40B4-BE49-F238E27FC236}">
                <a16:creationId xmlns:a16="http://schemas.microsoft.com/office/drawing/2014/main" id="{7A3F7814-5B3D-F64D-90D9-B2F8FF1BE9E8}"/>
              </a:ext>
            </a:extLst>
          </p:cNvPr>
          <p:cNvPicPr>
            <a:picLocks noChangeAspect="1"/>
          </p:cNvPicPr>
          <p:nvPr userDrawn="1"/>
        </p:nvPicPr>
        <p:blipFill>
          <a:blip r:embed="rId3"/>
          <a:stretch>
            <a:fillRect/>
          </a:stretch>
        </p:blipFill>
        <p:spPr>
          <a:xfrm>
            <a:off x="0" y="905817"/>
            <a:ext cx="9144000" cy="3037142"/>
          </a:xfrm>
          <a:prstGeom prst="rect">
            <a:avLst/>
          </a:prstGeom>
        </p:spPr>
      </p:pic>
      <p:sp>
        <p:nvSpPr>
          <p:cNvPr id="2" name="TextBox 1">
            <a:extLst>
              <a:ext uri="{FF2B5EF4-FFF2-40B4-BE49-F238E27FC236}">
                <a16:creationId xmlns:a16="http://schemas.microsoft.com/office/drawing/2014/main" id="{63691F35-E0CB-4EC0-857D-555A6CDB60C9}"/>
              </a:ext>
            </a:extLst>
          </p:cNvPr>
          <p:cNvSpPr txBox="1"/>
          <p:nvPr userDrawn="1"/>
        </p:nvSpPr>
        <p:spPr>
          <a:xfrm>
            <a:off x="5215704" y="4697305"/>
            <a:ext cx="3616036" cy="1292662"/>
          </a:xfrm>
          <a:prstGeom prst="rect">
            <a:avLst/>
          </a:prstGeom>
          <a:noFill/>
        </p:spPr>
        <p:txBody>
          <a:bodyPr wrap="square" lIns="0" tIns="0" rIns="0" bIns="0" rtlCol="0">
            <a:spAutoFit/>
          </a:bodyPr>
          <a:lstStyle/>
          <a:p>
            <a:pPr marL="0" marR="0" indent="0" algn="l" defTabSz="3429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A Partnership of: </a:t>
            </a:r>
          </a:p>
          <a:p>
            <a:pPr marL="82154" marR="0" indent="0" algn="l" defTabSz="3429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US/DOE</a:t>
            </a:r>
          </a:p>
          <a:p>
            <a:pPr marL="82154" marR="0" indent="0" algn="l" defTabSz="3429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India/DAE</a:t>
            </a:r>
          </a:p>
          <a:p>
            <a:pPr marL="82154" marR="0" indent="0" algn="l" defTabSz="3429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Italy/INFN</a:t>
            </a:r>
          </a:p>
          <a:p>
            <a:pPr marL="82154" marR="0" indent="0" algn="l" defTabSz="3429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UK/UKRI-STFC</a:t>
            </a:r>
          </a:p>
          <a:p>
            <a:pPr marL="82154" marR="0" indent="0" algn="l" defTabSz="3429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France/CEA, CNRS/IN2P3</a:t>
            </a:r>
          </a:p>
          <a:p>
            <a:pPr marL="82154" marR="0" indent="0" algn="l" defTabSz="3429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Poland/WUST </a:t>
            </a:r>
            <a:endParaRPr lang="en-US" sz="1200" kern="1200" baseline="0" dirty="0">
              <a:solidFill>
                <a:schemeClr val="tx1"/>
              </a:solidFill>
              <a:latin typeface="Helvetica"/>
              <a:cs typeface="Helvetica"/>
            </a:endParaRPr>
          </a:p>
        </p:txBody>
      </p:sp>
      <p:pic>
        <p:nvPicPr>
          <p:cNvPr id="4" name="Picture 3">
            <a:extLst>
              <a:ext uri="{FF2B5EF4-FFF2-40B4-BE49-F238E27FC236}">
                <a16:creationId xmlns:a16="http://schemas.microsoft.com/office/drawing/2014/main" id="{7567DB93-30FE-4673-AE08-BD456081C149}"/>
              </a:ext>
            </a:extLst>
          </p:cNvPr>
          <p:cNvPicPr>
            <a:picLocks/>
          </p:cNvPicPr>
          <p:nvPr userDrawn="1"/>
        </p:nvPicPr>
        <p:blipFill>
          <a:blip r:embed="rId4"/>
          <a:stretch>
            <a:fillRect/>
          </a:stretch>
        </p:blipFill>
        <p:spPr>
          <a:xfrm>
            <a:off x="8582784" y="6175029"/>
            <a:ext cx="338328" cy="210312"/>
          </a:xfrm>
          <a:prstGeom prst="rect">
            <a:avLst/>
          </a:prstGeom>
          <a:effectLst>
            <a:outerShdw blurRad="38100" dist="38100" dir="2700000" algn="tl" rotWithShape="0">
              <a:prstClr val="black">
                <a:alpha val="40000"/>
              </a:prstClr>
            </a:outerShdw>
          </a:effectLst>
        </p:spPr>
      </p:pic>
      <p:sp>
        <p:nvSpPr>
          <p:cNvPr id="5" name="Rectangle 4">
            <a:extLst>
              <a:ext uri="{FF2B5EF4-FFF2-40B4-BE49-F238E27FC236}">
                <a16:creationId xmlns:a16="http://schemas.microsoft.com/office/drawing/2014/main" id="{C16C57BD-E442-44E1-83FC-1C4880C85E25}"/>
              </a:ext>
            </a:extLst>
          </p:cNvPr>
          <p:cNvSpPr/>
          <p:nvPr userDrawn="1"/>
        </p:nvSpPr>
        <p:spPr>
          <a:xfrm>
            <a:off x="8576931" y="5421849"/>
            <a:ext cx="320040" cy="210312"/>
          </a:xfrm>
          <a:prstGeom prst="rect">
            <a:avLst/>
          </a:prstGeom>
          <a:blipFill>
            <a:blip r:embed="rId5">
              <a:extLst>
                <a:ext uri="{96DAC541-7B7A-43D3-8B79-37D633B846F1}">
                  <asvg:svgBlip xmlns:asvg="http://schemas.microsoft.com/office/drawing/2016/SVG/main" r:embed="rId6"/>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91A11537-26A3-4D88-BBA8-64E27AD9313A}"/>
              </a:ext>
            </a:extLst>
          </p:cNvPr>
          <p:cNvSpPr/>
          <p:nvPr userDrawn="1"/>
        </p:nvSpPr>
        <p:spPr>
          <a:xfrm>
            <a:off x="8576929" y="5163438"/>
            <a:ext cx="320040" cy="210312"/>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37C5ED13-137B-4627-8764-B8EAC8BAC51B}"/>
              </a:ext>
            </a:extLst>
          </p:cNvPr>
          <p:cNvPicPr>
            <a:picLocks/>
          </p:cNvPicPr>
          <p:nvPr userDrawn="1"/>
        </p:nvPicPr>
        <p:blipFill>
          <a:blip r:embed="rId8"/>
          <a:stretch>
            <a:fillRect/>
          </a:stretch>
        </p:blipFill>
        <p:spPr>
          <a:xfrm>
            <a:off x="8576325" y="4925006"/>
            <a:ext cx="402336" cy="210312"/>
          </a:xfrm>
          <a:prstGeom prst="rect">
            <a:avLst/>
          </a:prstGeom>
          <a:blipFill>
            <a:blip r:embed="rId7" cstate="screen">
              <a:extLst>
                <a:ext uri="{28A0092B-C50C-407E-A947-70E740481C1C}">
                  <a14:useLocalDpi xmlns:a14="http://schemas.microsoft.com/office/drawing/2010/main"/>
                </a:ext>
              </a:extLst>
            </a:blip>
            <a:stretch>
              <a:fillRect/>
            </a:stretch>
          </a:blipFill>
          <a:effectLst>
            <a:outerShdw blurRad="38100" dist="38100" dir="2700000" algn="tl" rotWithShape="0">
              <a:prstClr val="black">
                <a:alpha val="40000"/>
              </a:prstClr>
            </a:outerShdw>
          </a:effectLst>
        </p:spPr>
      </p:pic>
      <p:sp>
        <p:nvSpPr>
          <p:cNvPr id="8" name="Rectangle 7">
            <a:extLst>
              <a:ext uri="{FF2B5EF4-FFF2-40B4-BE49-F238E27FC236}">
                <a16:creationId xmlns:a16="http://schemas.microsoft.com/office/drawing/2014/main" id="{CE660AC2-A276-487E-B96E-C832E7B359FB}"/>
              </a:ext>
            </a:extLst>
          </p:cNvPr>
          <p:cNvSpPr/>
          <p:nvPr userDrawn="1"/>
        </p:nvSpPr>
        <p:spPr>
          <a:xfrm>
            <a:off x="8576931" y="5676799"/>
            <a:ext cx="420624" cy="210312"/>
          </a:xfrm>
          <a:prstGeom prst="rect">
            <a:avLst/>
          </a:prstGeom>
          <a:blipFill>
            <a:blip r:embed="rId9"/>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991D3C52-B190-481D-A023-DF0C2B50CD3D}"/>
              </a:ext>
            </a:extLst>
          </p:cNvPr>
          <p:cNvSpPr/>
          <p:nvPr userDrawn="1"/>
        </p:nvSpPr>
        <p:spPr>
          <a:xfrm>
            <a:off x="8582784" y="5934666"/>
            <a:ext cx="320040" cy="210312"/>
          </a:xfrm>
          <a:prstGeom prst="rect">
            <a:avLst/>
          </a:prstGeom>
          <a:blipFill>
            <a:blip r:embed="rId10"/>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3003854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2" y="103666"/>
            <a:ext cx="8672512" cy="641739"/>
          </a:xfrm>
          <a:prstGeom prst="rect">
            <a:avLst/>
          </a:prstGeom>
        </p:spPr>
        <p:txBody>
          <a:bodyPr lIns="0" tIns="0" rIns="0" bIns="0" anchor="b" anchorCtr="0"/>
          <a:lstStyle>
            <a:lvl1pPr>
              <a:defRPr sz="18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1" y="1043047"/>
            <a:ext cx="8672513" cy="4987867"/>
          </a:xfrm>
          <a:prstGeom prst="rect">
            <a:avLst/>
          </a:prstGeom>
        </p:spPr>
        <p:txBody>
          <a:bodyPr lIns="0" tIns="0" rIns="0" bIns="0">
            <a:normAutofit/>
          </a:bodyPr>
          <a:lstStyle>
            <a:lvl1pPr>
              <a:spcBef>
                <a:spcPts val="900"/>
              </a:spcBef>
              <a:defRPr sz="1800">
                <a:solidFill>
                  <a:srgbClr val="404040"/>
                </a:solidFill>
              </a:defRPr>
            </a:lvl1pPr>
            <a:lvl2pPr>
              <a:spcBef>
                <a:spcPts val="150"/>
              </a:spcBef>
              <a:defRPr sz="1650">
                <a:solidFill>
                  <a:srgbClr val="404040"/>
                </a:solidFill>
              </a:defRPr>
            </a:lvl2pPr>
            <a:lvl3pPr>
              <a:spcBef>
                <a:spcPts val="0"/>
              </a:spcBef>
              <a:defRPr sz="1500">
                <a:solidFill>
                  <a:srgbClr val="404040"/>
                </a:solidFill>
              </a:defRPr>
            </a:lvl3pPr>
            <a:lvl4pPr>
              <a:spcBef>
                <a:spcPts val="0"/>
              </a:spcBef>
              <a:defRPr sz="1350">
                <a:solidFill>
                  <a:srgbClr val="404040"/>
                </a:solidFill>
              </a:defRPr>
            </a:lvl4pPr>
            <a:lvl5pPr marL="1543050" indent="-171450">
              <a:spcBef>
                <a:spcPts val="0"/>
              </a:spcBef>
              <a:buFont typeface="Arial"/>
              <a:buChar char="•"/>
              <a:defRPr sz="135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4" y="6515100"/>
            <a:ext cx="1076325" cy="241300"/>
          </a:xfrm>
        </p:spPr>
        <p:txBody>
          <a:bodyPr/>
          <a:lstStyle>
            <a:lvl1pPr>
              <a:defRPr/>
            </a:lvl1pPr>
          </a:lstStyle>
          <a:p>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900">
                <a:solidFill>
                  <a:srgbClr val="004C97"/>
                </a:solidFill>
              </a:defRPr>
            </a:lvl1pPr>
          </a:lstStyle>
          <a:p>
            <a:pPr>
              <a:defRPr/>
            </a:pPr>
            <a:r>
              <a:rPr lang="en-US" b="1"/>
              <a:t>28-May-2018</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spTree>
    <p:extLst>
      <p:ext uri="{BB962C8B-B14F-4D97-AF65-F5344CB8AC3E}">
        <p14:creationId xmlns:p14="http://schemas.microsoft.com/office/powerpoint/2010/main" val="3346534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8" y="6504213"/>
            <a:ext cx="675368"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endParaRPr lang="en-US" dirty="0"/>
          </a:p>
        </p:txBody>
      </p:sp>
      <p:sp>
        <p:nvSpPr>
          <p:cNvPr id="15" name="Footer Placeholder 4"/>
          <p:cNvSpPr>
            <a:spLocks noGrp="1"/>
          </p:cNvSpPr>
          <p:nvPr>
            <p:ph type="ftr" sz="quarter" idx="3"/>
          </p:nvPr>
        </p:nvSpPr>
        <p:spPr>
          <a:xfrm>
            <a:off x="1530603" y="6504215"/>
            <a:ext cx="6260399"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28-May-2018</a:t>
            </a:r>
            <a:endParaRPr lang="en-US" b="1" dirty="0"/>
          </a:p>
        </p:txBody>
      </p:sp>
      <p:sp>
        <p:nvSpPr>
          <p:cNvPr id="16" name="Slide Number Placeholder 5"/>
          <p:cNvSpPr>
            <a:spLocks noGrp="1"/>
          </p:cNvSpPr>
          <p:nvPr>
            <p:ph type="sldNum" sz="quarter" idx="4"/>
          </p:nvPr>
        </p:nvSpPr>
        <p:spPr>
          <a:xfrm>
            <a:off x="222250" y="6504215"/>
            <a:ext cx="414338"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4"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1800" dirty="0"/>
          </a:p>
        </p:txBody>
      </p:sp>
      <p:pic>
        <p:nvPicPr>
          <p:cNvPr id="13"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20685" y="6258863"/>
            <a:ext cx="1094716" cy="197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9D3B64A-EA5B-4BBD-B33D-FBB4702EA300}"/>
              </a:ext>
            </a:extLst>
          </p:cNvPr>
          <p:cNvPicPr>
            <a:picLocks noChangeAspect="1"/>
          </p:cNvPicPr>
          <p:nvPr userDrawn="1"/>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7817162" y="6204352"/>
            <a:ext cx="1119436" cy="440660"/>
          </a:xfrm>
          <a:prstGeom prst="rect">
            <a:avLst/>
          </a:prstGeom>
        </p:spPr>
      </p:pic>
      <p:grpSp>
        <p:nvGrpSpPr>
          <p:cNvPr id="6" name="Group 5">
            <a:extLst>
              <a:ext uri="{FF2B5EF4-FFF2-40B4-BE49-F238E27FC236}">
                <a16:creationId xmlns:a16="http://schemas.microsoft.com/office/drawing/2014/main" id="{B6159D21-C2A4-4927-8486-65CB7942BD35}"/>
              </a:ext>
            </a:extLst>
          </p:cNvPr>
          <p:cNvGrpSpPr/>
          <p:nvPr userDrawn="1"/>
        </p:nvGrpSpPr>
        <p:grpSpPr>
          <a:xfrm>
            <a:off x="215900" y="6203027"/>
            <a:ext cx="8720277" cy="440660"/>
            <a:chOff x="215900" y="6203027"/>
            <a:chExt cx="8720277" cy="440660"/>
          </a:xfrm>
        </p:grpSpPr>
        <p:cxnSp>
          <p:nvCxnSpPr>
            <p:cNvPr id="10" name="Straight Connector 9"/>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9C8BDFB-BD51-4DA6-A703-532E3693586B}"/>
                </a:ext>
              </a:extLst>
            </p:cNvPr>
            <p:cNvPicPr>
              <a:picLocks noChangeAspect="1"/>
            </p:cNvPicPr>
            <p:nvPr userDrawn="1"/>
          </p:nvPicPr>
          <p:blipFill>
            <a:blip r:embed="rId14"/>
            <a:stretch>
              <a:fillRect/>
            </a:stretch>
          </p:blipFill>
          <p:spPr>
            <a:xfrm>
              <a:off x="7816741" y="6203027"/>
              <a:ext cx="1119436" cy="440660"/>
            </a:xfrm>
            <a:prstGeom prst="rect">
              <a:avLst/>
            </a:prstGeom>
          </p:spPr>
        </p:pic>
      </p:grpSp>
    </p:spTree>
    <p:extLst>
      <p:ext uri="{BB962C8B-B14F-4D97-AF65-F5344CB8AC3E}">
        <p14:creationId xmlns:p14="http://schemas.microsoft.com/office/powerpoint/2010/main" val="1092858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dt="0"/>
  <p:txStyles>
    <p:titleStyle>
      <a:lvl1pPr algn="l" defTabSz="342900" rtl="0" eaLnBrk="1" fontAlgn="base" hangingPunct="1">
        <a:spcBef>
          <a:spcPct val="0"/>
        </a:spcBef>
        <a:spcAft>
          <a:spcPct val="0"/>
        </a:spcAft>
        <a:defRPr sz="1275" b="1" kern="1200">
          <a:solidFill>
            <a:srgbClr val="2E5286"/>
          </a:solidFill>
          <a:latin typeface="Helvetica"/>
          <a:ea typeface="Geneva" charset="0"/>
          <a:cs typeface="ＭＳ Ｐゴシック" charset="0"/>
        </a:defRPr>
      </a:lvl1pPr>
      <a:lvl2pPr algn="l" defTabSz="342900" rtl="0" eaLnBrk="1" fontAlgn="base" hangingPunct="1">
        <a:spcBef>
          <a:spcPct val="0"/>
        </a:spcBef>
        <a:spcAft>
          <a:spcPct val="0"/>
        </a:spcAft>
        <a:defRPr sz="1275" b="1">
          <a:solidFill>
            <a:srgbClr val="2E5286"/>
          </a:solidFill>
          <a:latin typeface="Helvetica" charset="0"/>
          <a:ea typeface="Geneva" charset="0"/>
          <a:cs typeface="ＭＳ Ｐゴシック" charset="0"/>
        </a:defRPr>
      </a:lvl2pPr>
      <a:lvl3pPr algn="l" defTabSz="342900" rtl="0" eaLnBrk="1" fontAlgn="base" hangingPunct="1">
        <a:spcBef>
          <a:spcPct val="0"/>
        </a:spcBef>
        <a:spcAft>
          <a:spcPct val="0"/>
        </a:spcAft>
        <a:defRPr sz="1275" b="1">
          <a:solidFill>
            <a:srgbClr val="2E5286"/>
          </a:solidFill>
          <a:latin typeface="Helvetica" charset="0"/>
          <a:ea typeface="Geneva" charset="0"/>
          <a:cs typeface="ＭＳ Ｐゴシック" charset="0"/>
        </a:defRPr>
      </a:lvl3pPr>
      <a:lvl4pPr algn="l" defTabSz="342900" rtl="0" eaLnBrk="1" fontAlgn="base" hangingPunct="1">
        <a:spcBef>
          <a:spcPct val="0"/>
        </a:spcBef>
        <a:spcAft>
          <a:spcPct val="0"/>
        </a:spcAft>
        <a:defRPr sz="1275" b="1">
          <a:solidFill>
            <a:srgbClr val="2E5286"/>
          </a:solidFill>
          <a:latin typeface="Helvetica" charset="0"/>
          <a:ea typeface="Geneva" charset="0"/>
          <a:cs typeface="ＭＳ Ｐゴシック" charset="0"/>
        </a:defRPr>
      </a:lvl4pPr>
      <a:lvl5pPr algn="l" defTabSz="342900" rtl="0" eaLnBrk="1" fontAlgn="base" hangingPunct="1">
        <a:spcBef>
          <a:spcPct val="0"/>
        </a:spcBef>
        <a:spcAft>
          <a:spcPct val="0"/>
        </a:spcAft>
        <a:defRPr sz="1275" b="1">
          <a:solidFill>
            <a:srgbClr val="2E5286"/>
          </a:solidFill>
          <a:latin typeface="Helvetica" charset="0"/>
          <a:ea typeface="Geneva" charset="0"/>
          <a:cs typeface="ＭＳ Ｐゴシック" charset="0"/>
        </a:defRPr>
      </a:lvl5pPr>
      <a:lvl6pPr marL="342900" algn="l" defTabSz="342900" rtl="0" eaLnBrk="1" fontAlgn="base" hangingPunct="1">
        <a:spcBef>
          <a:spcPct val="0"/>
        </a:spcBef>
        <a:spcAft>
          <a:spcPct val="0"/>
        </a:spcAft>
        <a:defRPr sz="1275" b="1">
          <a:solidFill>
            <a:srgbClr val="2E5286"/>
          </a:solidFill>
          <a:latin typeface="Helvetica" charset="0"/>
          <a:ea typeface="ＭＳ Ｐゴシック" charset="0"/>
          <a:cs typeface="ＭＳ Ｐゴシック" charset="0"/>
        </a:defRPr>
      </a:lvl6pPr>
      <a:lvl7pPr marL="685800" algn="l" defTabSz="342900" rtl="0" eaLnBrk="1" fontAlgn="base" hangingPunct="1">
        <a:spcBef>
          <a:spcPct val="0"/>
        </a:spcBef>
        <a:spcAft>
          <a:spcPct val="0"/>
        </a:spcAft>
        <a:defRPr sz="1275" b="1">
          <a:solidFill>
            <a:srgbClr val="2E5286"/>
          </a:solidFill>
          <a:latin typeface="Helvetica" charset="0"/>
          <a:ea typeface="ＭＳ Ｐゴシック" charset="0"/>
          <a:cs typeface="ＭＳ Ｐゴシック" charset="0"/>
        </a:defRPr>
      </a:lvl7pPr>
      <a:lvl8pPr marL="1028700" algn="l" defTabSz="342900" rtl="0" eaLnBrk="1" fontAlgn="base" hangingPunct="1">
        <a:spcBef>
          <a:spcPct val="0"/>
        </a:spcBef>
        <a:spcAft>
          <a:spcPct val="0"/>
        </a:spcAft>
        <a:defRPr sz="1275" b="1">
          <a:solidFill>
            <a:srgbClr val="2E5286"/>
          </a:solidFill>
          <a:latin typeface="Helvetica" charset="0"/>
          <a:ea typeface="ＭＳ Ｐゴシック" charset="0"/>
          <a:cs typeface="ＭＳ Ｐゴシック" charset="0"/>
        </a:defRPr>
      </a:lvl8pPr>
      <a:lvl9pPr marL="1371600" algn="l" defTabSz="342900" rtl="0" eaLnBrk="1" fontAlgn="base" hangingPunct="1">
        <a:spcBef>
          <a:spcPct val="0"/>
        </a:spcBef>
        <a:spcAft>
          <a:spcPct val="0"/>
        </a:spcAft>
        <a:defRPr sz="1275" b="1">
          <a:solidFill>
            <a:srgbClr val="2E5286"/>
          </a:solidFill>
          <a:latin typeface="Helvetica"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2pPr>
      <a:lvl3pPr marL="857250" indent="-171450" algn="l" defTabSz="342900" rtl="0" eaLnBrk="1" fontAlgn="base" hangingPunct="1">
        <a:spcBef>
          <a:spcPct val="20000"/>
        </a:spcBef>
        <a:spcAft>
          <a:spcPct val="0"/>
        </a:spcAft>
        <a:buFont typeface="Arial" charset="0"/>
        <a:buChar char="•"/>
        <a:defRPr sz="1050" kern="1200">
          <a:solidFill>
            <a:srgbClr val="7F7F7F"/>
          </a:solidFill>
          <a:latin typeface="Helvetica"/>
          <a:ea typeface="ＭＳ Ｐゴシック" charset="0"/>
          <a:cs typeface="ＭＳ Ｐゴシック" charset="0"/>
        </a:defRPr>
      </a:lvl3pPr>
      <a:lvl4pPr marL="1200150" indent="-171450" algn="l" defTabSz="342900" rtl="0" eaLnBrk="1" fontAlgn="base" hangingPunct="1">
        <a:spcBef>
          <a:spcPct val="20000"/>
        </a:spcBef>
        <a:spcAft>
          <a:spcPct val="0"/>
        </a:spcAft>
        <a:buFont typeface="Arial" charset="0"/>
        <a:buChar char="–"/>
        <a:defRPr sz="900" kern="1200">
          <a:solidFill>
            <a:srgbClr val="7F7F7F"/>
          </a:solidFill>
          <a:latin typeface="Helvetica"/>
          <a:ea typeface="ＭＳ Ｐゴシック" charset="0"/>
          <a:cs typeface="ＭＳ Ｐゴシック" charset="0"/>
        </a:defRPr>
      </a:lvl4pPr>
      <a:lvl5pPr marL="1543050" indent="-171450" algn="l" defTabSz="342900" rtl="0" eaLnBrk="1" fontAlgn="base" hangingPunct="1">
        <a:spcBef>
          <a:spcPct val="20000"/>
        </a:spcBef>
        <a:spcAft>
          <a:spcPct val="0"/>
        </a:spcAft>
        <a:buFont typeface="Arial" charset="0"/>
        <a:buChar char="»"/>
        <a:defRPr sz="900" kern="1200">
          <a:solidFill>
            <a:srgbClr val="7F7F7F"/>
          </a:solidFill>
          <a:latin typeface="Helvetica"/>
          <a:ea typeface="ＭＳ Ｐゴシック" charset="0"/>
          <a:cs typeface="ＭＳ Ｐゴシック"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784C-2337-49FA-A96B-975251C3DAAB}"/>
              </a:ext>
            </a:extLst>
          </p:cNvPr>
          <p:cNvSpPr>
            <a:spLocks noGrp="1"/>
          </p:cNvSpPr>
          <p:nvPr>
            <p:ph type="title"/>
          </p:nvPr>
        </p:nvSpPr>
        <p:spPr>
          <a:xfrm>
            <a:off x="185047" y="271307"/>
            <a:ext cx="8672512" cy="474098"/>
          </a:xfrm>
        </p:spPr>
        <p:txBody>
          <a:bodyPr/>
          <a:lstStyle/>
          <a:p>
            <a:r>
              <a:rPr lang="en-US" sz="2800" dirty="0"/>
              <a:t>LB650 Coupler Conditioning Proposal</a:t>
            </a:r>
          </a:p>
        </p:txBody>
      </p:sp>
      <p:sp>
        <p:nvSpPr>
          <p:cNvPr id="5" name="Footer Placeholder 4">
            <a:extLst>
              <a:ext uri="{FF2B5EF4-FFF2-40B4-BE49-F238E27FC236}">
                <a16:creationId xmlns:a16="http://schemas.microsoft.com/office/drawing/2014/main" id="{646E1A45-EFBE-431F-8919-78443E17EFFD}"/>
              </a:ext>
            </a:extLst>
          </p:cNvPr>
          <p:cNvSpPr>
            <a:spLocks noGrp="1"/>
          </p:cNvSpPr>
          <p:nvPr>
            <p:ph type="ftr" sz="quarter" idx="11"/>
          </p:nvPr>
        </p:nvSpPr>
        <p:spPr/>
        <p:txBody>
          <a:bodyPr/>
          <a:lstStyle/>
          <a:p>
            <a:pPr defTabSz="342900" fontAlgn="base">
              <a:spcBef>
                <a:spcPct val="0"/>
              </a:spcBef>
              <a:spcAft>
                <a:spcPct val="0"/>
              </a:spcAft>
              <a:defRPr/>
            </a:pPr>
            <a:r>
              <a:rPr lang="en-US" sz="1200" b="1" dirty="0"/>
              <a:t>4/9/2021</a:t>
            </a:r>
          </a:p>
        </p:txBody>
      </p:sp>
      <p:sp>
        <p:nvSpPr>
          <p:cNvPr id="10" name="Content Placeholder 2">
            <a:extLst>
              <a:ext uri="{FF2B5EF4-FFF2-40B4-BE49-F238E27FC236}">
                <a16:creationId xmlns:a16="http://schemas.microsoft.com/office/drawing/2014/main" id="{BCED80F6-9E5F-43A2-BC23-D1F167A7599D}"/>
              </a:ext>
            </a:extLst>
          </p:cNvPr>
          <p:cNvSpPr>
            <a:spLocks noGrp="1"/>
          </p:cNvSpPr>
          <p:nvPr>
            <p:ph idx="1"/>
          </p:nvPr>
        </p:nvSpPr>
        <p:spPr>
          <a:xfrm>
            <a:off x="488542" y="777515"/>
            <a:ext cx="7967200" cy="5367646"/>
          </a:xfrm>
        </p:spPr>
        <p:txBody>
          <a:bodyPr>
            <a:normAutofit fontScale="92500"/>
          </a:bodyPr>
          <a:lstStyle/>
          <a:p>
            <a:r>
              <a:rPr lang="en-US" dirty="0"/>
              <a:t>From the TRS, the coupler specification requires testing up to 35kW in full reflection mode (operational maximum is 26.6 kW, &lt; 25% reflection; includes beam loading, microphonics detuning…)</a:t>
            </a:r>
          </a:p>
          <a:p>
            <a:r>
              <a:rPr lang="en-US" dirty="0"/>
              <a:t>FNAL will clean couplers upon receipt, then condition to 35kW on RT test stand, with full reflection, with and w/out 4kV bias (ensure most thorough conditioning).</a:t>
            </a:r>
          </a:p>
          <a:p>
            <a:r>
              <a:rPr lang="en-US" dirty="0"/>
              <a:t>FNAL would then package couplers in connecting “waveguide” under vacuum, and ship to </a:t>
            </a:r>
            <a:r>
              <a:rPr lang="en-US" dirty="0" err="1"/>
              <a:t>Saclay</a:t>
            </a:r>
            <a:r>
              <a:rPr lang="en-US" dirty="0"/>
              <a:t>.</a:t>
            </a:r>
          </a:p>
          <a:p>
            <a:r>
              <a:rPr lang="en-US" dirty="0"/>
              <a:t>At </a:t>
            </a:r>
            <a:r>
              <a:rPr lang="en-US" dirty="0" err="1"/>
              <a:t>Saclay</a:t>
            </a:r>
            <a:r>
              <a:rPr lang="en-US" dirty="0"/>
              <a:t> couplers are conditioned on the cryomodule, off resonance, up to 18 kW in full reflection mode, with 4kV HV bias ON. This is sufficient to ensure cavity testing to full gradients.</a:t>
            </a:r>
          </a:p>
          <a:p>
            <a:r>
              <a:rPr lang="en-US" dirty="0"/>
              <a:t>Additional conditioning may be possible by emulating the thermal profile of the coupler at 35kW, by reducing cooling airflow.</a:t>
            </a:r>
          </a:p>
          <a:p>
            <a:pPr lvl="1"/>
            <a:r>
              <a:rPr lang="en-US" dirty="0"/>
              <a:t>FNAL will </a:t>
            </a:r>
          </a:p>
          <a:p>
            <a:pPr marL="942975" lvl="2" indent="-342900">
              <a:buFont typeface="+mj-lt"/>
              <a:buAutoNum type="arabicPeriod"/>
            </a:pPr>
            <a:r>
              <a:rPr lang="en-US" dirty="0"/>
              <a:t>Model thermal profile at 35kW, full reflection, nominal airflow – note thermal values</a:t>
            </a:r>
          </a:p>
          <a:p>
            <a:pPr marL="942975" lvl="2" indent="-342900">
              <a:buFont typeface="+mj-lt"/>
              <a:buAutoNum type="arabicPeriod"/>
            </a:pPr>
            <a:r>
              <a:rPr lang="en-US" dirty="0"/>
              <a:t>Model thermal profile at 18kW, full reflection, nominal airflow – note thermal values</a:t>
            </a:r>
          </a:p>
          <a:p>
            <a:pPr marL="942975" lvl="2" indent="-342900">
              <a:buFont typeface="+mj-lt"/>
              <a:buAutoNum type="arabicPeriod"/>
            </a:pPr>
            <a:r>
              <a:rPr lang="en-US" dirty="0"/>
              <a:t>Model thermal profile at 18kW, full reflection, use a modified airflow to achieve thermal profile in 1.</a:t>
            </a:r>
          </a:p>
          <a:p>
            <a:r>
              <a:rPr lang="en-US" dirty="0" err="1"/>
              <a:t>Saclay</a:t>
            </a:r>
            <a:r>
              <a:rPr lang="en-US" dirty="0"/>
              <a:t> could then continue conditioning of couplers using modified airflow setting to achieve “35kW-like” thermal profile, same vacuum conditioning effect.</a:t>
            </a:r>
          </a:p>
        </p:txBody>
      </p:sp>
    </p:spTree>
    <p:extLst>
      <p:ext uri="{BB962C8B-B14F-4D97-AF65-F5344CB8AC3E}">
        <p14:creationId xmlns:p14="http://schemas.microsoft.com/office/powerpoint/2010/main" val="3226089562"/>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Read-Only]" id="{B81737F8-D419-4D0C-9352-DF10F5D39923}" vid="{3CF56E4B-1339-4923-B68D-C89D45FFEC3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89DA2CC4BB9E478B8FFD004BF9FA99" ma:contentTypeVersion="11" ma:contentTypeDescription="Create a new document." ma:contentTypeScope="" ma:versionID="0d6689cae43dfca7922ae7f2eaad2264">
  <xsd:schema xmlns:xsd="http://www.w3.org/2001/XMLSchema" xmlns:xs="http://www.w3.org/2001/XMLSchema" xmlns:p="http://schemas.microsoft.com/office/2006/metadata/properties" xmlns:ns3="df301ccf-90da-4920-a634-8c5c8c9e5e8a" xmlns:ns4="15f49ed7-d91d-476c-9d2f-cc415609efbb" targetNamespace="http://schemas.microsoft.com/office/2006/metadata/properties" ma:root="true" ma:fieldsID="3428c34d512c5c27e2a7adf05f69fbdb" ns3:_="" ns4:_="">
    <xsd:import namespace="df301ccf-90da-4920-a634-8c5c8c9e5e8a"/>
    <xsd:import namespace="15f49ed7-d91d-476c-9d2f-cc415609efb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301ccf-90da-4920-a634-8c5c8c9e5e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f49ed7-d91d-476c-9d2f-cc415609efb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B273BF-3FA0-4049-ACC2-30F8EAFD9A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301ccf-90da-4920-a634-8c5c8c9e5e8a"/>
    <ds:schemaRef ds:uri="15f49ed7-d91d-476c-9d2f-cc415609ef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5FCCE4-A35E-4BA5-A9BB-8FA689B91E54}">
  <ds:schemaRefs>
    <ds:schemaRef ds:uri="http://schemas.microsoft.com/sharepoint/v3/contenttype/forms"/>
  </ds:schemaRefs>
</ds:datastoreItem>
</file>

<file path=customXml/itemProps3.xml><?xml version="1.0" encoding="utf-8"?>
<ds:datastoreItem xmlns:ds="http://schemas.openxmlformats.org/officeDocument/2006/customXml" ds:itemID="{649CDBA4-6D0B-4ED8-BAEC-09854A0494C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TotalTime>
  <Words>226</Words>
  <Application>Microsoft Office PowerPoint</Application>
  <PresentationFormat>On-screen Show (4:3)</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vt:lpstr>
      <vt:lpstr>Fermilab_PPT_090815</vt:lpstr>
      <vt:lpstr>LB650 Coupler Conditioning Proposal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LB650 Coupler Conditioning Proposal</dc:title>
  <dc:creator>Joseph P Ozelis</dc:creator>
  <cp:lastModifiedBy>Joseph P Ozelis</cp:lastModifiedBy>
  <cp:revision>2</cp:revision>
  <dcterms:created xsi:type="dcterms:W3CDTF">2021-04-08T15:35:23Z</dcterms:created>
  <dcterms:modified xsi:type="dcterms:W3CDTF">2021-04-08T15:52:48Z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0x0101007889DA2CC4BB9E478B8FFD004BF9FA99</vt:lpwstr>
  </property>
</Properties>
</file>