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9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1/4/2021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1/4/2021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01,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13648"/>
            <a:ext cx="8686800" cy="5375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 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Clock position clamps – Req#306584 PO #666757 (2/25/2020) </a:t>
            </a:r>
            <a:r>
              <a:rPr lang="en-US" sz="1400" dirty="0"/>
              <a:t>–</a:t>
            </a:r>
            <a:r>
              <a:rPr lang="en-US" sz="1400" b="1" dirty="0">
                <a:solidFill>
                  <a:srgbClr val="505050"/>
                </a:solidFill>
              </a:rPr>
              <a:t> </a:t>
            </a:r>
            <a:r>
              <a:rPr lang="en-US" sz="1400" b="1" dirty="0">
                <a:solidFill>
                  <a:schemeClr val="accent6"/>
                </a:solidFill>
              </a:rPr>
              <a:t>reworked part is in IB2 awaiting QC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Press test fixtures -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PRN #242664 extruded shapes rec’d in IB2 –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Trial run on leak test fixture completed and tweaked for final combination Leak Check/Pressure Test after NDE (UT)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 weld fixture drawings revised and in approval process To be forwarded for procurement/fabrication shortly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LBNL Survey Ball –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@ QC – requested and forwarded drawings for inspection last week Friday.</a:t>
            </a:r>
            <a:endParaRPr lang="en-US" altLang="en-US" sz="16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Weld Station - 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Testing by ESH&amp;Q shows sufficient draw from fume extractor. First 2 Samples taken confirmed within limits. Need additional 4 samples (2 cold masses).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Circumferential welding procedure confirmed well within limits and no need for additional samples.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Can – design complete and procurement specification drafted – revision updated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 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Model – drawings (instrumentation/align, pre-weld / post weld) –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Rev. A released. Need to make additional changes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Writing Design/Draft Work request for Cold Mass drawing updates on assemblies. 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1/4/2021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Cold Mass Practice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 Assembly and expansion loops – see Rodger Bossert slides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Shell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: </a:t>
            </a:r>
            <a:endParaRPr 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Lower plates (saddles): inspection after welding in process today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Checking on NDE vendor (available in 2-3 days after PO). Vendor registration needed.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CM-01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All pre-series components with procurement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Tack block shipment for 1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pre-series around Holidays…. At plater,  Now due by end of week, Jan 4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. Remaining pcs will go to plater this week.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Lower plate : PO 671905, Moritz – delayed again, first article on site this week for FNAL approval. Remaining order rough machined, awaiting release to stress relief &amp; final machining.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Internal Strain gauge mounting on shell complete except for 1 gauge failure. This gauge repaired and attached today. Will test and setup for external gauges by end of this week/beginning next week.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Assy traveler – revisions in process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MQXFA04 – metrology inspection report received – will review with metrology and forward final results to Sandor/Giorgio Ambrosio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elect. Check out see R. Bossert report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Repair traveler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Pressure Vessel Note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uploaded to </a:t>
            </a:r>
            <a:r>
              <a:rPr lang="en-US" altLang="en-US" sz="12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- Note approved up until weld sample testing.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1/4/2021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344774" y="837003"/>
            <a:ext cx="8570626" cy="5587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 Tooling ORC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Initial ORC walk through completed on Tuesday, 6/30 …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ORC-1752, Cold Mass Tooling: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Outline for Practice unit highlighted by ORC panel for witness points -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</a:rPr>
              <a:t>Prepare for and complete Phased Array UT (NDE) – PO in progress (R. </a:t>
            </a:r>
            <a:r>
              <a:rPr lang="en-US" sz="1400" b="1" dirty="0" err="1">
                <a:solidFill>
                  <a:schemeClr val="accent6"/>
                </a:solidFill>
              </a:rPr>
              <a:t>Bushek</a:t>
            </a:r>
            <a:r>
              <a:rPr lang="en-US" sz="1400" b="1" dirty="0">
                <a:solidFill>
                  <a:schemeClr val="accent6"/>
                </a:solidFill>
              </a:rPr>
              <a:t>/A </a:t>
            </a:r>
            <a:r>
              <a:rPr lang="en-US" sz="1400" b="1" dirty="0" err="1">
                <a:solidFill>
                  <a:schemeClr val="accent6"/>
                </a:solidFill>
              </a:rPr>
              <a:t>Panvica</a:t>
            </a:r>
            <a:r>
              <a:rPr lang="en-US" sz="1400" b="1" dirty="0">
                <a:solidFill>
                  <a:schemeClr val="accent6"/>
                </a:solidFill>
              </a:rPr>
              <a:t> to be notified for work Witness)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Alignment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Inspection Table Docs: Assy drawings and all above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Electrical Q/A from OEM Fume extractor/Weld Roller vendors replied…to be uploaded to ORC file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ORC-1754, Bus Soldering and Wrapping -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APPROVED</a:t>
            </a:r>
            <a:endParaRPr lang="en-US" altLang="en-US" sz="16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1/4/2021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966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12990</TotalTime>
  <Words>621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474</cp:revision>
  <cp:lastPrinted>2019-10-28T14:59:07Z</cp:lastPrinted>
  <dcterms:created xsi:type="dcterms:W3CDTF">2017-09-11T13:28:24Z</dcterms:created>
  <dcterms:modified xsi:type="dcterms:W3CDTF">2021-01-04T16:00:41Z</dcterms:modified>
</cp:coreProperties>
</file>