
<file path=[Content_Types].xml><?xml version="1.0" encoding="utf-8"?>
<Types xmlns="http://schemas.openxmlformats.org/package/2006/content-types">
  <Override PartName="/ppt/slideMasters/slideMaster2.xml" ContentType="application/vnd.openxmlformats-officedocument.presentationml.slideMaster+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717" r:id="rId2"/>
  </p:sldMasterIdLst>
  <p:notesMasterIdLst>
    <p:notesMasterId r:id="rId4"/>
  </p:notesMasterIdLst>
  <p:sldIdLst>
    <p:sldId id="259" r:id="rId3"/>
  </p:sldIdLst>
  <p:sldSz cx="30243463" cy="42773600"/>
  <p:notesSz cx="7023100" cy="9309100"/>
  <p:defaultTextStyle>
    <a:defPPr>
      <a:defRPr lang="en-US"/>
    </a:defPPr>
    <a:lvl1pPr marL="0" algn="l" defTabSz="4172316" rtl="0" eaLnBrk="1" latinLnBrk="0" hangingPunct="1">
      <a:defRPr sz="8200" kern="1200">
        <a:solidFill>
          <a:schemeClr val="tx1"/>
        </a:solidFill>
        <a:latin typeface="+mn-lt"/>
        <a:ea typeface="+mn-ea"/>
        <a:cs typeface="+mn-cs"/>
      </a:defRPr>
    </a:lvl1pPr>
    <a:lvl2pPr marL="2086158" algn="l" defTabSz="4172316" rtl="0" eaLnBrk="1" latinLnBrk="0" hangingPunct="1">
      <a:defRPr sz="8200" kern="1200">
        <a:solidFill>
          <a:schemeClr val="tx1"/>
        </a:solidFill>
        <a:latin typeface="+mn-lt"/>
        <a:ea typeface="+mn-ea"/>
        <a:cs typeface="+mn-cs"/>
      </a:defRPr>
    </a:lvl2pPr>
    <a:lvl3pPr marL="4172316" algn="l" defTabSz="4172316" rtl="0" eaLnBrk="1" latinLnBrk="0" hangingPunct="1">
      <a:defRPr sz="8200" kern="1200">
        <a:solidFill>
          <a:schemeClr val="tx1"/>
        </a:solidFill>
        <a:latin typeface="+mn-lt"/>
        <a:ea typeface="+mn-ea"/>
        <a:cs typeface="+mn-cs"/>
      </a:defRPr>
    </a:lvl3pPr>
    <a:lvl4pPr marL="6258474" algn="l" defTabSz="4172316" rtl="0" eaLnBrk="1" latinLnBrk="0" hangingPunct="1">
      <a:defRPr sz="8200" kern="1200">
        <a:solidFill>
          <a:schemeClr val="tx1"/>
        </a:solidFill>
        <a:latin typeface="+mn-lt"/>
        <a:ea typeface="+mn-ea"/>
        <a:cs typeface="+mn-cs"/>
      </a:defRPr>
    </a:lvl4pPr>
    <a:lvl5pPr marL="8344632" algn="l" defTabSz="4172316" rtl="0" eaLnBrk="1" latinLnBrk="0" hangingPunct="1">
      <a:defRPr sz="8200" kern="1200">
        <a:solidFill>
          <a:schemeClr val="tx1"/>
        </a:solidFill>
        <a:latin typeface="+mn-lt"/>
        <a:ea typeface="+mn-ea"/>
        <a:cs typeface="+mn-cs"/>
      </a:defRPr>
    </a:lvl5pPr>
    <a:lvl6pPr marL="10430789" algn="l" defTabSz="4172316" rtl="0" eaLnBrk="1" latinLnBrk="0" hangingPunct="1">
      <a:defRPr sz="8200" kern="1200">
        <a:solidFill>
          <a:schemeClr val="tx1"/>
        </a:solidFill>
        <a:latin typeface="+mn-lt"/>
        <a:ea typeface="+mn-ea"/>
        <a:cs typeface="+mn-cs"/>
      </a:defRPr>
    </a:lvl6pPr>
    <a:lvl7pPr marL="12516947" algn="l" defTabSz="4172316" rtl="0" eaLnBrk="1" latinLnBrk="0" hangingPunct="1">
      <a:defRPr sz="8200" kern="1200">
        <a:solidFill>
          <a:schemeClr val="tx1"/>
        </a:solidFill>
        <a:latin typeface="+mn-lt"/>
        <a:ea typeface="+mn-ea"/>
        <a:cs typeface="+mn-cs"/>
      </a:defRPr>
    </a:lvl7pPr>
    <a:lvl8pPr marL="14603105" algn="l" defTabSz="4172316" rtl="0" eaLnBrk="1" latinLnBrk="0" hangingPunct="1">
      <a:defRPr sz="8200" kern="1200">
        <a:solidFill>
          <a:schemeClr val="tx1"/>
        </a:solidFill>
        <a:latin typeface="+mn-lt"/>
        <a:ea typeface="+mn-ea"/>
        <a:cs typeface="+mn-cs"/>
      </a:defRPr>
    </a:lvl8pPr>
    <a:lvl9pPr marL="16689263" algn="l" defTabSz="4172316" rtl="0" eaLnBrk="1" latinLnBrk="0" hangingPunct="1">
      <a:defRPr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7F83"/>
    <a:srgbClr val="FFFFFF"/>
    <a:srgbClr val="FBB03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6" autoAdjust="0"/>
    <p:restoredTop sz="94660"/>
  </p:normalViewPr>
  <p:slideViewPr>
    <p:cSldViewPr>
      <p:cViewPr>
        <p:scale>
          <a:sx n="10" d="100"/>
          <a:sy n="10" d="100"/>
        </p:scale>
        <p:origin x="-1422" y="-144"/>
      </p:cViewPr>
      <p:guideLst>
        <p:guide orient="horz" pos="13472"/>
        <p:guide pos="9526"/>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C72BBD44-AA1F-4BB7-887E-F2B535A2F8A4}" type="datetimeFigureOut">
              <a:rPr lang="en-US" smtClean="0"/>
              <a:pPr/>
              <a:t>9/7/2012</a:t>
            </a:fld>
            <a:endParaRPr lang="en-US"/>
          </a:p>
        </p:txBody>
      </p:sp>
      <p:sp>
        <p:nvSpPr>
          <p:cNvPr id="4" name="Slide Image Placeholder 3"/>
          <p:cNvSpPr>
            <a:spLocks noGrp="1" noRot="1" noChangeAspect="1"/>
          </p:cNvSpPr>
          <p:nvPr>
            <p:ph type="sldImg" idx="2"/>
          </p:nvPr>
        </p:nvSpPr>
        <p:spPr>
          <a:xfrm>
            <a:off x="2278063" y="698500"/>
            <a:ext cx="2466975"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21FBBFFA-CF80-4F6E-9D90-95407A55BD34}" type="slidenum">
              <a:rPr lang="en-US" smtClean="0"/>
              <a:pPr/>
              <a:t>‹#›</a:t>
            </a:fld>
            <a:endParaRPr lang="en-US"/>
          </a:p>
        </p:txBody>
      </p:sp>
    </p:spTree>
    <p:extLst>
      <p:ext uri="{BB962C8B-B14F-4D97-AF65-F5344CB8AC3E}">
        <p14:creationId xmlns="" xmlns:p14="http://schemas.microsoft.com/office/powerpoint/2010/main" val="3921979304"/>
      </p:ext>
    </p:extLst>
  </p:cSld>
  <p:clrMap bg1="lt1" tx1="dk1" bg2="lt2" tx2="dk2" accent1="accent1" accent2="accent2" accent3="accent3" accent4="accent4" accent5="accent5" accent6="accent6" hlink="hlink" folHlink="folHlink"/>
  <p:notesStyle>
    <a:lvl1pPr marL="0" algn="l" defTabSz="4172316" rtl="0" eaLnBrk="1" latinLnBrk="0" hangingPunct="1">
      <a:defRPr sz="5500" kern="1200">
        <a:solidFill>
          <a:schemeClr val="tx1"/>
        </a:solidFill>
        <a:latin typeface="+mn-lt"/>
        <a:ea typeface="+mn-ea"/>
        <a:cs typeface="+mn-cs"/>
      </a:defRPr>
    </a:lvl1pPr>
    <a:lvl2pPr marL="2086158" algn="l" defTabSz="4172316" rtl="0" eaLnBrk="1" latinLnBrk="0" hangingPunct="1">
      <a:defRPr sz="5500" kern="1200">
        <a:solidFill>
          <a:schemeClr val="tx1"/>
        </a:solidFill>
        <a:latin typeface="+mn-lt"/>
        <a:ea typeface="+mn-ea"/>
        <a:cs typeface="+mn-cs"/>
      </a:defRPr>
    </a:lvl2pPr>
    <a:lvl3pPr marL="4172316" algn="l" defTabSz="4172316" rtl="0" eaLnBrk="1" latinLnBrk="0" hangingPunct="1">
      <a:defRPr sz="5500" kern="1200">
        <a:solidFill>
          <a:schemeClr val="tx1"/>
        </a:solidFill>
        <a:latin typeface="+mn-lt"/>
        <a:ea typeface="+mn-ea"/>
        <a:cs typeface="+mn-cs"/>
      </a:defRPr>
    </a:lvl3pPr>
    <a:lvl4pPr marL="6258474" algn="l" defTabSz="4172316" rtl="0" eaLnBrk="1" latinLnBrk="0" hangingPunct="1">
      <a:defRPr sz="5500" kern="1200">
        <a:solidFill>
          <a:schemeClr val="tx1"/>
        </a:solidFill>
        <a:latin typeface="+mn-lt"/>
        <a:ea typeface="+mn-ea"/>
        <a:cs typeface="+mn-cs"/>
      </a:defRPr>
    </a:lvl4pPr>
    <a:lvl5pPr marL="8344632" algn="l" defTabSz="4172316" rtl="0" eaLnBrk="1" latinLnBrk="0" hangingPunct="1">
      <a:defRPr sz="5500" kern="1200">
        <a:solidFill>
          <a:schemeClr val="tx1"/>
        </a:solidFill>
        <a:latin typeface="+mn-lt"/>
        <a:ea typeface="+mn-ea"/>
        <a:cs typeface="+mn-cs"/>
      </a:defRPr>
    </a:lvl5pPr>
    <a:lvl6pPr marL="10430789" algn="l" defTabSz="4172316" rtl="0" eaLnBrk="1" latinLnBrk="0" hangingPunct="1">
      <a:defRPr sz="5500" kern="1200">
        <a:solidFill>
          <a:schemeClr val="tx1"/>
        </a:solidFill>
        <a:latin typeface="+mn-lt"/>
        <a:ea typeface="+mn-ea"/>
        <a:cs typeface="+mn-cs"/>
      </a:defRPr>
    </a:lvl6pPr>
    <a:lvl7pPr marL="12516947" algn="l" defTabSz="4172316" rtl="0" eaLnBrk="1" latinLnBrk="0" hangingPunct="1">
      <a:defRPr sz="5500" kern="1200">
        <a:solidFill>
          <a:schemeClr val="tx1"/>
        </a:solidFill>
        <a:latin typeface="+mn-lt"/>
        <a:ea typeface="+mn-ea"/>
        <a:cs typeface="+mn-cs"/>
      </a:defRPr>
    </a:lvl7pPr>
    <a:lvl8pPr marL="14603105" algn="l" defTabSz="4172316" rtl="0" eaLnBrk="1" latinLnBrk="0" hangingPunct="1">
      <a:defRPr sz="5500" kern="1200">
        <a:solidFill>
          <a:schemeClr val="tx1"/>
        </a:solidFill>
        <a:latin typeface="+mn-lt"/>
        <a:ea typeface="+mn-ea"/>
        <a:cs typeface="+mn-cs"/>
      </a:defRPr>
    </a:lvl8pPr>
    <a:lvl9pPr marL="16689263" algn="l" defTabSz="4172316" rtl="0" eaLnBrk="1" latinLnBrk="0" hangingPunct="1">
      <a:defRPr sz="5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FBBFFA-CF80-4F6E-9D90-95407A55BD34}"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4" name="Chart Placeholder 3"/>
          <p:cNvSpPr>
            <a:spLocks noGrp="1"/>
          </p:cNvSpPr>
          <p:nvPr>
            <p:ph type="chart" sz="quarter" idx="32"/>
          </p:nvPr>
        </p:nvSpPr>
        <p:spPr>
          <a:xfrm>
            <a:off x="13177515" y="32764064"/>
            <a:ext cx="11809312" cy="6768752"/>
          </a:xfrm>
          <a:gradFill>
            <a:gsLst>
              <a:gs pos="100000">
                <a:srgbClr val="807F83">
                  <a:alpha val="20000"/>
                </a:srgbClr>
              </a:gs>
              <a:gs pos="48000">
                <a:schemeClr val="bg1"/>
              </a:gs>
            </a:gsLst>
            <a:lin ang="13500000" scaled="1"/>
          </a:gradFill>
          <a:ln>
            <a:solidFill>
              <a:schemeClr val="bg1">
                <a:lumMod val="75000"/>
              </a:schemeClr>
            </a:solidFill>
          </a:ln>
        </p:spPr>
        <p:txBody>
          <a:bodyPr>
            <a:normAutofit/>
          </a:bodyPr>
          <a:lstStyle>
            <a:lvl1pPr>
              <a:defRPr sz="800"/>
            </a:lvl1pPr>
          </a:lstStyle>
          <a:p>
            <a:r>
              <a:rPr lang="en-US" smtClean="0"/>
              <a:t>Click icon to add chart</a:t>
            </a:r>
            <a:endParaRPr lang="en-US" dirty="0"/>
          </a:p>
        </p:txBody>
      </p:sp>
      <p:sp>
        <p:nvSpPr>
          <p:cNvPr id="8" name="Picture Placeholder 7"/>
          <p:cNvSpPr>
            <a:spLocks noGrp="1"/>
          </p:cNvSpPr>
          <p:nvPr>
            <p:ph type="pic" sz="quarter" idx="16"/>
          </p:nvPr>
        </p:nvSpPr>
        <p:spPr>
          <a:xfrm>
            <a:off x="792139" y="5905080"/>
            <a:ext cx="24194688" cy="14761640"/>
          </a:xfrm>
        </p:spPr>
        <p:txBody>
          <a:bodyPr lIns="0"/>
          <a:lstStyle>
            <a:lvl1pPr marL="0" indent="0">
              <a:buNone/>
              <a:defRPr/>
            </a:lvl1pPr>
          </a:lstStyle>
          <a:p>
            <a:r>
              <a:rPr lang="en-US" smtClean="0"/>
              <a:t>Click icon to add picture</a:t>
            </a:r>
            <a:endParaRPr lang="en-US" dirty="0"/>
          </a:p>
        </p:txBody>
      </p:sp>
      <p:sp>
        <p:nvSpPr>
          <p:cNvPr id="3" name="Picture Placeholder 2"/>
          <p:cNvSpPr>
            <a:spLocks noGrp="1"/>
          </p:cNvSpPr>
          <p:nvPr>
            <p:ph type="pic" idx="1"/>
          </p:nvPr>
        </p:nvSpPr>
        <p:spPr>
          <a:xfrm>
            <a:off x="25362782" y="4014000"/>
            <a:ext cx="4880681" cy="5616625"/>
          </a:xfrm>
        </p:spPr>
        <p:txBody>
          <a:bodyPr>
            <a:normAutofit/>
          </a:bodyPr>
          <a:lstStyle>
            <a:lvl1pPr marL="0" indent="0">
              <a:buNone/>
              <a:defRPr sz="4000"/>
            </a:lvl1pPr>
            <a:lvl2pPr marL="2086158" indent="0">
              <a:buNone/>
              <a:defRPr sz="12800"/>
            </a:lvl2pPr>
            <a:lvl3pPr marL="4172316" indent="0">
              <a:buNone/>
              <a:defRPr sz="11000"/>
            </a:lvl3pPr>
            <a:lvl4pPr marL="6258474" indent="0">
              <a:buNone/>
              <a:defRPr sz="9100"/>
            </a:lvl4pPr>
            <a:lvl5pPr marL="8344632" indent="0">
              <a:buNone/>
              <a:defRPr sz="9100"/>
            </a:lvl5pPr>
            <a:lvl6pPr marL="10430789" indent="0">
              <a:buNone/>
              <a:defRPr sz="9100"/>
            </a:lvl6pPr>
            <a:lvl7pPr marL="12516947" indent="0">
              <a:buNone/>
              <a:defRPr sz="9100"/>
            </a:lvl7pPr>
            <a:lvl8pPr marL="14603105" indent="0">
              <a:buNone/>
              <a:defRPr sz="9100"/>
            </a:lvl8pPr>
            <a:lvl9pPr marL="16689263" indent="0">
              <a:buNone/>
              <a:defRPr sz="9100"/>
            </a:lvl9pPr>
          </a:lstStyle>
          <a:p>
            <a:r>
              <a:rPr lang="en-US" smtClean="0"/>
              <a:t>Click icon to add picture</a:t>
            </a:r>
            <a:endParaRPr lang="en-US" dirty="0"/>
          </a:p>
        </p:txBody>
      </p:sp>
      <p:sp>
        <p:nvSpPr>
          <p:cNvPr id="13" name="Title 1"/>
          <p:cNvSpPr>
            <a:spLocks noGrp="1"/>
          </p:cNvSpPr>
          <p:nvPr>
            <p:ph type="title"/>
          </p:nvPr>
        </p:nvSpPr>
        <p:spPr>
          <a:xfrm>
            <a:off x="932243" y="4752953"/>
            <a:ext cx="24054560" cy="1152128"/>
          </a:xfrm>
        </p:spPr>
        <p:txBody>
          <a:bodyPr lIns="0" tIns="0" rIns="0" bIns="0" anchor="b">
            <a:noAutofit/>
          </a:bodyPr>
          <a:lstStyle>
            <a:lvl1pPr algn="l">
              <a:defRPr sz="9100" b="1"/>
            </a:lvl1pPr>
          </a:lstStyle>
          <a:p>
            <a:r>
              <a:rPr lang="en-US" smtClean="0"/>
              <a:t>Click to edit Master title style</a:t>
            </a:r>
            <a:endParaRPr lang="en-US" dirty="0"/>
          </a:p>
        </p:txBody>
      </p:sp>
      <p:sp>
        <p:nvSpPr>
          <p:cNvPr id="14" name="Text Placeholder 3"/>
          <p:cNvSpPr>
            <a:spLocks noGrp="1"/>
          </p:cNvSpPr>
          <p:nvPr>
            <p:ph type="body" sz="half" idx="2"/>
          </p:nvPr>
        </p:nvSpPr>
        <p:spPr>
          <a:xfrm>
            <a:off x="831894" y="6049097"/>
            <a:ext cx="24054560" cy="6840760"/>
          </a:xfrm>
        </p:spPr>
        <p:txBody>
          <a:bodyPr lIns="0">
            <a:noAutofit/>
          </a:bodyPr>
          <a:lstStyle>
            <a:lvl1pPr marL="0" indent="0" algn="just">
              <a:buNone/>
              <a:defRPr sz="6400"/>
            </a:lvl1pPr>
            <a:lvl2pPr marL="2086158" indent="0">
              <a:buNone/>
              <a:defRPr sz="5500"/>
            </a:lvl2pPr>
            <a:lvl3pPr marL="4172316" indent="0">
              <a:buNone/>
              <a:defRPr sz="4600"/>
            </a:lvl3pPr>
            <a:lvl4pPr marL="6258474" indent="0">
              <a:buNone/>
              <a:defRPr sz="4100"/>
            </a:lvl4pPr>
            <a:lvl5pPr marL="8344632" indent="0">
              <a:buNone/>
              <a:defRPr sz="4100"/>
            </a:lvl5pPr>
            <a:lvl6pPr marL="10430789" indent="0">
              <a:buNone/>
              <a:defRPr sz="4100"/>
            </a:lvl6pPr>
            <a:lvl7pPr marL="12516947" indent="0">
              <a:buNone/>
              <a:defRPr sz="4100"/>
            </a:lvl7pPr>
            <a:lvl8pPr marL="14603105" indent="0">
              <a:buNone/>
              <a:defRPr sz="4100"/>
            </a:lvl8pPr>
            <a:lvl9pPr marL="16689263" indent="0">
              <a:buNone/>
              <a:defRPr sz="4100"/>
            </a:lvl9pPr>
          </a:lstStyle>
          <a:p>
            <a:pPr lvl="0"/>
            <a:r>
              <a:rPr lang="en-US" smtClean="0"/>
              <a:t>Click to edit Master text styles</a:t>
            </a:r>
          </a:p>
        </p:txBody>
      </p:sp>
      <p:sp>
        <p:nvSpPr>
          <p:cNvPr id="11" name="Text Placeholder 3"/>
          <p:cNvSpPr>
            <a:spLocks noGrp="1"/>
          </p:cNvSpPr>
          <p:nvPr>
            <p:ph type="body" sz="half" idx="14"/>
          </p:nvPr>
        </p:nvSpPr>
        <p:spPr>
          <a:xfrm>
            <a:off x="831600" y="1883506"/>
            <a:ext cx="24227235" cy="2077357"/>
          </a:xfrm>
        </p:spPr>
        <p:txBody>
          <a:bodyPr lIns="0">
            <a:normAutofit/>
          </a:bodyPr>
          <a:lstStyle>
            <a:lvl1pPr marL="0" indent="0">
              <a:buNone/>
              <a:defRPr sz="4000" baseline="0"/>
            </a:lvl1pPr>
            <a:lvl2pPr marL="2086158" indent="0">
              <a:buNone/>
              <a:defRPr sz="5500"/>
            </a:lvl2pPr>
            <a:lvl3pPr marL="4172316" indent="0">
              <a:buNone/>
              <a:defRPr sz="4600"/>
            </a:lvl3pPr>
            <a:lvl4pPr marL="6258474" indent="0">
              <a:buNone/>
              <a:defRPr sz="4100"/>
            </a:lvl4pPr>
            <a:lvl5pPr marL="8344632" indent="0">
              <a:buNone/>
              <a:defRPr sz="4100"/>
            </a:lvl5pPr>
            <a:lvl6pPr marL="10430789" indent="0">
              <a:buNone/>
              <a:defRPr sz="4100"/>
            </a:lvl6pPr>
            <a:lvl7pPr marL="12516947" indent="0">
              <a:buNone/>
              <a:defRPr sz="4100"/>
            </a:lvl7pPr>
            <a:lvl8pPr marL="14603105" indent="0">
              <a:buNone/>
              <a:defRPr sz="4100"/>
            </a:lvl8pPr>
            <a:lvl9pPr marL="16689263" indent="0">
              <a:buNone/>
              <a:defRPr sz="4100"/>
            </a:lvl9pPr>
          </a:lstStyle>
          <a:p>
            <a:pPr lvl="0"/>
            <a:r>
              <a:rPr lang="en-US" smtClean="0"/>
              <a:t>Click to edit Master text styles</a:t>
            </a:r>
          </a:p>
        </p:txBody>
      </p:sp>
      <p:sp>
        <p:nvSpPr>
          <p:cNvPr id="6" name="Content Placeholder 5"/>
          <p:cNvSpPr>
            <a:spLocks noGrp="1"/>
          </p:cNvSpPr>
          <p:nvPr>
            <p:ph sz="quarter" idx="15"/>
          </p:nvPr>
        </p:nvSpPr>
        <p:spPr>
          <a:xfrm>
            <a:off x="831600" y="172800"/>
            <a:ext cx="24194094" cy="2367079"/>
          </a:xfrm>
        </p:spPr>
        <p:txBody>
          <a:bodyPr lIns="0">
            <a:noAutofit/>
          </a:bodyPr>
          <a:lstStyle>
            <a:lvl1pPr marL="0" indent="0">
              <a:buNone/>
              <a:defRPr sz="12000" b="1">
                <a:latin typeface="+mj-lt"/>
                <a:cs typeface="Adobe Arabic" pitchFamily="18" charset="-78"/>
              </a:defRPr>
            </a:lvl1pPr>
            <a:lvl2pPr>
              <a:defRPr sz="13000" b="1">
                <a:latin typeface="+mj-lt"/>
                <a:cs typeface="Adobe Arabic" pitchFamily="18" charset="-78"/>
              </a:defRPr>
            </a:lvl2pPr>
            <a:lvl3pPr>
              <a:defRPr sz="13000" b="1">
                <a:latin typeface="+mj-lt"/>
                <a:cs typeface="Adobe Arabic" pitchFamily="18" charset="-78"/>
              </a:defRPr>
            </a:lvl3pPr>
            <a:lvl4pPr>
              <a:defRPr sz="13000" b="1">
                <a:latin typeface="+mj-lt"/>
                <a:cs typeface="Adobe Arabic" pitchFamily="18" charset="-78"/>
              </a:defRPr>
            </a:lvl4pPr>
            <a:lvl5pPr>
              <a:defRPr sz="13000" b="1">
                <a:latin typeface="+mj-lt"/>
                <a:cs typeface="Adobe Arabic" pitchFamily="18" charset="-78"/>
              </a:defRPr>
            </a:lvl5pPr>
          </a:lstStyle>
          <a:p>
            <a:pPr lvl="0"/>
            <a:r>
              <a:rPr lang="en-US" smtClean="0"/>
              <a:t>Click to edit Master text styles</a:t>
            </a:r>
          </a:p>
        </p:txBody>
      </p:sp>
      <p:sp>
        <p:nvSpPr>
          <p:cNvPr id="20" name="Picture Placeholder 2"/>
          <p:cNvSpPr>
            <a:spLocks noGrp="1"/>
          </p:cNvSpPr>
          <p:nvPr>
            <p:ph type="pic" idx="17"/>
          </p:nvPr>
        </p:nvSpPr>
        <p:spPr>
          <a:xfrm>
            <a:off x="25362782" y="10009537"/>
            <a:ext cx="4880681" cy="5688632"/>
          </a:xfrm>
        </p:spPr>
        <p:txBody>
          <a:bodyPr>
            <a:normAutofit/>
          </a:bodyPr>
          <a:lstStyle>
            <a:lvl1pPr marL="0" indent="0">
              <a:buNone/>
              <a:defRPr sz="4000"/>
            </a:lvl1pPr>
            <a:lvl2pPr marL="2086158" indent="0">
              <a:buNone/>
              <a:defRPr sz="12800"/>
            </a:lvl2pPr>
            <a:lvl3pPr marL="4172316" indent="0">
              <a:buNone/>
              <a:defRPr sz="11000"/>
            </a:lvl3pPr>
            <a:lvl4pPr marL="6258474" indent="0">
              <a:buNone/>
              <a:defRPr sz="9100"/>
            </a:lvl4pPr>
            <a:lvl5pPr marL="8344632" indent="0">
              <a:buNone/>
              <a:defRPr sz="9100"/>
            </a:lvl5pPr>
            <a:lvl6pPr marL="10430789" indent="0">
              <a:buNone/>
              <a:defRPr sz="9100"/>
            </a:lvl6pPr>
            <a:lvl7pPr marL="12516947" indent="0">
              <a:buNone/>
              <a:defRPr sz="9100"/>
            </a:lvl7pPr>
            <a:lvl8pPr marL="14603105" indent="0">
              <a:buNone/>
              <a:defRPr sz="9100"/>
            </a:lvl8pPr>
            <a:lvl9pPr marL="16689263" indent="0">
              <a:buNone/>
              <a:defRPr sz="9100"/>
            </a:lvl9pPr>
          </a:lstStyle>
          <a:p>
            <a:r>
              <a:rPr lang="en-US" smtClean="0"/>
              <a:t>Click icon to add picture</a:t>
            </a:r>
            <a:endParaRPr lang="en-US" dirty="0"/>
          </a:p>
        </p:txBody>
      </p:sp>
      <p:sp>
        <p:nvSpPr>
          <p:cNvPr id="21" name="Picture Placeholder 2"/>
          <p:cNvSpPr>
            <a:spLocks noGrp="1"/>
          </p:cNvSpPr>
          <p:nvPr>
            <p:ph type="pic" idx="18"/>
          </p:nvPr>
        </p:nvSpPr>
        <p:spPr>
          <a:xfrm>
            <a:off x="25362782" y="16058209"/>
            <a:ext cx="4880681" cy="5688632"/>
          </a:xfrm>
        </p:spPr>
        <p:txBody>
          <a:bodyPr>
            <a:normAutofit/>
          </a:bodyPr>
          <a:lstStyle>
            <a:lvl1pPr marL="0" indent="0">
              <a:buNone/>
              <a:defRPr sz="4000"/>
            </a:lvl1pPr>
            <a:lvl2pPr marL="2086158" indent="0">
              <a:buNone/>
              <a:defRPr sz="12800"/>
            </a:lvl2pPr>
            <a:lvl3pPr marL="4172316" indent="0">
              <a:buNone/>
              <a:defRPr sz="11000"/>
            </a:lvl3pPr>
            <a:lvl4pPr marL="6258474" indent="0">
              <a:buNone/>
              <a:defRPr sz="9100"/>
            </a:lvl4pPr>
            <a:lvl5pPr marL="8344632" indent="0">
              <a:buNone/>
              <a:defRPr sz="9100"/>
            </a:lvl5pPr>
            <a:lvl6pPr marL="10430789" indent="0">
              <a:buNone/>
              <a:defRPr sz="9100"/>
            </a:lvl6pPr>
            <a:lvl7pPr marL="12516947" indent="0">
              <a:buNone/>
              <a:defRPr sz="9100"/>
            </a:lvl7pPr>
            <a:lvl8pPr marL="14603105" indent="0">
              <a:buNone/>
              <a:defRPr sz="9100"/>
            </a:lvl8pPr>
            <a:lvl9pPr marL="16689263" indent="0">
              <a:buNone/>
              <a:defRPr sz="9100"/>
            </a:lvl9pPr>
          </a:lstStyle>
          <a:p>
            <a:r>
              <a:rPr lang="en-US" smtClean="0"/>
              <a:t>Click icon to add picture</a:t>
            </a:r>
            <a:endParaRPr lang="en-US" dirty="0"/>
          </a:p>
        </p:txBody>
      </p:sp>
      <p:sp>
        <p:nvSpPr>
          <p:cNvPr id="22" name="Picture Placeholder 2"/>
          <p:cNvSpPr>
            <a:spLocks noGrp="1"/>
          </p:cNvSpPr>
          <p:nvPr>
            <p:ph type="pic" idx="19"/>
          </p:nvPr>
        </p:nvSpPr>
        <p:spPr>
          <a:xfrm>
            <a:off x="25362782" y="22106881"/>
            <a:ext cx="4880681" cy="5688632"/>
          </a:xfrm>
        </p:spPr>
        <p:txBody>
          <a:bodyPr>
            <a:normAutofit/>
          </a:bodyPr>
          <a:lstStyle>
            <a:lvl1pPr marL="0" indent="0">
              <a:buNone/>
              <a:defRPr sz="4000"/>
            </a:lvl1pPr>
            <a:lvl2pPr marL="2086158" indent="0">
              <a:buNone/>
              <a:defRPr sz="12800"/>
            </a:lvl2pPr>
            <a:lvl3pPr marL="4172316" indent="0">
              <a:buNone/>
              <a:defRPr sz="11000"/>
            </a:lvl3pPr>
            <a:lvl4pPr marL="6258474" indent="0">
              <a:buNone/>
              <a:defRPr sz="9100"/>
            </a:lvl4pPr>
            <a:lvl5pPr marL="8344632" indent="0">
              <a:buNone/>
              <a:defRPr sz="9100"/>
            </a:lvl5pPr>
            <a:lvl6pPr marL="10430789" indent="0">
              <a:buNone/>
              <a:defRPr sz="9100"/>
            </a:lvl6pPr>
            <a:lvl7pPr marL="12516947" indent="0">
              <a:buNone/>
              <a:defRPr sz="9100"/>
            </a:lvl7pPr>
            <a:lvl8pPr marL="14603105" indent="0">
              <a:buNone/>
              <a:defRPr sz="9100"/>
            </a:lvl8pPr>
            <a:lvl9pPr marL="16689263" indent="0">
              <a:buNone/>
              <a:defRPr sz="9100"/>
            </a:lvl9pPr>
          </a:lstStyle>
          <a:p>
            <a:r>
              <a:rPr lang="en-US" smtClean="0"/>
              <a:t>Click icon to add picture</a:t>
            </a:r>
            <a:endParaRPr lang="en-US" dirty="0"/>
          </a:p>
        </p:txBody>
      </p:sp>
      <p:sp>
        <p:nvSpPr>
          <p:cNvPr id="23" name="Picture Placeholder 2"/>
          <p:cNvSpPr>
            <a:spLocks noGrp="1"/>
          </p:cNvSpPr>
          <p:nvPr>
            <p:ph type="pic" idx="20"/>
          </p:nvPr>
        </p:nvSpPr>
        <p:spPr>
          <a:xfrm>
            <a:off x="25362782" y="28155553"/>
            <a:ext cx="4880681" cy="5688632"/>
          </a:xfrm>
        </p:spPr>
        <p:txBody>
          <a:bodyPr>
            <a:normAutofit/>
          </a:bodyPr>
          <a:lstStyle>
            <a:lvl1pPr marL="0" indent="0">
              <a:buNone/>
              <a:defRPr sz="4000"/>
            </a:lvl1pPr>
            <a:lvl2pPr marL="2086158" indent="0">
              <a:buNone/>
              <a:defRPr sz="12800"/>
            </a:lvl2pPr>
            <a:lvl3pPr marL="4172316" indent="0">
              <a:buNone/>
              <a:defRPr sz="11000"/>
            </a:lvl3pPr>
            <a:lvl4pPr marL="6258474" indent="0">
              <a:buNone/>
              <a:defRPr sz="9100"/>
            </a:lvl4pPr>
            <a:lvl5pPr marL="8344632" indent="0">
              <a:buNone/>
              <a:defRPr sz="9100"/>
            </a:lvl5pPr>
            <a:lvl6pPr marL="10430789" indent="0">
              <a:buNone/>
              <a:defRPr sz="9100"/>
            </a:lvl6pPr>
            <a:lvl7pPr marL="12516947" indent="0">
              <a:buNone/>
              <a:defRPr sz="9100"/>
            </a:lvl7pPr>
            <a:lvl8pPr marL="14603105" indent="0">
              <a:buNone/>
              <a:defRPr sz="9100"/>
            </a:lvl8pPr>
            <a:lvl9pPr marL="16689263" indent="0">
              <a:buNone/>
              <a:defRPr sz="9100"/>
            </a:lvl9pPr>
          </a:lstStyle>
          <a:p>
            <a:r>
              <a:rPr lang="en-US" smtClean="0"/>
              <a:t>Click icon to add picture</a:t>
            </a:r>
            <a:endParaRPr lang="en-US" dirty="0"/>
          </a:p>
        </p:txBody>
      </p:sp>
      <p:sp>
        <p:nvSpPr>
          <p:cNvPr id="24" name="Picture Placeholder 2"/>
          <p:cNvSpPr>
            <a:spLocks noGrp="1"/>
          </p:cNvSpPr>
          <p:nvPr>
            <p:ph type="pic" idx="21"/>
          </p:nvPr>
        </p:nvSpPr>
        <p:spPr>
          <a:xfrm>
            <a:off x="25362782" y="34204224"/>
            <a:ext cx="4880681" cy="5688632"/>
          </a:xfrm>
          <a:ln>
            <a:noFill/>
          </a:ln>
        </p:spPr>
        <p:txBody>
          <a:bodyPr>
            <a:normAutofit/>
          </a:bodyPr>
          <a:lstStyle>
            <a:lvl1pPr marL="0" indent="0">
              <a:buNone/>
              <a:defRPr sz="4000"/>
            </a:lvl1pPr>
            <a:lvl2pPr marL="2086158" indent="0">
              <a:buNone/>
              <a:defRPr sz="12800"/>
            </a:lvl2pPr>
            <a:lvl3pPr marL="4172316" indent="0">
              <a:buNone/>
              <a:defRPr sz="11000"/>
            </a:lvl3pPr>
            <a:lvl4pPr marL="6258474" indent="0">
              <a:buNone/>
              <a:defRPr sz="9100"/>
            </a:lvl4pPr>
            <a:lvl5pPr marL="8344632" indent="0">
              <a:buNone/>
              <a:defRPr sz="9100"/>
            </a:lvl5pPr>
            <a:lvl6pPr marL="10430789" indent="0">
              <a:buNone/>
              <a:defRPr sz="9100"/>
            </a:lvl6pPr>
            <a:lvl7pPr marL="12516947" indent="0">
              <a:buNone/>
              <a:defRPr sz="9100"/>
            </a:lvl7pPr>
            <a:lvl8pPr marL="14603105" indent="0">
              <a:buNone/>
              <a:defRPr sz="9100"/>
            </a:lvl8pPr>
            <a:lvl9pPr marL="16689263" indent="0">
              <a:buNone/>
              <a:defRPr sz="9100"/>
            </a:lvl9pPr>
          </a:lstStyle>
          <a:p>
            <a:r>
              <a:rPr lang="en-US" smtClean="0"/>
              <a:t>Click icon to add picture</a:t>
            </a:r>
            <a:endParaRPr lang="en-US" dirty="0"/>
          </a:p>
        </p:txBody>
      </p:sp>
      <p:sp>
        <p:nvSpPr>
          <p:cNvPr id="26" name="Text Placeholder 25"/>
          <p:cNvSpPr>
            <a:spLocks noGrp="1"/>
          </p:cNvSpPr>
          <p:nvPr>
            <p:ph type="body" sz="quarter" idx="22"/>
          </p:nvPr>
        </p:nvSpPr>
        <p:spPr>
          <a:xfrm>
            <a:off x="792163" y="21386800"/>
            <a:ext cx="11881296" cy="18146015"/>
          </a:xfrm>
        </p:spPr>
        <p:txBody>
          <a:bodyPr lIns="0" tIns="0" rIns="0" bIns="0">
            <a:noAutofit/>
          </a:bodyPr>
          <a:lstStyle>
            <a:lvl1pPr marL="0" indent="0">
              <a:buClr>
                <a:srgbClr val="FBB034"/>
              </a:buClr>
              <a:buFontTx/>
              <a:buNone/>
              <a:defRPr sz="6000" b="1">
                <a:latin typeface="+mn-lt"/>
              </a:defRPr>
            </a:lvl1pPr>
            <a:lvl2pPr marL="0" indent="0" algn="just">
              <a:buFontTx/>
              <a:buNone/>
              <a:defRPr sz="3200"/>
            </a:lvl2pPr>
          </a:lstStyle>
          <a:p>
            <a:pPr lvl="0"/>
            <a:r>
              <a:rPr lang="en-US" smtClean="0"/>
              <a:t>Click to edit Master text styles</a:t>
            </a:r>
          </a:p>
          <a:p>
            <a:pPr lvl="1"/>
            <a:r>
              <a:rPr lang="en-US" smtClean="0"/>
              <a:t>Second level</a:t>
            </a:r>
          </a:p>
        </p:txBody>
      </p:sp>
      <p:sp>
        <p:nvSpPr>
          <p:cNvPr id="27" name="Text Placeholder 25"/>
          <p:cNvSpPr>
            <a:spLocks noGrp="1"/>
          </p:cNvSpPr>
          <p:nvPr>
            <p:ph type="body" sz="quarter" idx="23"/>
          </p:nvPr>
        </p:nvSpPr>
        <p:spPr>
          <a:xfrm>
            <a:off x="13105507" y="21386801"/>
            <a:ext cx="11881296" cy="11017224"/>
          </a:xfrm>
        </p:spPr>
        <p:txBody>
          <a:bodyPr lIns="0" tIns="0" rIns="0" bIns="0">
            <a:noAutofit/>
          </a:bodyPr>
          <a:lstStyle>
            <a:lvl1pPr marL="0" indent="0">
              <a:buClr>
                <a:srgbClr val="FBB034"/>
              </a:buClr>
              <a:buFont typeface="Calibri" pitchFamily="34" charset="0"/>
              <a:buNone/>
              <a:defRPr sz="6000" b="1">
                <a:latin typeface="+mn-lt"/>
              </a:defRPr>
            </a:lvl1pPr>
            <a:lvl2pPr marL="0" indent="0" algn="just">
              <a:buFontTx/>
              <a:buNone/>
              <a:defRPr sz="3200"/>
            </a:lvl2pPr>
          </a:lstStyle>
          <a:p>
            <a:pPr lvl="0"/>
            <a:r>
              <a:rPr lang="en-US" smtClean="0"/>
              <a:t>Click to edit Master text styles</a:t>
            </a:r>
          </a:p>
          <a:p>
            <a:pPr lvl="1"/>
            <a:r>
              <a:rPr lang="en-US" smtClean="0"/>
              <a:t>Second level</a:t>
            </a:r>
          </a:p>
        </p:txBody>
      </p:sp>
      <p:sp>
        <p:nvSpPr>
          <p:cNvPr id="7" name="Text Placeholder 6"/>
          <p:cNvSpPr>
            <a:spLocks noGrp="1"/>
          </p:cNvSpPr>
          <p:nvPr>
            <p:ph type="body" sz="quarter" idx="24"/>
          </p:nvPr>
        </p:nvSpPr>
        <p:spPr>
          <a:xfrm>
            <a:off x="25346867" y="9289455"/>
            <a:ext cx="4896595" cy="359369"/>
          </a:xfrm>
          <a:effectLst>
            <a:outerShdw blurRad="50800" dist="25400" dir="5400000" algn="ctr" rotWithShape="0">
              <a:srgbClr val="000000"/>
            </a:outerShdw>
          </a:effectLst>
        </p:spPr>
        <p:txBody>
          <a:bodyPr tIns="0" rIns="144000" bIns="72000">
            <a:noAutofit/>
          </a:bodyPr>
          <a:lstStyle>
            <a:lvl1pPr marL="0" indent="0" algn="r">
              <a:spcBef>
                <a:spcPts val="0"/>
              </a:spcBef>
              <a:buFontTx/>
              <a:buNone/>
              <a:defRPr sz="1800">
                <a:solidFill>
                  <a:schemeClr val="bg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smtClean="0"/>
              <a:t>Click to edit Master text styles</a:t>
            </a:r>
          </a:p>
        </p:txBody>
      </p:sp>
      <p:sp>
        <p:nvSpPr>
          <p:cNvPr id="25" name="Text Placeholder 6"/>
          <p:cNvSpPr>
            <a:spLocks noGrp="1"/>
          </p:cNvSpPr>
          <p:nvPr>
            <p:ph type="body" sz="quarter" idx="25"/>
          </p:nvPr>
        </p:nvSpPr>
        <p:spPr>
          <a:xfrm>
            <a:off x="25346867" y="15338128"/>
            <a:ext cx="4896595" cy="359369"/>
          </a:xfrm>
          <a:effectLst>
            <a:outerShdw blurRad="50800" dist="25400" dir="5400000" algn="ctr" rotWithShape="0">
              <a:srgbClr val="000000"/>
            </a:outerShdw>
          </a:effectLst>
        </p:spPr>
        <p:txBody>
          <a:bodyPr tIns="0" rIns="144000" bIns="72000">
            <a:noAutofit/>
          </a:bodyPr>
          <a:lstStyle>
            <a:lvl1pPr marL="0" indent="0" algn="r">
              <a:spcBef>
                <a:spcPts val="0"/>
              </a:spcBef>
              <a:buFontTx/>
              <a:buNone/>
              <a:defRPr sz="1800">
                <a:solidFill>
                  <a:schemeClr val="bg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smtClean="0"/>
              <a:t>Click to edit Master text styles</a:t>
            </a:r>
          </a:p>
        </p:txBody>
      </p:sp>
      <p:sp>
        <p:nvSpPr>
          <p:cNvPr id="28" name="Text Placeholder 6"/>
          <p:cNvSpPr>
            <a:spLocks noGrp="1"/>
          </p:cNvSpPr>
          <p:nvPr>
            <p:ph type="body" sz="quarter" idx="26"/>
          </p:nvPr>
        </p:nvSpPr>
        <p:spPr>
          <a:xfrm>
            <a:off x="25346867" y="21386800"/>
            <a:ext cx="4896595" cy="359369"/>
          </a:xfrm>
          <a:effectLst>
            <a:outerShdw blurRad="50800" dist="25400" dir="5400000" algn="ctr" rotWithShape="0">
              <a:srgbClr val="000000"/>
            </a:outerShdw>
          </a:effectLst>
        </p:spPr>
        <p:txBody>
          <a:bodyPr tIns="0" rIns="144000" bIns="72000">
            <a:noAutofit/>
          </a:bodyPr>
          <a:lstStyle>
            <a:lvl1pPr marL="0" indent="0" algn="r">
              <a:spcBef>
                <a:spcPts val="0"/>
              </a:spcBef>
              <a:buFontTx/>
              <a:buNone/>
              <a:defRPr sz="1800">
                <a:solidFill>
                  <a:schemeClr val="bg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smtClean="0"/>
              <a:t>Click to edit Master text styles</a:t>
            </a:r>
          </a:p>
        </p:txBody>
      </p:sp>
      <p:sp>
        <p:nvSpPr>
          <p:cNvPr id="29" name="Text Placeholder 6"/>
          <p:cNvSpPr>
            <a:spLocks noGrp="1"/>
          </p:cNvSpPr>
          <p:nvPr>
            <p:ph type="body" sz="quarter" idx="27"/>
          </p:nvPr>
        </p:nvSpPr>
        <p:spPr>
          <a:xfrm>
            <a:off x="25346867" y="33484815"/>
            <a:ext cx="4896595" cy="359369"/>
          </a:xfrm>
          <a:effectLst>
            <a:outerShdw blurRad="50800" dist="25400" dir="5400000" algn="ctr" rotWithShape="0">
              <a:srgbClr val="000000"/>
            </a:outerShdw>
          </a:effectLst>
        </p:spPr>
        <p:txBody>
          <a:bodyPr tIns="0" rIns="144000" bIns="72000">
            <a:noAutofit/>
          </a:bodyPr>
          <a:lstStyle>
            <a:lvl1pPr marL="0" indent="0" algn="r">
              <a:spcBef>
                <a:spcPts val="0"/>
              </a:spcBef>
              <a:buFontTx/>
              <a:buNone/>
              <a:defRPr sz="1800">
                <a:solidFill>
                  <a:schemeClr val="bg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smtClean="0"/>
              <a:t>Click to edit Master text styles</a:t>
            </a:r>
          </a:p>
        </p:txBody>
      </p:sp>
      <p:sp>
        <p:nvSpPr>
          <p:cNvPr id="30" name="Text Placeholder 6"/>
          <p:cNvSpPr>
            <a:spLocks noGrp="1"/>
          </p:cNvSpPr>
          <p:nvPr>
            <p:ph type="body" sz="quarter" idx="28"/>
          </p:nvPr>
        </p:nvSpPr>
        <p:spPr>
          <a:xfrm>
            <a:off x="25346867" y="27435472"/>
            <a:ext cx="4896595" cy="359369"/>
          </a:xfrm>
          <a:effectLst>
            <a:outerShdw blurRad="50800" dist="25400" dir="5400000" algn="ctr" rotWithShape="0">
              <a:srgbClr val="000000"/>
            </a:outerShdw>
          </a:effectLst>
        </p:spPr>
        <p:txBody>
          <a:bodyPr tIns="0" rIns="144000" bIns="72000">
            <a:noAutofit/>
          </a:bodyPr>
          <a:lstStyle>
            <a:lvl1pPr marL="0" indent="0" algn="r">
              <a:spcBef>
                <a:spcPts val="0"/>
              </a:spcBef>
              <a:buFontTx/>
              <a:buNone/>
              <a:defRPr sz="1800">
                <a:solidFill>
                  <a:schemeClr val="bg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smtClean="0"/>
              <a:t>Click to edit Master text styles</a:t>
            </a:r>
          </a:p>
        </p:txBody>
      </p:sp>
      <p:sp>
        <p:nvSpPr>
          <p:cNvPr id="31" name="Text Placeholder 6"/>
          <p:cNvSpPr>
            <a:spLocks noGrp="1"/>
          </p:cNvSpPr>
          <p:nvPr>
            <p:ph type="body" sz="quarter" idx="29"/>
          </p:nvPr>
        </p:nvSpPr>
        <p:spPr>
          <a:xfrm>
            <a:off x="25346867" y="39532816"/>
            <a:ext cx="4896595" cy="359369"/>
          </a:xfrm>
          <a:effectLst>
            <a:outerShdw blurRad="50800" dist="25400" dir="5400000" algn="ctr" rotWithShape="0">
              <a:srgbClr val="000000"/>
            </a:outerShdw>
          </a:effectLst>
        </p:spPr>
        <p:txBody>
          <a:bodyPr tIns="0" rIns="144000" bIns="72000">
            <a:noAutofit/>
          </a:bodyPr>
          <a:lstStyle>
            <a:lvl1pPr marL="0" indent="0" algn="r">
              <a:spcBef>
                <a:spcPts val="0"/>
              </a:spcBef>
              <a:buFontTx/>
              <a:buNone/>
              <a:defRPr sz="1800">
                <a:solidFill>
                  <a:schemeClr val="bg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smtClean="0"/>
              <a:t>Click to edit Master text styles</a:t>
            </a:r>
          </a:p>
        </p:txBody>
      </p:sp>
      <p:sp>
        <p:nvSpPr>
          <p:cNvPr id="19" name="Chart Placeholder 18"/>
          <p:cNvSpPr>
            <a:spLocks noGrp="1"/>
          </p:cNvSpPr>
          <p:nvPr>
            <p:ph type="chart" sz="quarter" idx="30"/>
          </p:nvPr>
        </p:nvSpPr>
        <p:spPr>
          <a:xfrm>
            <a:off x="13321531" y="32980088"/>
            <a:ext cx="11521280" cy="6408712"/>
          </a:xfrm>
          <a:noFill/>
        </p:spPr>
        <p:txBody>
          <a:bodyPr>
            <a:normAutofit/>
          </a:bodyPr>
          <a:lstStyle>
            <a:lvl1pPr marL="0" indent="0">
              <a:buNone/>
              <a:defRPr sz="6000"/>
            </a:lvl1pPr>
          </a:lstStyle>
          <a:p>
            <a:r>
              <a:rPr lang="en-US" smtClean="0"/>
              <a:t>Click icon to add chart</a:t>
            </a:r>
            <a:endParaRPr lang="en-US" dirty="0"/>
          </a:p>
        </p:txBody>
      </p:sp>
      <p:sp>
        <p:nvSpPr>
          <p:cNvPr id="32" name="Text Placeholder 6"/>
          <p:cNvSpPr>
            <a:spLocks noGrp="1"/>
          </p:cNvSpPr>
          <p:nvPr>
            <p:ph type="body" sz="quarter" idx="31"/>
          </p:nvPr>
        </p:nvSpPr>
        <p:spPr>
          <a:xfrm>
            <a:off x="19946267" y="39029431"/>
            <a:ext cx="4896544" cy="359369"/>
          </a:xfrm>
          <a:effectLst/>
        </p:spPr>
        <p:txBody>
          <a:bodyPr tIns="0" rIns="144000" bIns="72000">
            <a:noAutofit/>
          </a:bodyPr>
          <a:lstStyle>
            <a:lvl1pPr marL="0" indent="0" algn="r">
              <a:spcBef>
                <a:spcPts val="0"/>
              </a:spcBef>
              <a:buFontTx/>
              <a:buNone/>
              <a:defRPr sz="1800" b="1">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smtClean="0"/>
              <a:t>Click to edit Master text styles</a:t>
            </a:r>
          </a:p>
        </p:txBody>
      </p:sp>
    </p:spTree>
    <p:extLst>
      <p:ext uri="{BB962C8B-B14F-4D97-AF65-F5344CB8AC3E}">
        <p14:creationId xmlns="" xmlns:p14="http://schemas.microsoft.com/office/powerpoint/2010/main" val="37688588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50" name="Chart Placeholder 3"/>
          <p:cNvSpPr>
            <a:spLocks noGrp="1"/>
          </p:cNvSpPr>
          <p:nvPr>
            <p:ph type="chart" sz="quarter" idx="49"/>
          </p:nvPr>
        </p:nvSpPr>
        <p:spPr>
          <a:xfrm>
            <a:off x="25346867" y="4752952"/>
            <a:ext cx="4896596" cy="6696744"/>
          </a:xfrm>
          <a:gradFill>
            <a:gsLst>
              <a:gs pos="100000">
                <a:srgbClr val="807F83">
                  <a:alpha val="20000"/>
                </a:srgbClr>
              </a:gs>
              <a:gs pos="48000">
                <a:schemeClr val="bg1"/>
              </a:gs>
            </a:gsLst>
            <a:lin ang="13500000" scaled="1"/>
          </a:gradFill>
          <a:ln>
            <a:solidFill>
              <a:schemeClr val="bg1">
                <a:lumMod val="75000"/>
              </a:schemeClr>
            </a:solidFill>
          </a:ln>
        </p:spPr>
        <p:txBody>
          <a:bodyPr>
            <a:normAutofit/>
          </a:bodyPr>
          <a:lstStyle>
            <a:lvl1pPr>
              <a:defRPr sz="800"/>
            </a:lvl1pPr>
          </a:lstStyle>
          <a:p>
            <a:r>
              <a:rPr lang="en-US" smtClean="0"/>
              <a:t>Click icon to add chart</a:t>
            </a:r>
            <a:endParaRPr lang="en-US" dirty="0"/>
          </a:p>
        </p:txBody>
      </p:sp>
      <p:sp>
        <p:nvSpPr>
          <p:cNvPr id="56" name="Chart Placeholder 3"/>
          <p:cNvSpPr>
            <a:spLocks noGrp="1"/>
          </p:cNvSpPr>
          <p:nvPr>
            <p:ph type="chart" sz="quarter" idx="55"/>
          </p:nvPr>
        </p:nvSpPr>
        <p:spPr>
          <a:xfrm>
            <a:off x="25346867" y="11737728"/>
            <a:ext cx="4896596" cy="6696744"/>
          </a:xfrm>
          <a:gradFill>
            <a:gsLst>
              <a:gs pos="100000">
                <a:srgbClr val="807F83">
                  <a:alpha val="20000"/>
                </a:srgbClr>
              </a:gs>
              <a:gs pos="48000">
                <a:schemeClr val="bg1"/>
              </a:gs>
            </a:gsLst>
            <a:lin ang="13500000" scaled="1"/>
          </a:gradFill>
          <a:ln>
            <a:solidFill>
              <a:schemeClr val="bg1">
                <a:lumMod val="75000"/>
              </a:schemeClr>
            </a:solidFill>
          </a:ln>
        </p:spPr>
        <p:txBody>
          <a:bodyPr>
            <a:normAutofit/>
          </a:bodyPr>
          <a:lstStyle>
            <a:lvl1pPr>
              <a:defRPr sz="800"/>
            </a:lvl1pPr>
          </a:lstStyle>
          <a:p>
            <a:r>
              <a:rPr lang="en-US" smtClean="0"/>
              <a:t>Click icon to add chart</a:t>
            </a:r>
            <a:endParaRPr lang="en-US" dirty="0"/>
          </a:p>
        </p:txBody>
      </p:sp>
      <p:sp>
        <p:nvSpPr>
          <p:cNvPr id="44" name="Chart Placeholder 3"/>
          <p:cNvSpPr>
            <a:spLocks noGrp="1"/>
          </p:cNvSpPr>
          <p:nvPr>
            <p:ph type="chart" sz="quarter" idx="43"/>
          </p:nvPr>
        </p:nvSpPr>
        <p:spPr>
          <a:xfrm>
            <a:off x="25346867" y="18722504"/>
            <a:ext cx="4896596" cy="6696744"/>
          </a:xfrm>
          <a:gradFill>
            <a:gsLst>
              <a:gs pos="100000">
                <a:srgbClr val="807F83">
                  <a:alpha val="20000"/>
                </a:srgbClr>
              </a:gs>
              <a:gs pos="48000">
                <a:schemeClr val="bg1"/>
              </a:gs>
            </a:gsLst>
            <a:lin ang="13500000" scaled="1"/>
          </a:gradFill>
          <a:ln>
            <a:solidFill>
              <a:schemeClr val="bg1">
                <a:lumMod val="75000"/>
              </a:schemeClr>
            </a:solidFill>
          </a:ln>
        </p:spPr>
        <p:txBody>
          <a:bodyPr>
            <a:normAutofit/>
          </a:bodyPr>
          <a:lstStyle>
            <a:lvl1pPr>
              <a:defRPr sz="800"/>
            </a:lvl1pPr>
          </a:lstStyle>
          <a:p>
            <a:r>
              <a:rPr lang="en-US" smtClean="0"/>
              <a:t>Click icon to add chart</a:t>
            </a:r>
            <a:endParaRPr lang="en-US" dirty="0"/>
          </a:p>
        </p:txBody>
      </p:sp>
      <p:sp>
        <p:nvSpPr>
          <p:cNvPr id="38" name="Chart Placeholder 3"/>
          <p:cNvSpPr>
            <a:spLocks noGrp="1"/>
          </p:cNvSpPr>
          <p:nvPr>
            <p:ph type="chart" sz="quarter" idx="37"/>
          </p:nvPr>
        </p:nvSpPr>
        <p:spPr>
          <a:xfrm>
            <a:off x="25346867" y="25779288"/>
            <a:ext cx="4896596" cy="6696744"/>
          </a:xfrm>
          <a:gradFill>
            <a:gsLst>
              <a:gs pos="100000">
                <a:srgbClr val="807F83">
                  <a:alpha val="20000"/>
                </a:srgbClr>
              </a:gs>
              <a:gs pos="48000">
                <a:schemeClr val="bg1"/>
              </a:gs>
            </a:gsLst>
            <a:lin ang="13500000" scaled="1"/>
          </a:gradFill>
          <a:ln>
            <a:solidFill>
              <a:schemeClr val="bg1">
                <a:lumMod val="75000"/>
              </a:schemeClr>
            </a:solidFill>
          </a:ln>
        </p:spPr>
        <p:txBody>
          <a:bodyPr>
            <a:normAutofit/>
          </a:bodyPr>
          <a:lstStyle>
            <a:lvl1pPr>
              <a:defRPr sz="800"/>
            </a:lvl1pPr>
          </a:lstStyle>
          <a:p>
            <a:r>
              <a:rPr lang="en-US" smtClean="0"/>
              <a:t>Click icon to add chart</a:t>
            </a:r>
            <a:endParaRPr lang="en-US" dirty="0"/>
          </a:p>
        </p:txBody>
      </p:sp>
      <p:sp>
        <p:nvSpPr>
          <p:cNvPr id="33" name="Chart Placeholder 3"/>
          <p:cNvSpPr>
            <a:spLocks noGrp="1"/>
          </p:cNvSpPr>
          <p:nvPr>
            <p:ph type="chart" sz="quarter" idx="33"/>
          </p:nvPr>
        </p:nvSpPr>
        <p:spPr>
          <a:xfrm>
            <a:off x="25346867" y="32764064"/>
            <a:ext cx="4896596" cy="6768752"/>
          </a:xfrm>
          <a:gradFill>
            <a:gsLst>
              <a:gs pos="100000">
                <a:srgbClr val="807F83">
                  <a:alpha val="20000"/>
                </a:srgbClr>
              </a:gs>
              <a:gs pos="48000">
                <a:schemeClr val="bg1"/>
              </a:gs>
            </a:gsLst>
            <a:lin ang="13500000" scaled="1"/>
          </a:gradFill>
          <a:ln>
            <a:solidFill>
              <a:schemeClr val="bg1">
                <a:lumMod val="75000"/>
              </a:schemeClr>
            </a:solidFill>
          </a:ln>
        </p:spPr>
        <p:txBody>
          <a:bodyPr>
            <a:normAutofit/>
          </a:bodyPr>
          <a:lstStyle>
            <a:lvl1pPr>
              <a:defRPr sz="800"/>
            </a:lvl1pPr>
          </a:lstStyle>
          <a:p>
            <a:r>
              <a:rPr lang="en-US" smtClean="0"/>
              <a:t>Click icon to add chart</a:t>
            </a:r>
            <a:endParaRPr lang="en-US" dirty="0"/>
          </a:p>
        </p:txBody>
      </p:sp>
      <p:sp>
        <p:nvSpPr>
          <p:cNvPr id="63" name="Chart Placeholder 3"/>
          <p:cNvSpPr>
            <a:spLocks noGrp="1"/>
          </p:cNvSpPr>
          <p:nvPr>
            <p:ph type="chart" sz="quarter" idx="62"/>
          </p:nvPr>
        </p:nvSpPr>
        <p:spPr>
          <a:xfrm>
            <a:off x="792139" y="13321904"/>
            <a:ext cx="11881372" cy="7272808"/>
          </a:xfrm>
          <a:gradFill>
            <a:gsLst>
              <a:gs pos="100000">
                <a:srgbClr val="807F83">
                  <a:alpha val="20000"/>
                </a:srgbClr>
              </a:gs>
              <a:gs pos="48000">
                <a:schemeClr val="bg1"/>
              </a:gs>
            </a:gsLst>
            <a:lin ang="13500000" scaled="1"/>
          </a:gradFill>
          <a:ln>
            <a:solidFill>
              <a:schemeClr val="bg1">
                <a:lumMod val="75000"/>
              </a:schemeClr>
            </a:solidFill>
          </a:ln>
        </p:spPr>
        <p:txBody>
          <a:bodyPr>
            <a:normAutofit/>
          </a:bodyPr>
          <a:lstStyle>
            <a:lvl1pPr>
              <a:defRPr sz="800"/>
            </a:lvl1pPr>
          </a:lstStyle>
          <a:p>
            <a:r>
              <a:rPr lang="en-US" smtClean="0"/>
              <a:t>Click icon to add chart</a:t>
            </a:r>
            <a:endParaRPr lang="en-US" dirty="0"/>
          </a:p>
        </p:txBody>
      </p:sp>
      <p:sp>
        <p:nvSpPr>
          <p:cNvPr id="8" name="Picture Placeholder 7"/>
          <p:cNvSpPr>
            <a:spLocks noGrp="1"/>
          </p:cNvSpPr>
          <p:nvPr>
            <p:ph type="pic" sz="quarter" idx="16"/>
          </p:nvPr>
        </p:nvSpPr>
        <p:spPr>
          <a:xfrm>
            <a:off x="13105507" y="4752952"/>
            <a:ext cx="11881320" cy="15913768"/>
          </a:xfrm>
        </p:spPr>
        <p:txBody>
          <a:bodyPr lIns="0"/>
          <a:lstStyle/>
          <a:p>
            <a:r>
              <a:rPr lang="en-US" smtClean="0"/>
              <a:t>Click icon to add picture</a:t>
            </a:r>
            <a:endParaRPr lang="en-US" dirty="0"/>
          </a:p>
        </p:txBody>
      </p:sp>
      <p:sp>
        <p:nvSpPr>
          <p:cNvPr id="13" name="Title 1"/>
          <p:cNvSpPr>
            <a:spLocks noGrp="1"/>
          </p:cNvSpPr>
          <p:nvPr>
            <p:ph type="title"/>
          </p:nvPr>
        </p:nvSpPr>
        <p:spPr>
          <a:xfrm>
            <a:off x="932243" y="4752952"/>
            <a:ext cx="11813224" cy="1224135"/>
          </a:xfrm>
        </p:spPr>
        <p:txBody>
          <a:bodyPr lIns="0" tIns="0" rIns="0" bIns="0" anchor="b">
            <a:noAutofit/>
          </a:bodyPr>
          <a:lstStyle>
            <a:lvl1pPr algn="l">
              <a:defRPr sz="9100" b="1"/>
            </a:lvl1pPr>
          </a:lstStyle>
          <a:p>
            <a:r>
              <a:rPr lang="en-US" smtClean="0"/>
              <a:t>Click to edit Master title style</a:t>
            </a:r>
            <a:endParaRPr lang="en-US" dirty="0"/>
          </a:p>
        </p:txBody>
      </p:sp>
      <p:sp>
        <p:nvSpPr>
          <p:cNvPr id="14" name="Text Placeholder 3"/>
          <p:cNvSpPr>
            <a:spLocks noGrp="1"/>
          </p:cNvSpPr>
          <p:nvPr>
            <p:ph type="body" sz="half" idx="2"/>
          </p:nvPr>
        </p:nvSpPr>
        <p:spPr>
          <a:xfrm>
            <a:off x="831894" y="6049097"/>
            <a:ext cx="11913573" cy="6840760"/>
          </a:xfrm>
        </p:spPr>
        <p:txBody>
          <a:bodyPr lIns="0" tIns="0" rIns="0" bIns="0">
            <a:noAutofit/>
          </a:bodyPr>
          <a:lstStyle>
            <a:lvl1pPr marL="0" indent="0" algn="just">
              <a:buNone/>
              <a:defRPr sz="6400"/>
            </a:lvl1pPr>
            <a:lvl2pPr marL="2086158" indent="0">
              <a:buNone/>
              <a:defRPr sz="5500"/>
            </a:lvl2pPr>
            <a:lvl3pPr marL="4172316" indent="0">
              <a:buNone/>
              <a:defRPr sz="4600"/>
            </a:lvl3pPr>
            <a:lvl4pPr marL="6258474" indent="0">
              <a:buNone/>
              <a:defRPr sz="4100"/>
            </a:lvl4pPr>
            <a:lvl5pPr marL="8344632" indent="0">
              <a:buNone/>
              <a:defRPr sz="4100"/>
            </a:lvl5pPr>
            <a:lvl6pPr marL="10430789" indent="0">
              <a:buNone/>
              <a:defRPr sz="4100"/>
            </a:lvl6pPr>
            <a:lvl7pPr marL="12516947" indent="0">
              <a:buNone/>
              <a:defRPr sz="4100"/>
            </a:lvl7pPr>
            <a:lvl8pPr marL="14603105" indent="0">
              <a:buNone/>
              <a:defRPr sz="4100"/>
            </a:lvl8pPr>
            <a:lvl9pPr marL="16689263" indent="0">
              <a:buNone/>
              <a:defRPr sz="4100"/>
            </a:lvl9pPr>
          </a:lstStyle>
          <a:p>
            <a:pPr lvl="0"/>
            <a:r>
              <a:rPr lang="en-US" smtClean="0"/>
              <a:t>Click to edit Master text styles</a:t>
            </a:r>
          </a:p>
        </p:txBody>
      </p:sp>
      <p:sp>
        <p:nvSpPr>
          <p:cNvPr id="11" name="Text Placeholder 3"/>
          <p:cNvSpPr>
            <a:spLocks noGrp="1"/>
          </p:cNvSpPr>
          <p:nvPr>
            <p:ph type="body" sz="half" idx="14"/>
          </p:nvPr>
        </p:nvSpPr>
        <p:spPr>
          <a:xfrm>
            <a:off x="831600" y="1883506"/>
            <a:ext cx="24227235" cy="2077357"/>
          </a:xfrm>
        </p:spPr>
        <p:txBody>
          <a:bodyPr lIns="0">
            <a:normAutofit/>
          </a:bodyPr>
          <a:lstStyle>
            <a:lvl1pPr marL="0" indent="0">
              <a:buNone/>
              <a:defRPr sz="4000" baseline="0"/>
            </a:lvl1pPr>
            <a:lvl2pPr marL="2086158" indent="0">
              <a:buNone/>
              <a:defRPr sz="5500"/>
            </a:lvl2pPr>
            <a:lvl3pPr marL="4172316" indent="0">
              <a:buNone/>
              <a:defRPr sz="4600"/>
            </a:lvl3pPr>
            <a:lvl4pPr marL="6258474" indent="0">
              <a:buNone/>
              <a:defRPr sz="4100"/>
            </a:lvl4pPr>
            <a:lvl5pPr marL="8344632" indent="0">
              <a:buNone/>
              <a:defRPr sz="4100"/>
            </a:lvl5pPr>
            <a:lvl6pPr marL="10430789" indent="0">
              <a:buNone/>
              <a:defRPr sz="4100"/>
            </a:lvl6pPr>
            <a:lvl7pPr marL="12516947" indent="0">
              <a:buNone/>
              <a:defRPr sz="4100"/>
            </a:lvl7pPr>
            <a:lvl8pPr marL="14603105" indent="0">
              <a:buNone/>
              <a:defRPr sz="4100"/>
            </a:lvl8pPr>
            <a:lvl9pPr marL="16689263" indent="0">
              <a:buNone/>
              <a:defRPr sz="4100"/>
            </a:lvl9pPr>
          </a:lstStyle>
          <a:p>
            <a:pPr lvl="0"/>
            <a:r>
              <a:rPr lang="en-US" smtClean="0"/>
              <a:t>Click to edit Master text styles</a:t>
            </a:r>
          </a:p>
        </p:txBody>
      </p:sp>
      <p:sp>
        <p:nvSpPr>
          <p:cNvPr id="6" name="Content Placeholder 5"/>
          <p:cNvSpPr>
            <a:spLocks noGrp="1"/>
          </p:cNvSpPr>
          <p:nvPr>
            <p:ph sz="quarter" idx="15"/>
          </p:nvPr>
        </p:nvSpPr>
        <p:spPr>
          <a:xfrm>
            <a:off x="831600" y="172800"/>
            <a:ext cx="24194094" cy="2367079"/>
          </a:xfrm>
        </p:spPr>
        <p:txBody>
          <a:bodyPr lIns="0">
            <a:noAutofit/>
          </a:bodyPr>
          <a:lstStyle>
            <a:lvl1pPr marL="0" indent="0">
              <a:buNone/>
              <a:defRPr sz="12000" b="1">
                <a:latin typeface="+mj-lt"/>
                <a:cs typeface="Adobe Arabic" pitchFamily="18" charset="-78"/>
              </a:defRPr>
            </a:lvl1pPr>
            <a:lvl2pPr>
              <a:defRPr sz="13000" b="1">
                <a:latin typeface="+mj-lt"/>
                <a:cs typeface="Adobe Arabic" pitchFamily="18" charset="-78"/>
              </a:defRPr>
            </a:lvl2pPr>
            <a:lvl3pPr>
              <a:defRPr sz="13000" b="1">
                <a:latin typeface="+mj-lt"/>
                <a:cs typeface="Adobe Arabic" pitchFamily="18" charset="-78"/>
              </a:defRPr>
            </a:lvl3pPr>
            <a:lvl4pPr>
              <a:defRPr sz="13000" b="1">
                <a:latin typeface="+mj-lt"/>
                <a:cs typeface="Adobe Arabic" pitchFamily="18" charset="-78"/>
              </a:defRPr>
            </a:lvl4pPr>
            <a:lvl5pPr>
              <a:defRPr sz="13000" b="1">
                <a:latin typeface="+mj-lt"/>
                <a:cs typeface="Adobe Arabic" pitchFamily="18" charset="-78"/>
              </a:defRPr>
            </a:lvl5pPr>
          </a:lstStyle>
          <a:p>
            <a:pPr lvl="0"/>
            <a:r>
              <a:rPr lang="en-US" smtClean="0"/>
              <a:t>Click to edit Master text styles</a:t>
            </a:r>
          </a:p>
        </p:txBody>
      </p:sp>
      <p:sp>
        <p:nvSpPr>
          <p:cNvPr id="26" name="Text Placeholder 25"/>
          <p:cNvSpPr>
            <a:spLocks noGrp="1"/>
          </p:cNvSpPr>
          <p:nvPr>
            <p:ph type="body" sz="quarter" idx="22"/>
          </p:nvPr>
        </p:nvSpPr>
        <p:spPr>
          <a:xfrm>
            <a:off x="792163" y="21386800"/>
            <a:ext cx="11881296" cy="14689631"/>
          </a:xfrm>
        </p:spPr>
        <p:txBody>
          <a:bodyPr lIns="0" tIns="0" rIns="0" bIns="0">
            <a:noAutofit/>
          </a:bodyPr>
          <a:lstStyle>
            <a:lvl1pPr marL="0" indent="0">
              <a:buClr>
                <a:srgbClr val="FBB034"/>
              </a:buClr>
              <a:buFontTx/>
              <a:buNone/>
              <a:defRPr sz="6000" b="1">
                <a:latin typeface="+mn-lt"/>
              </a:defRPr>
            </a:lvl1pPr>
            <a:lvl2pPr marL="0" indent="0" algn="just">
              <a:buFontTx/>
              <a:buNone/>
              <a:defRPr sz="3200"/>
            </a:lvl2pPr>
          </a:lstStyle>
          <a:p>
            <a:pPr lvl="0"/>
            <a:r>
              <a:rPr lang="en-US" smtClean="0"/>
              <a:t>Click to edit Master text styles</a:t>
            </a:r>
          </a:p>
          <a:p>
            <a:pPr lvl="1"/>
            <a:r>
              <a:rPr lang="en-US" smtClean="0"/>
              <a:t>Second level</a:t>
            </a:r>
          </a:p>
        </p:txBody>
      </p:sp>
      <p:sp>
        <p:nvSpPr>
          <p:cNvPr id="27" name="Text Placeholder 25"/>
          <p:cNvSpPr>
            <a:spLocks noGrp="1"/>
          </p:cNvSpPr>
          <p:nvPr>
            <p:ph type="body" sz="quarter" idx="23"/>
          </p:nvPr>
        </p:nvSpPr>
        <p:spPr>
          <a:xfrm>
            <a:off x="13105507" y="21386801"/>
            <a:ext cx="11881296" cy="11089231"/>
          </a:xfrm>
        </p:spPr>
        <p:txBody>
          <a:bodyPr lIns="0" tIns="0" rIns="0" bIns="0">
            <a:noAutofit/>
          </a:bodyPr>
          <a:lstStyle>
            <a:lvl1pPr marL="0" indent="0">
              <a:buClr>
                <a:srgbClr val="FBB034"/>
              </a:buClr>
              <a:buFont typeface="Calibri" pitchFamily="34" charset="0"/>
              <a:buNone/>
              <a:defRPr sz="6000" b="1">
                <a:latin typeface="+mn-lt"/>
              </a:defRPr>
            </a:lvl1pPr>
            <a:lvl2pPr marL="0" indent="0" algn="just">
              <a:buFontTx/>
              <a:buNone/>
              <a:defRPr sz="3200"/>
            </a:lvl2pPr>
          </a:lstStyle>
          <a:p>
            <a:pPr lvl="0"/>
            <a:r>
              <a:rPr lang="en-US" smtClean="0"/>
              <a:t>Click to edit Master text styles</a:t>
            </a:r>
          </a:p>
          <a:p>
            <a:pPr lvl="1"/>
            <a:r>
              <a:rPr lang="en-US" smtClean="0"/>
              <a:t>Second level</a:t>
            </a:r>
          </a:p>
        </p:txBody>
      </p:sp>
      <p:sp>
        <p:nvSpPr>
          <p:cNvPr id="34" name="Chart Placeholder 18"/>
          <p:cNvSpPr>
            <a:spLocks noGrp="1"/>
          </p:cNvSpPr>
          <p:nvPr>
            <p:ph type="chart" sz="quarter" idx="34"/>
          </p:nvPr>
        </p:nvSpPr>
        <p:spPr>
          <a:xfrm>
            <a:off x="25490883" y="33412136"/>
            <a:ext cx="4608512" cy="4608512"/>
          </a:xfrm>
          <a:noFill/>
        </p:spPr>
        <p:txBody>
          <a:bodyPr>
            <a:normAutofit/>
          </a:bodyPr>
          <a:lstStyle>
            <a:lvl1pPr marL="0" indent="0">
              <a:buNone/>
              <a:defRPr sz="6000"/>
            </a:lvl1pPr>
          </a:lstStyle>
          <a:p>
            <a:r>
              <a:rPr lang="en-US" smtClean="0"/>
              <a:t>Click icon to add chart</a:t>
            </a:r>
            <a:endParaRPr lang="en-US" dirty="0"/>
          </a:p>
        </p:txBody>
      </p:sp>
      <p:sp>
        <p:nvSpPr>
          <p:cNvPr id="35" name="Text Placeholder 6"/>
          <p:cNvSpPr>
            <a:spLocks noGrp="1"/>
          </p:cNvSpPr>
          <p:nvPr>
            <p:ph type="body" sz="quarter" idx="35"/>
          </p:nvPr>
        </p:nvSpPr>
        <p:spPr>
          <a:xfrm>
            <a:off x="25490883" y="38164664"/>
            <a:ext cx="4608512" cy="1224137"/>
          </a:xfrm>
          <a:effectLst/>
        </p:spPr>
        <p:txBody>
          <a:bodyPr lIns="0" tIns="0" rIns="144000" bIns="72000">
            <a:noAutofit/>
          </a:bodyPr>
          <a:lstStyle>
            <a:lvl1pPr marL="0" indent="0" algn="just">
              <a:spcBef>
                <a:spcPts val="0"/>
              </a:spcBef>
              <a:buFontTx/>
              <a:buNone/>
              <a:defRPr sz="1400" b="0">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smtClean="0"/>
              <a:t>Click to edit Master text styles</a:t>
            </a:r>
          </a:p>
        </p:txBody>
      </p:sp>
      <p:sp>
        <p:nvSpPr>
          <p:cNvPr id="37" name="Text Placeholder 6"/>
          <p:cNvSpPr>
            <a:spLocks noGrp="1"/>
          </p:cNvSpPr>
          <p:nvPr>
            <p:ph type="body" sz="quarter" idx="36"/>
          </p:nvPr>
        </p:nvSpPr>
        <p:spPr>
          <a:xfrm>
            <a:off x="25490883" y="32980088"/>
            <a:ext cx="4608512" cy="360040"/>
          </a:xfrm>
          <a:effectLst/>
        </p:spPr>
        <p:txBody>
          <a:bodyPr lIns="0" tIns="0" rIns="144000" bIns="72000">
            <a:noAutofit/>
          </a:bodyPr>
          <a:lstStyle>
            <a:lvl1pPr marL="0" indent="0" algn="l">
              <a:spcBef>
                <a:spcPts val="0"/>
              </a:spcBef>
              <a:buFontTx/>
              <a:buNone/>
              <a:defRPr sz="1800" b="1">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smtClean="0"/>
              <a:t>Click to edit Master text styles</a:t>
            </a:r>
          </a:p>
        </p:txBody>
      </p:sp>
      <p:sp>
        <p:nvSpPr>
          <p:cNvPr id="39" name="Chart Placeholder 18"/>
          <p:cNvSpPr>
            <a:spLocks noGrp="1"/>
          </p:cNvSpPr>
          <p:nvPr>
            <p:ph type="chart" sz="quarter" idx="38"/>
          </p:nvPr>
        </p:nvSpPr>
        <p:spPr>
          <a:xfrm>
            <a:off x="25490883" y="26355352"/>
            <a:ext cx="2160240" cy="3168352"/>
          </a:xfrm>
          <a:noFill/>
        </p:spPr>
        <p:txBody>
          <a:bodyPr>
            <a:normAutofit/>
          </a:bodyPr>
          <a:lstStyle>
            <a:lvl1pPr marL="0" indent="0">
              <a:buNone/>
              <a:defRPr sz="4000"/>
            </a:lvl1pPr>
          </a:lstStyle>
          <a:p>
            <a:r>
              <a:rPr lang="en-US" smtClean="0"/>
              <a:t>Click icon to add chart</a:t>
            </a:r>
            <a:endParaRPr lang="en-US" dirty="0"/>
          </a:p>
        </p:txBody>
      </p:sp>
      <p:sp>
        <p:nvSpPr>
          <p:cNvPr id="40" name="Text Placeholder 6"/>
          <p:cNvSpPr>
            <a:spLocks noGrp="1"/>
          </p:cNvSpPr>
          <p:nvPr>
            <p:ph type="body" sz="quarter" idx="39"/>
          </p:nvPr>
        </p:nvSpPr>
        <p:spPr>
          <a:xfrm>
            <a:off x="25490883" y="29667720"/>
            <a:ext cx="2160000" cy="2664297"/>
          </a:xfrm>
          <a:effectLst/>
        </p:spPr>
        <p:txBody>
          <a:bodyPr lIns="0" tIns="0" rIns="144000" bIns="72000">
            <a:noAutofit/>
          </a:bodyPr>
          <a:lstStyle>
            <a:lvl1pPr marL="0" indent="0" algn="just">
              <a:spcBef>
                <a:spcPts val="0"/>
              </a:spcBef>
              <a:buFontTx/>
              <a:buNone/>
              <a:defRPr sz="1400" b="0">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smtClean="0"/>
              <a:t>Click to edit Master text styles</a:t>
            </a:r>
          </a:p>
        </p:txBody>
      </p:sp>
      <p:sp>
        <p:nvSpPr>
          <p:cNvPr id="41" name="Text Placeholder 6"/>
          <p:cNvSpPr>
            <a:spLocks noGrp="1"/>
          </p:cNvSpPr>
          <p:nvPr>
            <p:ph type="body" sz="quarter" idx="40"/>
          </p:nvPr>
        </p:nvSpPr>
        <p:spPr>
          <a:xfrm>
            <a:off x="25490883" y="25923304"/>
            <a:ext cx="4608512" cy="360040"/>
          </a:xfrm>
          <a:effectLst/>
        </p:spPr>
        <p:txBody>
          <a:bodyPr lIns="0" tIns="0" rIns="144000" bIns="72000">
            <a:noAutofit/>
          </a:bodyPr>
          <a:lstStyle>
            <a:lvl1pPr marL="0" indent="0" algn="l">
              <a:spcBef>
                <a:spcPts val="0"/>
              </a:spcBef>
              <a:buFontTx/>
              <a:buNone/>
              <a:defRPr sz="1800" b="1">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smtClean="0"/>
              <a:t>Click to edit Master text styles</a:t>
            </a:r>
          </a:p>
        </p:txBody>
      </p:sp>
      <p:sp>
        <p:nvSpPr>
          <p:cNvPr id="42" name="Text Placeholder 6"/>
          <p:cNvSpPr>
            <a:spLocks noGrp="1"/>
          </p:cNvSpPr>
          <p:nvPr>
            <p:ph type="body" sz="quarter" idx="41"/>
          </p:nvPr>
        </p:nvSpPr>
        <p:spPr>
          <a:xfrm>
            <a:off x="27939155" y="29667720"/>
            <a:ext cx="2160240" cy="2664297"/>
          </a:xfrm>
          <a:effectLst/>
        </p:spPr>
        <p:txBody>
          <a:bodyPr lIns="0" tIns="0" rIns="144000" bIns="72000">
            <a:noAutofit/>
          </a:bodyPr>
          <a:lstStyle>
            <a:lvl1pPr marL="0" indent="0" algn="just">
              <a:spcBef>
                <a:spcPts val="0"/>
              </a:spcBef>
              <a:buFontTx/>
              <a:buNone/>
              <a:defRPr sz="1400" b="0">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smtClean="0"/>
              <a:t>Click to edit Master text styles</a:t>
            </a:r>
          </a:p>
        </p:txBody>
      </p:sp>
      <p:sp>
        <p:nvSpPr>
          <p:cNvPr id="43" name="Chart Placeholder 18"/>
          <p:cNvSpPr>
            <a:spLocks noGrp="1"/>
          </p:cNvSpPr>
          <p:nvPr>
            <p:ph type="chart" sz="quarter" idx="42"/>
          </p:nvPr>
        </p:nvSpPr>
        <p:spPr>
          <a:xfrm>
            <a:off x="27939155" y="26355352"/>
            <a:ext cx="2160240" cy="3168352"/>
          </a:xfrm>
          <a:noFill/>
        </p:spPr>
        <p:txBody>
          <a:bodyPr>
            <a:normAutofit/>
          </a:bodyPr>
          <a:lstStyle>
            <a:lvl1pPr marL="0" indent="0">
              <a:buFontTx/>
              <a:buNone/>
              <a:defRPr sz="4000"/>
            </a:lvl1pPr>
          </a:lstStyle>
          <a:p>
            <a:r>
              <a:rPr lang="en-US" smtClean="0"/>
              <a:t>Click icon to add chart</a:t>
            </a:r>
            <a:endParaRPr lang="en-US" dirty="0"/>
          </a:p>
        </p:txBody>
      </p:sp>
      <p:sp>
        <p:nvSpPr>
          <p:cNvPr id="46" name="Text Placeholder 6"/>
          <p:cNvSpPr>
            <a:spLocks noGrp="1"/>
          </p:cNvSpPr>
          <p:nvPr>
            <p:ph type="body" sz="quarter" idx="45"/>
          </p:nvPr>
        </p:nvSpPr>
        <p:spPr>
          <a:xfrm>
            <a:off x="25490883" y="22610936"/>
            <a:ext cx="2160000" cy="2664297"/>
          </a:xfrm>
          <a:effectLst/>
        </p:spPr>
        <p:txBody>
          <a:bodyPr lIns="0" tIns="0" rIns="144000" bIns="72000">
            <a:noAutofit/>
          </a:bodyPr>
          <a:lstStyle>
            <a:lvl1pPr marL="0" indent="0" algn="just">
              <a:spcBef>
                <a:spcPts val="0"/>
              </a:spcBef>
              <a:buFontTx/>
              <a:buNone/>
              <a:defRPr sz="1400" b="0">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smtClean="0"/>
              <a:t>Click to edit Master text styles</a:t>
            </a:r>
          </a:p>
        </p:txBody>
      </p:sp>
      <p:sp>
        <p:nvSpPr>
          <p:cNvPr id="47" name="Text Placeholder 6"/>
          <p:cNvSpPr>
            <a:spLocks noGrp="1"/>
          </p:cNvSpPr>
          <p:nvPr>
            <p:ph type="body" sz="quarter" idx="46"/>
          </p:nvPr>
        </p:nvSpPr>
        <p:spPr>
          <a:xfrm>
            <a:off x="25490883" y="18866520"/>
            <a:ext cx="4608512" cy="360040"/>
          </a:xfrm>
          <a:effectLst/>
        </p:spPr>
        <p:txBody>
          <a:bodyPr lIns="0" tIns="0" rIns="144000" bIns="72000">
            <a:noAutofit/>
          </a:bodyPr>
          <a:lstStyle>
            <a:lvl1pPr marL="0" indent="0" algn="l">
              <a:spcBef>
                <a:spcPts val="0"/>
              </a:spcBef>
              <a:buFontTx/>
              <a:buNone/>
              <a:defRPr sz="1800" b="1">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smtClean="0"/>
              <a:t>Click to edit Master text styles</a:t>
            </a:r>
          </a:p>
        </p:txBody>
      </p:sp>
      <p:sp>
        <p:nvSpPr>
          <p:cNvPr id="48" name="Text Placeholder 6"/>
          <p:cNvSpPr>
            <a:spLocks noGrp="1"/>
          </p:cNvSpPr>
          <p:nvPr>
            <p:ph type="body" sz="quarter" idx="47"/>
          </p:nvPr>
        </p:nvSpPr>
        <p:spPr>
          <a:xfrm>
            <a:off x="27939155" y="22610936"/>
            <a:ext cx="2160240" cy="2664297"/>
          </a:xfrm>
          <a:effectLst/>
        </p:spPr>
        <p:txBody>
          <a:bodyPr lIns="0" tIns="0" rIns="144000" bIns="72000">
            <a:noAutofit/>
          </a:bodyPr>
          <a:lstStyle>
            <a:lvl1pPr marL="0" indent="0" algn="just">
              <a:spcBef>
                <a:spcPts val="0"/>
              </a:spcBef>
              <a:buFontTx/>
              <a:buNone/>
              <a:defRPr sz="1400" b="0">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smtClean="0"/>
              <a:t>Click to edit Master text styles</a:t>
            </a:r>
          </a:p>
        </p:txBody>
      </p:sp>
      <p:sp>
        <p:nvSpPr>
          <p:cNvPr id="51" name="Chart Placeholder 18"/>
          <p:cNvSpPr>
            <a:spLocks noGrp="1"/>
          </p:cNvSpPr>
          <p:nvPr>
            <p:ph type="chart" sz="quarter" idx="50"/>
          </p:nvPr>
        </p:nvSpPr>
        <p:spPr>
          <a:xfrm>
            <a:off x="25490883" y="5329016"/>
            <a:ext cx="2160240" cy="3168352"/>
          </a:xfrm>
          <a:noFill/>
        </p:spPr>
        <p:txBody>
          <a:bodyPr>
            <a:normAutofit/>
          </a:bodyPr>
          <a:lstStyle>
            <a:lvl1pPr marL="0" indent="0">
              <a:buNone/>
              <a:defRPr sz="4000"/>
            </a:lvl1pPr>
          </a:lstStyle>
          <a:p>
            <a:r>
              <a:rPr lang="en-US" smtClean="0"/>
              <a:t>Click icon to add chart</a:t>
            </a:r>
            <a:endParaRPr lang="en-US" dirty="0"/>
          </a:p>
        </p:txBody>
      </p:sp>
      <p:sp>
        <p:nvSpPr>
          <p:cNvPr id="52" name="Text Placeholder 6"/>
          <p:cNvSpPr>
            <a:spLocks noGrp="1"/>
          </p:cNvSpPr>
          <p:nvPr>
            <p:ph type="body" sz="quarter" idx="51"/>
          </p:nvPr>
        </p:nvSpPr>
        <p:spPr>
          <a:xfrm>
            <a:off x="25490883" y="8641384"/>
            <a:ext cx="2160000" cy="2664297"/>
          </a:xfrm>
          <a:effectLst/>
        </p:spPr>
        <p:txBody>
          <a:bodyPr lIns="0" tIns="0" rIns="144000" bIns="72000">
            <a:noAutofit/>
          </a:bodyPr>
          <a:lstStyle>
            <a:lvl1pPr marL="0" indent="0" algn="just">
              <a:spcBef>
                <a:spcPts val="0"/>
              </a:spcBef>
              <a:buFontTx/>
              <a:buNone/>
              <a:defRPr sz="1400" b="0">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smtClean="0"/>
              <a:t>Click to edit Master text styles</a:t>
            </a:r>
          </a:p>
        </p:txBody>
      </p:sp>
      <p:sp>
        <p:nvSpPr>
          <p:cNvPr id="53" name="Text Placeholder 6"/>
          <p:cNvSpPr>
            <a:spLocks noGrp="1"/>
          </p:cNvSpPr>
          <p:nvPr>
            <p:ph type="body" sz="quarter" idx="52"/>
          </p:nvPr>
        </p:nvSpPr>
        <p:spPr>
          <a:xfrm>
            <a:off x="25490883" y="4896968"/>
            <a:ext cx="4608512" cy="360040"/>
          </a:xfrm>
          <a:effectLst/>
        </p:spPr>
        <p:txBody>
          <a:bodyPr lIns="0" tIns="0" rIns="144000" bIns="72000">
            <a:noAutofit/>
          </a:bodyPr>
          <a:lstStyle>
            <a:lvl1pPr marL="0" indent="0" algn="l">
              <a:spcBef>
                <a:spcPts val="0"/>
              </a:spcBef>
              <a:buFontTx/>
              <a:buNone/>
              <a:defRPr sz="1800" b="1">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smtClean="0"/>
              <a:t>Click to edit Master text styles</a:t>
            </a:r>
          </a:p>
        </p:txBody>
      </p:sp>
      <p:sp>
        <p:nvSpPr>
          <p:cNvPr id="54" name="Text Placeholder 6"/>
          <p:cNvSpPr>
            <a:spLocks noGrp="1"/>
          </p:cNvSpPr>
          <p:nvPr>
            <p:ph type="body" sz="quarter" idx="53"/>
          </p:nvPr>
        </p:nvSpPr>
        <p:spPr>
          <a:xfrm>
            <a:off x="27939155" y="8641384"/>
            <a:ext cx="2160240" cy="2664297"/>
          </a:xfrm>
          <a:effectLst/>
        </p:spPr>
        <p:txBody>
          <a:bodyPr lIns="0" tIns="0" rIns="144000" bIns="72000">
            <a:noAutofit/>
          </a:bodyPr>
          <a:lstStyle>
            <a:lvl1pPr marL="0" indent="0" algn="just">
              <a:spcBef>
                <a:spcPts val="0"/>
              </a:spcBef>
              <a:buFontTx/>
              <a:buNone/>
              <a:defRPr sz="1400" b="0">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smtClean="0"/>
              <a:t>Click to edit Master text styles</a:t>
            </a:r>
          </a:p>
        </p:txBody>
      </p:sp>
      <p:sp>
        <p:nvSpPr>
          <p:cNvPr id="57" name="Chart Placeholder 18"/>
          <p:cNvSpPr>
            <a:spLocks noGrp="1"/>
          </p:cNvSpPr>
          <p:nvPr>
            <p:ph type="chart" sz="quarter" idx="56"/>
          </p:nvPr>
        </p:nvSpPr>
        <p:spPr>
          <a:xfrm>
            <a:off x="25490883" y="12313792"/>
            <a:ext cx="4536504" cy="3168352"/>
          </a:xfrm>
          <a:noFill/>
        </p:spPr>
        <p:txBody>
          <a:bodyPr>
            <a:normAutofit/>
          </a:bodyPr>
          <a:lstStyle>
            <a:lvl1pPr marL="0" indent="0">
              <a:buNone/>
              <a:defRPr sz="4000"/>
            </a:lvl1pPr>
          </a:lstStyle>
          <a:p>
            <a:r>
              <a:rPr lang="en-US" smtClean="0"/>
              <a:t>Click icon to add chart</a:t>
            </a:r>
            <a:endParaRPr lang="en-US" dirty="0"/>
          </a:p>
        </p:txBody>
      </p:sp>
      <p:sp>
        <p:nvSpPr>
          <p:cNvPr id="58" name="Text Placeholder 6"/>
          <p:cNvSpPr>
            <a:spLocks noGrp="1"/>
          </p:cNvSpPr>
          <p:nvPr>
            <p:ph type="body" sz="quarter" idx="57"/>
          </p:nvPr>
        </p:nvSpPr>
        <p:spPr>
          <a:xfrm>
            <a:off x="25490883" y="15626160"/>
            <a:ext cx="2160000" cy="2664297"/>
          </a:xfrm>
          <a:effectLst/>
        </p:spPr>
        <p:txBody>
          <a:bodyPr lIns="0" tIns="0" rIns="144000" bIns="72000">
            <a:noAutofit/>
          </a:bodyPr>
          <a:lstStyle>
            <a:lvl1pPr marL="0" indent="0" algn="just">
              <a:spcBef>
                <a:spcPts val="0"/>
              </a:spcBef>
              <a:buFontTx/>
              <a:buNone/>
              <a:defRPr sz="1400" b="0">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smtClean="0"/>
              <a:t>Click to edit Master text styles</a:t>
            </a:r>
          </a:p>
        </p:txBody>
      </p:sp>
      <p:sp>
        <p:nvSpPr>
          <p:cNvPr id="59" name="Text Placeholder 6"/>
          <p:cNvSpPr>
            <a:spLocks noGrp="1"/>
          </p:cNvSpPr>
          <p:nvPr>
            <p:ph type="body" sz="quarter" idx="58"/>
          </p:nvPr>
        </p:nvSpPr>
        <p:spPr>
          <a:xfrm>
            <a:off x="25490883" y="11881744"/>
            <a:ext cx="4608512" cy="360040"/>
          </a:xfrm>
          <a:effectLst/>
        </p:spPr>
        <p:txBody>
          <a:bodyPr lIns="0" tIns="0" rIns="144000" bIns="72000">
            <a:noAutofit/>
          </a:bodyPr>
          <a:lstStyle>
            <a:lvl1pPr marL="0" indent="0" algn="l">
              <a:spcBef>
                <a:spcPts val="0"/>
              </a:spcBef>
              <a:buFontTx/>
              <a:buNone/>
              <a:defRPr sz="1800" b="1">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smtClean="0"/>
              <a:t>Click to edit Master text styles</a:t>
            </a:r>
          </a:p>
        </p:txBody>
      </p:sp>
      <p:sp>
        <p:nvSpPr>
          <p:cNvPr id="60" name="Text Placeholder 6"/>
          <p:cNvSpPr>
            <a:spLocks noGrp="1"/>
          </p:cNvSpPr>
          <p:nvPr>
            <p:ph type="body" sz="quarter" idx="59"/>
          </p:nvPr>
        </p:nvSpPr>
        <p:spPr>
          <a:xfrm>
            <a:off x="27939155" y="15626160"/>
            <a:ext cx="2160240" cy="2664297"/>
          </a:xfrm>
          <a:effectLst/>
        </p:spPr>
        <p:txBody>
          <a:bodyPr lIns="0" tIns="0" rIns="144000" bIns="72000">
            <a:noAutofit/>
          </a:bodyPr>
          <a:lstStyle>
            <a:lvl1pPr marL="0" indent="0" algn="just">
              <a:spcBef>
                <a:spcPts val="0"/>
              </a:spcBef>
              <a:buFontTx/>
              <a:buNone/>
              <a:defRPr sz="1400" b="0">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smtClean="0"/>
              <a:t>Click to edit Master text styles</a:t>
            </a:r>
          </a:p>
        </p:txBody>
      </p:sp>
      <p:sp>
        <p:nvSpPr>
          <p:cNvPr id="62" name="Text Placeholder 25"/>
          <p:cNvSpPr>
            <a:spLocks noGrp="1"/>
          </p:cNvSpPr>
          <p:nvPr>
            <p:ph type="body" sz="quarter" idx="61"/>
          </p:nvPr>
        </p:nvSpPr>
        <p:spPr>
          <a:xfrm>
            <a:off x="1008163" y="13465919"/>
            <a:ext cx="6552728" cy="6912769"/>
          </a:xfrm>
        </p:spPr>
        <p:txBody>
          <a:bodyPr lIns="0" tIns="0" rIns="0" bIns="0">
            <a:noAutofit/>
          </a:bodyPr>
          <a:lstStyle>
            <a:lvl1pPr marL="0" indent="0">
              <a:buClr>
                <a:srgbClr val="FBB034"/>
              </a:buClr>
              <a:buFontTx/>
              <a:buNone/>
              <a:defRPr sz="6000" b="1">
                <a:latin typeface="+mn-lt"/>
              </a:defRPr>
            </a:lvl1pPr>
            <a:lvl2pPr marL="0" indent="0" algn="just">
              <a:buFontTx/>
              <a:buNone/>
              <a:defRPr sz="3200"/>
            </a:lvl2pPr>
          </a:lstStyle>
          <a:p>
            <a:pPr lvl="0"/>
            <a:r>
              <a:rPr lang="en-US" smtClean="0"/>
              <a:t>Click to edit Master text styles</a:t>
            </a:r>
          </a:p>
          <a:p>
            <a:pPr lvl="1"/>
            <a:r>
              <a:rPr lang="en-US" smtClean="0"/>
              <a:t>Second level</a:t>
            </a:r>
          </a:p>
        </p:txBody>
      </p:sp>
      <p:sp>
        <p:nvSpPr>
          <p:cNvPr id="64" name="Chart Placeholder 18"/>
          <p:cNvSpPr>
            <a:spLocks noGrp="1"/>
          </p:cNvSpPr>
          <p:nvPr>
            <p:ph type="chart" sz="quarter" idx="63"/>
          </p:nvPr>
        </p:nvSpPr>
        <p:spPr>
          <a:xfrm>
            <a:off x="7920931" y="13969976"/>
            <a:ext cx="4608512" cy="4608512"/>
          </a:xfrm>
          <a:noFill/>
        </p:spPr>
        <p:txBody>
          <a:bodyPr>
            <a:normAutofit/>
          </a:bodyPr>
          <a:lstStyle>
            <a:lvl1pPr marL="0" indent="0">
              <a:buNone/>
              <a:defRPr sz="6000"/>
            </a:lvl1pPr>
          </a:lstStyle>
          <a:p>
            <a:r>
              <a:rPr lang="en-US" smtClean="0"/>
              <a:t>Click icon to add chart</a:t>
            </a:r>
            <a:endParaRPr lang="en-US" dirty="0"/>
          </a:p>
        </p:txBody>
      </p:sp>
      <p:sp>
        <p:nvSpPr>
          <p:cNvPr id="65" name="Text Placeholder 6"/>
          <p:cNvSpPr>
            <a:spLocks noGrp="1"/>
          </p:cNvSpPr>
          <p:nvPr>
            <p:ph type="body" sz="quarter" idx="64"/>
          </p:nvPr>
        </p:nvSpPr>
        <p:spPr>
          <a:xfrm>
            <a:off x="7920931" y="18722504"/>
            <a:ext cx="4608512" cy="1656184"/>
          </a:xfrm>
          <a:effectLst/>
        </p:spPr>
        <p:txBody>
          <a:bodyPr lIns="0" tIns="0" rIns="144000" bIns="72000">
            <a:noAutofit/>
          </a:bodyPr>
          <a:lstStyle>
            <a:lvl1pPr marL="0" indent="0" algn="just">
              <a:spcBef>
                <a:spcPts val="0"/>
              </a:spcBef>
              <a:buFontTx/>
              <a:buNone/>
              <a:defRPr sz="1400" b="0">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smtClean="0"/>
              <a:t>Click to edit Master text styles</a:t>
            </a:r>
          </a:p>
        </p:txBody>
      </p:sp>
      <p:sp>
        <p:nvSpPr>
          <p:cNvPr id="66" name="Text Placeholder 6"/>
          <p:cNvSpPr>
            <a:spLocks noGrp="1"/>
          </p:cNvSpPr>
          <p:nvPr>
            <p:ph type="body" sz="quarter" idx="65"/>
          </p:nvPr>
        </p:nvSpPr>
        <p:spPr>
          <a:xfrm>
            <a:off x="7920931" y="13537928"/>
            <a:ext cx="4608512" cy="360040"/>
          </a:xfrm>
          <a:effectLst/>
        </p:spPr>
        <p:txBody>
          <a:bodyPr lIns="0" tIns="0" rIns="144000" bIns="72000">
            <a:noAutofit/>
          </a:bodyPr>
          <a:lstStyle>
            <a:lvl1pPr marL="0" indent="0" algn="ctr">
              <a:spcBef>
                <a:spcPts val="0"/>
              </a:spcBef>
              <a:buFontTx/>
              <a:buNone/>
              <a:defRPr sz="1800" b="1">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smtClean="0"/>
              <a:t>Click to edit Master text styles</a:t>
            </a:r>
          </a:p>
        </p:txBody>
      </p:sp>
      <p:sp>
        <p:nvSpPr>
          <p:cNvPr id="5" name="Picture Placeholder 4"/>
          <p:cNvSpPr>
            <a:spLocks noGrp="1"/>
          </p:cNvSpPr>
          <p:nvPr>
            <p:ph type="pic" sz="quarter" idx="66"/>
          </p:nvPr>
        </p:nvSpPr>
        <p:spPr>
          <a:xfrm>
            <a:off x="27938413" y="5257800"/>
            <a:ext cx="2088974" cy="3167560"/>
          </a:xfrm>
        </p:spPr>
        <p:txBody>
          <a:bodyPr lIns="0" rIns="0">
            <a:normAutofit/>
          </a:bodyPr>
          <a:lstStyle>
            <a:lvl1pPr marL="0" indent="0" algn="ctr">
              <a:buNone/>
              <a:defRPr sz="4000"/>
            </a:lvl1pPr>
          </a:lstStyle>
          <a:p>
            <a:r>
              <a:rPr lang="en-US" smtClean="0"/>
              <a:t>Click icon to add picture</a:t>
            </a:r>
            <a:endParaRPr lang="en-US" dirty="0"/>
          </a:p>
        </p:txBody>
      </p:sp>
      <p:sp>
        <p:nvSpPr>
          <p:cNvPr id="67" name="Picture Placeholder 4"/>
          <p:cNvSpPr>
            <a:spLocks noGrp="1"/>
          </p:cNvSpPr>
          <p:nvPr>
            <p:ph type="pic" sz="quarter" idx="67"/>
          </p:nvPr>
        </p:nvSpPr>
        <p:spPr>
          <a:xfrm>
            <a:off x="27938413" y="19298568"/>
            <a:ext cx="2088974" cy="3167560"/>
          </a:xfrm>
        </p:spPr>
        <p:txBody>
          <a:bodyPr lIns="0" rIns="0">
            <a:normAutofit/>
          </a:bodyPr>
          <a:lstStyle>
            <a:lvl1pPr marL="0" indent="0" algn="ctr">
              <a:buNone/>
              <a:defRPr sz="4000"/>
            </a:lvl1pPr>
          </a:lstStyle>
          <a:p>
            <a:r>
              <a:rPr lang="en-US" smtClean="0"/>
              <a:t>Click icon to add picture</a:t>
            </a:r>
            <a:endParaRPr lang="en-US" dirty="0"/>
          </a:p>
        </p:txBody>
      </p:sp>
      <p:sp>
        <p:nvSpPr>
          <p:cNvPr id="68" name="Picture Placeholder 4"/>
          <p:cNvSpPr>
            <a:spLocks noGrp="1"/>
          </p:cNvSpPr>
          <p:nvPr>
            <p:ph type="pic" sz="quarter" idx="68"/>
          </p:nvPr>
        </p:nvSpPr>
        <p:spPr>
          <a:xfrm>
            <a:off x="25490883" y="19298568"/>
            <a:ext cx="2232248" cy="3167560"/>
          </a:xfrm>
        </p:spPr>
        <p:txBody>
          <a:bodyPr lIns="0" rIns="0">
            <a:normAutofit/>
          </a:bodyPr>
          <a:lstStyle>
            <a:lvl1pPr marL="0" indent="0" algn="ctr">
              <a:buNone/>
              <a:defRPr sz="4000"/>
            </a:lvl1pPr>
          </a:lstStyle>
          <a:p>
            <a:r>
              <a:rPr lang="en-US" smtClean="0"/>
              <a:t>Click icon to add picture</a:t>
            </a:r>
            <a:endParaRPr lang="en-US" dirty="0"/>
          </a:p>
        </p:txBody>
      </p:sp>
      <p:sp>
        <p:nvSpPr>
          <p:cNvPr id="69" name="Chart Placeholder 3"/>
          <p:cNvSpPr>
            <a:spLocks noGrp="1"/>
          </p:cNvSpPr>
          <p:nvPr>
            <p:ph type="chart" sz="quarter" idx="69"/>
          </p:nvPr>
        </p:nvSpPr>
        <p:spPr>
          <a:xfrm>
            <a:off x="792139" y="36580488"/>
            <a:ext cx="11881372" cy="2952328"/>
          </a:xfrm>
          <a:gradFill>
            <a:gsLst>
              <a:gs pos="100000">
                <a:srgbClr val="807F83">
                  <a:alpha val="20000"/>
                </a:srgbClr>
              </a:gs>
              <a:gs pos="48000">
                <a:schemeClr val="bg1"/>
              </a:gs>
            </a:gsLst>
            <a:lin ang="13500000" scaled="1"/>
          </a:gradFill>
          <a:ln>
            <a:solidFill>
              <a:schemeClr val="bg1">
                <a:lumMod val="75000"/>
              </a:schemeClr>
            </a:solidFill>
          </a:ln>
        </p:spPr>
        <p:txBody>
          <a:bodyPr>
            <a:normAutofit/>
          </a:bodyPr>
          <a:lstStyle>
            <a:lvl1pPr>
              <a:defRPr sz="800"/>
            </a:lvl1pPr>
          </a:lstStyle>
          <a:p>
            <a:r>
              <a:rPr lang="en-US" smtClean="0"/>
              <a:t>Click icon to add chart</a:t>
            </a:r>
            <a:endParaRPr lang="en-US" dirty="0"/>
          </a:p>
        </p:txBody>
      </p:sp>
      <p:sp>
        <p:nvSpPr>
          <p:cNvPr id="70" name="Text Placeholder 25"/>
          <p:cNvSpPr>
            <a:spLocks noGrp="1"/>
          </p:cNvSpPr>
          <p:nvPr>
            <p:ph type="body" sz="quarter" idx="70"/>
          </p:nvPr>
        </p:nvSpPr>
        <p:spPr>
          <a:xfrm>
            <a:off x="1008163" y="36724504"/>
            <a:ext cx="11521280" cy="2592288"/>
          </a:xfrm>
        </p:spPr>
        <p:txBody>
          <a:bodyPr lIns="0" tIns="0" rIns="0" bIns="0">
            <a:noAutofit/>
          </a:bodyPr>
          <a:lstStyle>
            <a:lvl1pPr marL="0" indent="0">
              <a:buClr>
                <a:srgbClr val="FBB034"/>
              </a:buClr>
              <a:buFontTx/>
              <a:buNone/>
              <a:defRPr sz="6000" b="1">
                <a:latin typeface="+mn-lt"/>
              </a:defRPr>
            </a:lvl1pPr>
            <a:lvl2pPr marL="0" indent="0" algn="just">
              <a:buFontTx/>
              <a:buNone/>
              <a:defRPr sz="1800" baseline="0"/>
            </a:lvl2pPr>
          </a:lstStyle>
          <a:p>
            <a:pPr lvl="0"/>
            <a:r>
              <a:rPr lang="en-US" smtClean="0"/>
              <a:t>Click to edit Master text styles</a:t>
            </a:r>
          </a:p>
          <a:p>
            <a:pPr lvl="1"/>
            <a:r>
              <a:rPr lang="en-US" smtClean="0"/>
              <a:t>Second level</a:t>
            </a:r>
          </a:p>
        </p:txBody>
      </p:sp>
      <p:sp>
        <p:nvSpPr>
          <p:cNvPr id="74" name="Chart Placeholder 3"/>
          <p:cNvSpPr>
            <a:spLocks noGrp="1"/>
          </p:cNvSpPr>
          <p:nvPr>
            <p:ph type="chart" sz="quarter" idx="71"/>
          </p:nvPr>
        </p:nvSpPr>
        <p:spPr>
          <a:xfrm>
            <a:off x="13105507" y="32764064"/>
            <a:ext cx="11881372" cy="6768752"/>
          </a:xfrm>
          <a:gradFill>
            <a:gsLst>
              <a:gs pos="100000">
                <a:srgbClr val="807F83">
                  <a:alpha val="20000"/>
                </a:srgbClr>
              </a:gs>
              <a:gs pos="48000">
                <a:schemeClr val="bg1"/>
              </a:gs>
            </a:gsLst>
            <a:lin ang="13500000" scaled="1"/>
          </a:gradFill>
          <a:ln>
            <a:solidFill>
              <a:schemeClr val="bg1">
                <a:lumMod val="75000"/>
              </a:schemeClr>
            </a:solidFill>
          </a:ln>
        </p:spPr>
        <p:txBody>
          <a:bodyPr>
            <a:normAutofit/>
          </a:bodyPr>
          <a:lstStyle>
            <a:lvl1pPr>
              <a:defRPr sz="800"/>
            </a:lvl1pPr>
          </a:lstStyle>
          <a:p>
            <a:r>
              <a:rPr lang="en-US" smtClean="0"/>
              <a:t>Click icon to add chart</a:t>
            </a:r>
            <a:endParaRPr lang="en-US" dirty="0"/>
          </a:p>
        </p:txBody>
      </p:sp>
      <p:sp>
        <p:nvSpPr>
          <p:cNvPr id="75" name="Text Placeholder 25"/>
          <p:cNvSpPr>
            <a:spLocks noGrp="1"/>
          </p:cNvSpPr>
          <p:nvPr>
            <p:ph type="body" sz="quarter" idx="72"/>
          </p:nvPr>
        </p:nvSpPr>
        <p:spPr>
          <a:xfrm>
            <a:off x="13321531" y="32908080"/>
            <a:ext cx="11521280" cy="6408712"/>
          </a:xfrm>
        </p:spPr>
        <p:txBody>
          <a:bodyPr lIns="0" tIns="0" rIns="0" bIns="0">
            <a:noAutofit/>
          </a:bodyPr>
          <a:lstStyle>
            <a:lvl1pPr marL="0" indent="0">
              <a:buClr>
                <a:srgbClr val="FBB034"/>
              </a:buClr>
              <a:buFontTx/>
              <a:buNone/>
              <a:defRPr sz="6000" b="1">
                <a:latin typeface="+mn-lt"/>
              </a:defRPr>
            </a:lvl1pPr>
            <a:lvl2pPr marL="0" indent="0" algn="just">
              <a:buFontTx/>
              <a:buNone/>
              <a:defRPr sz="3200"/>
            </a:lvl2pPr>
          </a:lstStyle>
          <a:p>
            <a:pPr lvl="0"/>
            <a:r>
              <a:rPr lang="en-US" smtClean="0"/>
              <a:t>Click to edit Master text styles</a:t>
            </a:r>
          </a:p>
          <a:p>
            <a:pPr lvl="1"/>
            <a:r>
              <a:rPr lang="en-US" smtClean="0"/>
              <a:t>Second level</a:t>
            </a:r>
          </a:p>
        </p:txBody>
      </p:sp>
    </p:spTree>
    <p:extLst>
      <p:ext uri="{BB962C8B-B14F-4D97-AF65-F5344CB8AC3E}">
        <p14:creationId xmlns="" xmlns:p14="http://schemas.microsoft.com/office/powerpoint/2010/main" val="8716775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4" name="Chart Placeholder 3"/>
          <p:cNvSpPr>
            <a:spLocks noGrp="1"/>
          </p:cNvSpPr>
          <p:nvPr>
            <p:ph type="chart" sz="quarter" idx="32"/>
          </p:nvPr>
        </p:nvSpPr>
        <p:spPr>
          <a:xfrm>
            <a:off x="13177515" y="32764064"/>
            <a:ext cx="11809312" cy="6768752"/>
          </a:xfrm>
          <a:gradFill>
            <a:gsLst>
              <a:gs pos="100000">
                <a:srgbClr val="807F83">
                  <a:alpha val="20000"/>
                </a:srgbClr>
              </a:gs>
              <a:gs pos="48000">
                <a:schemeClr val="bg1"/>
              </a:gs>
            </a:gsLst>
            <a:lin ang="13500000" scaled="1"/>
          </a:gradFill>
          <a:ln>
            <a:solidFill>
              <a:schemeClr val="bg1">
                <a:lumMod val="75000"/>
              </a:schemeClr>
            </a:solidFill>
          </a:ln>
        </p:spPr>
        <p:txBody>
          <a:bodyPr>
            <a:normAutofit/>
          </a:bodyPr>
          <a:lstStyle>
            <a:lvl1pPr>
              <a:defRPr sz="800"/>
            </a:lvl1pPr>
          </a:lstStyle>
          <a:p>
            <a:endParaRPr lang="en-US" dirty="0"/>
          </a:p>
        </p:txBody>
      </p:sp>
      <p:sp>
        <p:nvSpPr>
          <p:cNvPr id="8" name="Picture Placeholder 7"/>
          <p:cNvSpPr>
            <a:spLocks noGrp="1"/>
          </p:cNvSpPr>
          <p:nvPr>
            <p:ph type="pic" sz="quarter" idx="16"/>
          </p:nvPr>
        </p:nvSpPr>
        <p:spPr>
          <a:xfrm>
            <a:off x="792139" y="5905080"/>
            <a:ext cx="24194688" cy="14761640"/>
          </a:xfrm>
        </p:spPr>
        <p:txBody>
          <a:bodyPr lIns="0"/>
          <a:lstStyle>
            <a:lvl1pPr marL="0" indent="0">
              <a:buNone/>
              <a:defRPr/>
            </a:lvl1pPr>
          </a:lstStyle>
          <a:p>
            <a:r>
              <a:rPr lang="en-US" dirty="0" smtClean="0"/>
              <a:t>Click icon to add picture</a:t>
            </a:r>
            <a:endParaRPr lang="en-US" dirty="0"/>
          </a:p>
        </p:txBody>
      </p:sp>
      <p:sp>
        <p:nvSpPr>
          <p:cNvPr id="3" name="Picture Placeholder 2"/>
          <p:cNvSpPr>
            <a:spLocks noGrp="1"/>
          </p:cNvSpPr>
          <p:nvPr>
            <p:ph type="pic" idx="1"/>
          </p:nvPr>
        </p:nvSpPr>
        <p:spPr>
          <a:xfrm>
            <a:off x="25362782" y="4014000"/>
            <a:ext cx="4880681" cy="5616625"/>
          </a:xfrm>
        </p:spPr>
        <p:txBody>
          <a:bodyPr>
            <a:normAutofit/>
          </a:bodyPr>
          <a:lstStyle>
            <a:lvl1pPr marL="0" indent="0">
              <a:buNone/>
              <a:defRPr sz="4000"/>
            </a:lvl1pPr>
            <a:lvl2pPr marL="2086158" indent="0">
              <a:buNone/>
              <a:defRPr sz="12800"/>
            </a:lvl2pPr>
            <a:lvl3pPr marL="4172316" indent="0">
              <a:buNone/>
              <a:defRPr sz="11000"/>
            </a:lvl3pPr>
            <a:lvl4pPr marL="6258474" indent="0">
              <a:buNone/>
              <a:defRPr sz="9100"/>
            </a:lvl4pPr>
            <a:lvl5pPr marL="8344632" indent="0">
              <a:buNone/>
              <a:defRPr sz="9100"/>
            </a:lvl5pPr>
            <a:lvl6pPr marL="10430789" indent="0">
              <a:buNone/>
              <a:defRPr sz="9100"/>
            </a:lvl6pPr>
            <a:lvl7pPr marL="12516947" indent="0">
              <a:buNone/>
              <a:defRPr sz="9100"/>
            </a:lvl7pPr>
            <a:lvl8pPr marL="14603105" indent="0">
              <a:buNone/>
              <a:defRPr sz="9100"/>
            </a:lvl8pPr>
            <a:lvl9pPr marL="16689263" indent="0">
              <a:buNone/>
              <a:defRPr sz="9100"/>
            </a:lvl9pPr>
          </a:lstStyle>
          <a:p>
            <a:r>
              <a:rPr lang="en-US" dirty="0" smtClean="0"/>
              <a:t>Click icon to add picture</a:t>
            </a:r>
            <a:endParaRPr lang="en-US" dirty="0"/>
          </a:p>
        </p:txBody>
      </p:sp>
      <p:sp>
        <p:nvSpPr>
          <p:cNvPr id="13" name="Title 1"/>
          <p:cNvSpPr>
            <a:spLocks noGrp="1"/>
          </p:cNvSpPr>
          <p:nvPr>
            <p:ph type="title"/>
          </p:nvPr>
        </p:nvSpPr>
        <p:spPr>
          <a:xfrm>
            <a:off x="932243" y="4752953"/>
            <a:ext cx="24054560" cy="1152128"/>
          </a:xfrm>
        </p:spPr>
        <p:txBody>
          <a:bodyPr lIns="0" tIns="0" rIns="0" bIns="0" anchor="b">
            <a:noAutofit/>
          </a:bodyPr>
          <a:lstStyle>
            <a:lvl1pPr algn="l">
              <a:defRPr sz="9100" b="1"/>
            </a:lvl1pPr>
          </a:lstStyle>
          <a:p>
            <a:r>
              <a:rPr lang="en-US" dirty="0" smtClean="0"/>
              <a:t>Click to edit Master title style</a:t>
            </a:r>
            <a:endParaRPr lang="en-US" dirty="0"/>
          </a:p>
        </p:txBody>
      </p:sp>
      <p:sp>
        <p:nvSpPr>
          <p:cNvPr id="14" name="Text Placeholder 3"/>
          <p:cNvSpPr>
            <a:spLocks noGrp="1"/>
          </p:cNvSpPr>
          <p:nvPr>
            <p:ph type="body" sz="half" idx="2"/>
          </p:nvPr>
        </p:nvSpPr>
        <p:spPr>
          <a:xfrm>
            <a:off x="831894" y="6049097"/>
            <a:ext cx="24054560" cy="6840760"/>
          </a:xfrm>
        </p:spPr>
        <p:txBody>
          <a:bodyPr lIns="0">
            <a:noAutofit/>
          </a:bodyPr>
          <a:lstStyle>
            <a:lvl1pPr marL="0" indent="0" algn="just">
              <a:buNone/>
              <a:defRPr sz="6400"/>
            </a:lvl1pPr>
            <a:lvl2pPr marL="2086158" indent="0">
              <a:buNone/>
              <a:defRPr sz="5500"/>
            </a:lvl2pPr>
            <a:lvl3pPr marL="4172316" indent="0">
              <a:buNone/>
              <a:defRPr sz="4600"/>
            </a:lvl3pPr>
            <a:lvl4pPr marL="6258474" indent="0">
              <a:buNone/>
              <a:defRPr sz="4100"/>
            </a:lvl4pPr>
            <a:lvl5pPr marL="8344632" indent="0">
              <a:buNone/>
              <a:defRPr sz="4100"/>
            </a:lvl5pPr>
            <a:lvl6pPr marL="10430789" indent="0">
              <a:buNone/>
              <a:defRPr sz="4100"/>
            </a:lvl6pPr>
            <a:lvl7pPr marL="12516947" indent="0">
              <a:buNone/>
              <a:defRPr sz="4100"/>
            </a:lvl7pPr>
            <a:lvl8pPr marL="14603105" indent="0">
              <a:buNone/>
              <a:defRPr sz="4100"/>
            </a:lvl8pPr>
            <a:lvl9pPr marL="16689263" indent="0">
              <a:buNone/>
              <a:defRPr sz="4100"/>
            </a:lvl9pPr>
          </a:lstStyle>
          <a:p>
            <a:pPr lvl="0"/>
            <a:r>
              <a:rPr lang="en-US" dirty="0" smtClean="0"/>
              <a:t>Click to edit Master text styles</a:t>
            </a:r>
          </a:p>
        </p:txBody>
      </p:sp>
      <p:sp>
        <p:nvSpPr>
          <p:cNvPr id="11" name="Text Placeholder 3"/>
          <p:cNvSpPr>
            <a:spLocks noGrp="1"/>
          </p:cNvSpPr>
          <p:nvPr>
            <p:ph type="body" sz="half" idx="14"/>
          </p:nvPr>
        </p:nvSpPr>
        <p:spPr>
          <a:xfrm>
            <a:off x="831600" y="1883506"/>
            <a:ext cx="24227235" cy="2077357"/>
          </a:xfrm>
        </p:spPr>
        <p:txBody>
          <a:bodyPr lIns="0">
            <a:normAutofit/>
          </a:bodyPr>
          <a:lstStyle>
            <a:lvl1pPr marL="0" indent="0">
              <a:buNone/>
              <a:defRPr sz="4000" baseline="0"/>
            </a:lvl1pPr>
            <a:lvl2pPr marL="2086158" indent="0">
              <a:buNone/>
              <a:defRPr sz="5500"/>
            </a:lvl2pPr>
            <a:lvl3pPr marL="4172316" indent="0">
              <a:buNone/>
              <a:defRPr sz="4600"/>
            </a:lvl3pPr>
            <a:lvl4pPr marL="6258474" indent="0">
              <a:buNone/>
              <a:defRPr sz="4100"/>
            </a:lvl4pPr>
            <a:lvl5pPr marL="8344632" indent="0">
              <a:buNone/>
              <a:defRPr sz="4100"/>
            </a:lvl5pPr>
            <a:lvl6pPr marL="10430789" indent="0">
              <a:buNone/>
              <a:defRPr sz="4100"/>
            </a:lvl6pPr>
            <a:lvl7pPr marL="12516947" indent="0">
              <a:buNone/>
              <a:defRPr sz="4100"/>
            </a:lvl7pPr>
            <a:lvl8pPr marL="14603105" indent="0">
              <a:buNone/>
              <a:defRPr sz="4100"/>
            </a:lvl8pPr>
            <a:lvl9pPr marL="16689263" indent="0">
              <a:buNone/>
              <a:defRPr sz="4100"/>
            </a:lvl9pPr>
          </a:lstStyle>
          <a:p>
            <a:pPr lvl="0"/>
            <a:endParaRPr lang="en-US" dirty="0" smtClean="0"/>
          </a:p>
        </p:txBody>
      </p:sp>
      <p:sp>
        <p:nvSpPr>
          <p:cNvPr id="6" name="Content Placeholder 5"/>
          <p:cNvSpPr>
            <a:spLocks noGrp="1"/>
          </p:cNvSpPr>
          <p:nvPr>
            <p:ph sz="quarter" idx="15"/>
          </p:nvPr>
        </p:nvSpPr>
        <p:spPr>
          <a:xfrm>
            <a:off x="831600" y="172800"/>
            <a:ext cx="24194094" cy="2367079"/>
          </a:xfrm>
        </p:spPr>
        <p:txBody>
          <a:bodyPr lIns="0">
            <a:noAutofit/>
          </a:bodyPr>
          <a:lstStyle>
            <a:lvl1pPr marL="0" indent="0">
              <a:buNone/>
              <a:defRPr sz="12000" b="1">
                <a:latin typeface="+mj-lt"/>
                <a:cs typeface="Adobe Arabic" pitchFamily="18" charset="-78"/>
              </a:defRPr>
            </a:lvl1pPr>
            <a:lvl2pPr>
              <a:defRPr sz="13000" b="1">
                <a:latin typeface="+mj-lt"/>
                <a:cs typeface="Adobe Arabic" pitchFamily="18" charset="-78"/>
              </a:defRPr>
            </a:lvl2pPr>
            <a:lvl3pPr>
              <a:defRPr sz="13000" b="1">
                <a:latin typeface="+mj-lt"/>
                <a:cs typeface="Adobe Arabic" pitchFamily="18" charset="-78"/>
              </a:defRPr>
            </a:lvl3pPr>
            <a:lvl4pPr>
              <a:defRPr sz="13000" b="1">
                <a:latin typeface="+mj-lt"/>
                <a:cs typeface="Adobe Arabic" pitchFamily="18" charset="-78"/>
              </a:defRPr>
            </a:lvl4pPr>
            <a:lvl5pPr>
              <a:defRPr sz="13000" b="1">
                <a:latin typeface="+mj-lt"/>
                <a:cs typeface="Adobe Arabic" pitchFamily="18" charset="-78"/>
              </a:defRPr>
            </a:lvl5pPr>
          </a:lstStyle>
          <a:p>
            <a:pPr lvl="0"/>
            <a:r>
              <a:rPr lang="en-US" dirty="0" smtClean="0"/>
              <a:t>Click to edit Master text styles</a:t>
            </a:r>
          </a:p>
        </p:txBody>
      </p:sp>
      <p:sp>
        <p:nvSpPr>
          <p:cNvPr id="20" name="Picture Placeholder 2"/>
          <p:cNvSpPr>
            <a:spLocks noGrp="1"/>
          </p:cNvSpPr>
          <p:nvPr>
            <p:ph type="pic" idx="17"/>
          </p:nvPr>
        </p:nvSpPr>
        <p:spPr>
          <a:xfrm>
            <a:off x="25362782" y="10009537"/>
            <a:ext cx="4880681" cy="5688632"/>
          </a:xfrm>
        </p:spPr>
        <p:txBody>
          <a:bodyPr>
            <a:normAutofit/>
          </a:bodyPr>
          <a:lstStyle>
            <a:lvl1pPr marL="0" indent="0">
              <a:buNone/>
              <a:defRPr sz="4000"/>
            </a:lvl1pPr>
            <a:lvl2pPr marL="2086158" indent="0">
              <a:buNone/>
              <a:defRPr sz="12800"/>
            </a:lvl2pPr>
            <a:lvl3pPr marL="4172316" indent="0">
              <a:buNone/>
              <a:defRPr sz="11000"/>
            </a:lvl3pPr>
            <a:lvl4pPr marL="6258474" indent="0">
              <a:buNone/>
              <a:defRPr sz="9100"/>
            </a:lvl4pPr>
            <a:lvl5pPr marL="8344632" indent="0">
              <a:buNone/>
              <a:defRPr sz="9100"/>
            </a:lvl5pPr>
            <a:lvl6pPr marL="10430789" indent="0">
              <a:buNone/>
              <a:defRPr sz="9100"/>
            </a:lvl6pPr>
            <a:lvl7pPr marL="12516947" indent="0">
              <a:buNone/>
              <a:defRPr sz="9100"/>
            </a:lvl7pPr>
            <a:lvl8pPr marL="14603105" indent="0">
              <a:buNone/>
              <a:defRPr sz="9100"/>
            </a:lvl8pPr>
            <a:lvl9pPr marL="16689263" indent="0">
              <a:buNone/>
              <a:defRPr sz="9100"/>
            </a:lvl9pPr>
          </a:lstStyle>
          <a:p>
            <a:r>
              <a:rPr lang="en-US" dirty="0" smtClean="0"/>
              <a:t>Click icon to add picture</a:t>
            </a:r>
            <a:endParaRPr lang="en-US" dirty="0"/>
          </a:p>
        </p:txBody>
      </p:sp>
      <p:sp>
        <p:nvSpPr>
          <p:cNvPr id="21" name="Picture Placeholder 2"/>
          <p:cNvSpPr>
            <a:spLocks noGrp="1"/>
          </p:cNvSpPr>
          <p:nvPr>
            <p:ph type="pic" idx="18"/>
          </p:nvPr>
        </p:nvSpPr>
        <p:spPr>
          <a:xfrm>
            <a:off x="25362782" y="16058209"/>
            <a:ext cx="4880681" cy="5688632"/>
          </a:xfrm>
        </p:spPr>
        <p:txBody>
          <a:bodyPr>
            <a:normAutofit/>
          </a:bodyPr>
          <a:lstStyle>
            <a:lvl1pPr marL="0" indent="0">
              <a:buNone/>
              <a:defRPr sz="4000"/>
            </a:lvl1pPr>
            <a:lvl2pPr marL="2086158" indent="0">
              <a:buNone/>
              <a:defRPr sz="12800"/>
            </a:lvl2pPr>
            <a:lvl3pPr marL="4172316" indent="0">
              <a:buNone/>
              <a:defRPr sz="11000"/>
            </a:lvl3pPr>
            <a:lvl4pPr marL="6258474" indent="0">
              <a:buNone/>
              <a:defRPr sz="9100"/>
            </a:lvl4pPr>
            <a:lvl5pPr marL="8344632" indent="0">
              <a:buNone/>
              <a:defRPr sz="9100"/>
            </a:lvl5pPr>
            <a:lvl6pPr marL="10430789" indent="0">
              <a:buNone/>
              <a:defRPr sz="9100"/>
            </a:lvl6pPr>
            <a:lvl7pPr marL="12516947" indent="0">
              <a:buNone/>
              <a:defRPr sz="9100"/>
            </a:lvl7pPr>
            <a:lvl8pPr marL="14603105" indent="0">
              <a:buNone/>
              <a:defRPr sz="9100"/>
            </a:lvl8pPr>
            <a:lvl9pPr marL="16689263" indent="0">
              <a:buNone/>
              <a:defRPr sz="9100"/>
            </a:lvl9pPr>
          </a:lstStyle>
          <a:p>
            <a:r>
              <a:rPr lang="en-US" dirty="0" smtClean="0"/>
              <a:t>Click icon to add picture</a:t>
            </a:r>
            <a:endParaRPr lang="en-US" dirty="0"/>
          </a:p>
        </p:txBody>
      </p:sp>
      <p:sp>
        <p:nvSpPr>
          <p:cNvPr id="22" name="Picture Placeholder 2"/>
          <p:cNvSpPr>
            <a:spLocks noGrp="1"/>
          </p:cNvSpPr>
          <p:nvPr>
            <p:ph type="pic" idx="19"/>
          </p:nvPr>
        </p:nvSpPr>
        <p:spPr>
          <a:xfrm>
            <a:off x="25362782" y="22106881"/>
            <a:ext cx="4880681" cy="5688632"/>
          </a:xfrm>
        </p:spPr>
        <p:txBody>
          <a:bodyPr>
            <a:normAutofit/>
          </a:bodyPr>
          <a:lstStyle>
            <a:lvl1pPr marL="0" indent="0">
              <a:buNone/>
              <a:defRPr sz="4000"/>
            </a:lvl1pPr>
            <a:lvl2pPr marL="2086158" indent="0">
              <a:buNone/>
              <a:defRPr sz="12800"/>
            </a:lvl2pPr>
            <a:lvl3pPr marL="4172316" indent="0">
              <a:buNone/>
              <a:defRPr sz="11000"/>
            </a:lvl3pPr>
            <a:lvl4pPr marL="6258474" indent="0">
              <a:buNone/>
              <a:defRPr sz="9100"/>
            </a:lvl4pPr>
            <a:lvl5pPr marL="8344632" indent="0">
              <a:buNone/>
              <a:defRPr sz="9100"/>
            </a:lvl5pPr>
            <a:lvl6pPr marL="10430789" indent="0">
              <a:buNone/>
              <a:defRPr sz="9100"/>
            </a:lvl6pPr>
            <a:lvl7pPr marL="12516947" indent="0">
              <a:buNone/>
              <a:defRPr sz="9100"/>
            </a:lvl7pPr>
            <a:lvl8pPr marL="14603105" indent="0">
              <a:buNone/>
              <a:defRPr sz="9100"/>
            </a:lvl8pPr>
            <a:lvl9pPr marL="16689263" indent="0">
              <a:buNone/>
              <a:defRPr sz="9100"/>
            </a:lvl9pPr>
          </a:lstStyle>
          <a:p>
            <a:r>
              <a:rPr lang="en-US" dirty="0" smtClean="0"/>
              <a:t>Click icon to add picture</a:t>
            </a:r>
            <a:endParaRPr lang="en-US" dirty="0"/>
          </a:p>
        </p:txBody>
      </p:sp>
      <p:sp>
        <p:nvSpPr>
          <p:cNvPr id="23" name="Picture Placeholder 2"/>
          <p:cNvSpPr>
            <a:spLocks noGrp="1"/>
          </p:cNvSpPr>
          <p:nvPr>
            <p:ph type="pic" idx="20"/>
          </p:nvPr>
        </p:nvSpPr>
        <p:spPr>
          <a:xfrm>
            <a:off x="25362782" y="28155553"/>
            <a:ext cx="4880681" cy="5688632"/>
          </a:xfrm>
        </p:spPr>
        <p:txBody>
          <a:bodyPr>
            <a:normAutofit/>
          </a:bodyPr>
          <a:lstStyle>
            <a:lvl1pPr marL="0" indent="0">
              <a:buNone/>
              <a:defRPr sz="4000"/>
            </a:lvl1pPr>
            <a:lvl2pPr marL="2086158" indent="0">
              <a:buNone/>
              <a:defRPr sz="12800"/>
            </a:lvl2pPr>
            <a:lvl3pPr marL="4172316" indent="0">
              <a:buNone/>
              <a:defRPr sz="11000"/>
            </a:lvl3pPr>
            <a:lvl4pPr marL="6258474" indent="0">
              <a:buNone/>
              <a:defRPr sz="9100"/>
            </a:lvl4pPr>
            <a:lvl5pPr marL="8344632" indent="0">
              <a:buNone/>
              <a:defRPr sz="9100"/>
            </a:lvl5pPr>
            <a:lvl6pPr marL="10430789" indent="0">
              <a:buNone/>
              <a:defRPr sz="9100"/>
            </a:lvl6pPr>
            <a:lvl7pPr marL="12516947" indent="0">
              <a:buNone/>
              <a:defRPr sz="9100"/>
            </a:lvl7pPr>
            <a:lvl8pPr marL="14603105" indent="0">
              <a:buNone/>
              <a:defRPr sz="9100"/>
            </a:lvl8pPr>
            <a:lvl9pPr marL="16689263" indent="0">
              <a:buNone/>
              <a:defRPr sz="9100"/>
            </a:lvl9pPr>
          </a:lstStyle>
          <a:p>
            <a:r>
              <a:rPr lang="en-US" dirty="0" smtClean="0"/>
              <a:t>Click icon to add picture</a:t>
            </a:r>
            <a:endParaRPr lang="en-US" dirty="0"/>
          </a:p>
        </p:txBody>
      </p:sp>
      <p:sp>
        <p:nvSpPr>
          <p:cNvPr id="24" name="Picture Placeholder 2"/>
          <p:cNvSpPr>
            <a:spLocks noGrp="1"/>
          </p:cNvSpPr>
          <p:nvPr>
            <p:ph type="pic" idx="21"/>
          </p:nvPr>
        </p:nvSpPr>
        <p:spPr>
          <a:xfrm>
            <a:off x="25362782" y="34204224"/>
            <a:ext cx="4880681" cy="5688632"/>
          </a:xfrm>
          <a:ln>
            <a:noFill/>
          </a:ln>
        </p:spPr>
        <p:txBody>
          <a:bodyPr>
            <a:normAutofit/>
          </a:bodyPr>
          <a:lstStyle>
            <a:lvl1pPr marL="0" indent="0">
              <a:buNone/>
              <a:defRPr sz="4000"/>
            </a:lvl1pPr>
            <a:lvl2pPr marL="2086158" indent="0">
              <a:buNone/>
              <a:defRPr sz="12800"/>
            </a:lvl2pPr>
            <a:lvl3pPr marL="4172316" indent="0">
              <a:buNone/>
              <a:defRPr sz="11000"/>
            </a:lvl3pPr>
            <a:lvl4pPr marL="6258474" indent="0">
              <a:buNone/>
              <a:defRPr sz="9100"/>
            </a:lvl4pPr>
            <a:lvl5pPr marL="8344632" indent="0">
              <a:buNone/>
              <a:defRPr sz="9100"/>
            </a:lvl5pPr>
            <a:lvl6pPr marL="10430789" indent="0">
              <a:buNone/>
              <a:defRPr sz="9100"/>
            </a:lvl6pPr>
            <a:lvl7pPr marL="12516947" indent="0">
              <a:buNone/>
              <a:defRPr sz="9100"/>
            </a:lvl7pPr>
            <a:lvl8pPr marL="14603105" indent="0">
              <a:buNone/>
              <a:defRPr sz="9100"/>
            </a:lvl8pPr>
            <a:lvl9pPr marL="16689263" indent="0">
              <a:buNone/>
              <a:defRPr sz="9100"/>
            </a:lvl9pPr>
          </a:lstStyle>
          <a:p>
            <a:r>
              <a:rPr lang="en-US" dirty="0" smtClean="0"/>
              <a:t>Click icon to add picture</a:t>
            </a:r>
            <a:endParaRPr lang="en-US" dirty="0"/>
          </a:p>
        </p:txBody>
      </p:sp>
      <p:sp>
        <p:nvSpPr>
          <p:cNvPr id="26" name="Text Placeholder 25"/>
          <p:cNvSpPr>
            <a:spLocks noGrp="1"/>
          </p:cNvSpPr>
          <p:nvPr>
            <p:ph type="body" sz="quarter" idx="22"/>
          </p:nvPr>
        </p:nvSpPr>
        <p:spPr>
          <a:xfrm>
            <a:off x="792163" y="21386800"/>
            <a:ext cx="11881296" cy="18146015"/>
          </a:xfrm>
        </p:spPr>
        <p:txBody>
          <a:bodyPr lIns="0" tIns="0" rIns="0" bIns="0">
            <a:noAutofit/>
          </a:bodyPr>
          <a:lstStyle>
            <a:lvl1pPr marL="0" indent="0">
              <a:buClr>
                <a:srgbClr val="FBB034"/>
              </a:buClr>
              <a:buFontTx/>
              <a:buNone/>
              <a:defRPr sz="6000" b="1">
                <a:latin typeface="+mn-lt"/>
              </a:defRPr>
            </a:lvl1pPr>
            <a:lvl2pPr marL="0" indent="0" algn="just">
              <a:buFontTx/>
              <a:buNone/>
              <a:defRPr sz="3200"/>
            </a:lvl2pPr>
          </a:lstStyle>
          <a:p>
            <a:pPr lvl="0"/>
            <a:r>
              <a:rPr lang="en-US" dirty="0" smtClean="0"/>
              <a:t>Click to edit Master text styles</a:t>
            </a:r>
          </a:p>
          <a:p>
            <a:pPr lvl="1"/>
            <a:r>
              <a:rPr lang="en-US" dirty="0" smtClean="0"/>
              <a:t>Second level</a:t>
            </a:r>
          </a:p>
        </p:txBody>
      </p:sp>
      <p:sp>
        <p:nvSpPr>
          <p:cNvPr id="27" name="Text Placeholder 25"/>
          <p:cNvSpPr>
            <a:spLocks noGrp="1"/>
          </p:cNvSpPr>
          <p:nvPr>
            <p:ph type="body" sz="quarter" idx="23"/>
          </p:nvPr>
        </p:nvSpPr>
        <p:spPr>
          <a:xfrm>
            <a:off x="13105507" y="21386801"/>
            <a:ext cx="11881296" cy="11017224"/>
          </a:xfrm>
        </p:spPr>
        <p:txBody>
          <a:bodyPr lIns="0" tIns="0" rIns="0" bIns="0">
            <a:noAutofit/>
          </a:bodyPr>
          <a:lstStyle>
            <a:lvl1pPr marL="0" indent="0">
              <a:buClr>
                <a:srgbClr val="FBB034"/>
              </a:buClr>
              <a:buFont typeface="Calibri" pitchFamily="34" charset="0"/>
              <a:buNone/>
              <a:defRPr sz="6000" b="1">
                <a:latin typeface="+mn-lt"/>
              </a:defRPr>
            </a:lvl1pPr>
            <a:lvl2pPr marL="0" indent="0" algn="just">
              <a:buFontTx/>
              <a:buNone/>
              <a:defRPr sz="3200"/>
            </a:lvl2pPr>
          </a:lstStyle>
          <a:p>
            <a:pPr lvl="0"/>
            <a:r>
              <a:rPr lang="en-US" dirty="0" smtClean="0"/>
              <a:t>Click to edit Master text styles</a:t>
            </a:r>
          </a:p>
          <a:p>
            <a:pPr lvl="1"/>
            <a:r>
              <a:rPr lang="en-US" dirty="0" smtClean="0"/>
              <a:t>Second level</a:t>
            </a:r>
          </a:p>
        </p:txBody>
      </p:sp>
      <p:sp>
        <p:nvSpPr>
          <p:cNvPr id="7" name="Text Placeholder 6"/>
          <p:cNvSpPr>
            <a:spLocks noGrp="1"/>
          </p:cNvSpPr>
          <p:nvPr>
            <p:ph type="body" sz="quarter" idx="24"/>
          </p:nvPr>
        </p:nvSpPr>
        <p:spPr>
          <a:xfrm>
            <a:off x="25346867" y="9289455"/>
            <a:ext cx="4896595" cy="359369"/>
          </a:xfrm>
          <a:effectLst>
            <a:outerShdw blurRad="50800" dist="25400" dir="5400000" algn="ctr" rotWithShape="0">
              <a:srgbClr val="000000"/>
            </a:outerShdw>
          </a:effectLst>
        </p:spPr>
        <p:txBody>
          <a:bodyPr tIns="0" rIns="144000" bIns="72000">
            <a:noAutofit/>
          </a:bodyPr>
          <a:lstStyle>
            <a:lvl1pPr marL="0" indent="0" algn="r">
              <a:spcBef>
                <a:spcPts val="0"/>
              </a:spcBef>
              <a:buFontTx/>
              <a:buNone/>
              <a:defRPr sz="1800">
                <a:solidFill>
                  <a:schemeClr val="bg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dirty="0" smtClean="0"/>
              <a:t>Click to edit Master text styles</a:t>
            </a:r>
            <a:endParaRPr lang="en-US" dirty="0"/>
          </a:p>
        </p:txBody>
      </p:sp>
      <p:sp>
        <p:nvSpPr>
          <p:cNvPr id="25" name="Text Placeholder 6"/>
          <p:cNvSpPr>
            <a:spLocks noGrp="1"/>
          </p:cNvSpPr>
          <p:nvPr>
            <p:ph type="body" sz="quarter" idx="25"/>
          </p:nvPr>
        </p:nvSpPr>
        <p:spPr>
          <a:xfrm>
            <a:off x="25346867" y="15338128"/>
            <a:ext cx="4896595" cy="359369"/>
          </a:xfrm>
          <a:effectLst>
            <a:outerShdw blurRad="50800" dist="25400" dir="5400000" algn="ctr" rotWithShape="0">
              <a:srgbClr val="000000"/>
            </a:outerShdw>
          </a:effectLst>
        </p:spPr>
        <p:txBody>
          <a:bodyPr tIns="0" rIns="144000" bIns="72000">
            <a:noAutofit/>
          </a:bodyPr>
          <a:lstStyle>
            <a:lvl1pPr marL="0" indent="0" algn="r">
              <a:spcBef>
                <a:spcPts val="0"/>
              </a:spcBef>
              <a:buFontTx/>
              <a:buNone/>
              <a:defRPr sz="1800">
                <a:solidFill>
                  <a:schemeClr val="bg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dirty="0" smtClean="0"/>
              <a:t>Click to edit Master text styles</a:t>
            </a:r>
            <a:endParaRPr lang="en-US" dirty="0"/>
          </a:p>
        </p:txBody>
      </p:sp>
      <p:sp>
        <p:nvSpPr>
          <p:cNvPr id="28" name="Text Placeholder 6"/>
          <p:cNvSpPr>
            <a:spLocks noGrp="1"/>
          </p:cNvSpPr>
          <p:nvPr>
            <p:ph type="body" sz="quarter" idx="26"/>
          </p:nvPr>
        </p:nvSpPr>
        <p:spPr>
          <a:xfrm>
            <a:off x="25346867" y="21386800"/>
            <a:ext cx="4896595" cy="359369"/>
          </a:xfrm>
          <a:effectLst>
            <a:outerShdw blurRad="50800" dist="25400" dir="5400000" algn="ctr" rotWithShape="0">
              <a:srgbClr val="000000"/>
            </a:outerShdw>
          </a:effectLst>
        </p:spPr>
        <p:txBody>
          <a:bodyPr tIns="0" rIns="144000" bIns="72000">
            <a:noAutofit/>
          </a:bodyPr>
          <a:lstStyle>
            <a:lvl1pPr marL="0" indent="0" algn="r">
              <a:spcBef>
                <a:spcPts val="0"/>
              </a:spcBef>
              <a:buFontTx/>
              <a:buNone/>
              <a:defRPr sz="1800">
                <a:solidFill>
                  <a:schemeClr val="bg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dirty="0" smtClean="0"/>
              <a:t>Click to edit Master text styles</a:t>
            </a:r>
            <a:endParaRPr lang="en-US" dirty="0"/>
          </a:p>
        </p:txBody>
      </p:sp>
      <p:sp>
        <p:nvSpPr>
          <p:cNvPr id="29" name="Text Placeholder 6"/>
          <p:cNvSpPr>
            <a:spLocks noGrp="1"/>
          </p:cNvSpPr>
          <p:nvPr>
            <p:ph type="body" sz="quarter" idx="27"/>
          </p:nvPr>
        </p:nvSpPr>
        <p:spPr>
          <a:xfrm>
            <a:off x="25346867" y="33484815"/>
            <a:ext cx="4896595" cy="359369"/>
          </a:xfrm>
          <a:effectLst>
            <a:outerShdw blurRad="50800" dist="25400" dir="5400000" algn="ctr" rotWithShape="0">
              <a:srgbClr val="000000"/>
            </a:outerShdw>
          </a:effectLst>
        </p:spPr>
        <p:txBody>
          <a:bodyPr tIns="0" rIns="144000" bIns="72000">
            <a:noAutofit/>
          </a:bodyPr>
          <a:lstStyle>
            <a:lvl1pPr marL="0" indent="0" algn="r">
              <a:spcBef>
                <a:spcPts val="0"/>
              </a:spcBef>
              <a:buFontTx/>
              <a:buNone/>
              <a:defRPr sz="1800">
                <a:solidFill>
                  <a:schemeClr val="bg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dirty="0" smtClean="0"/>
              <a:t>Click to edit Master text styles</a:t>
            </a:r>
            <a:endParaRPr lang="en-US" dirty="0"/>
          </a:p>
        </p:txBody>
      </p:sp>
      <p:sp>
        <p:nvSpPr>
          <p:cNvPr id="30" name="Text Placeholder 6"/>
          <p:cNvSpPr>
            <a:spLocks noGrp="1"/>
          </p:cNvSpPr>
          <p:nvPr>
            <p:ph type="body" sz="quarter" idx="28"/>
          </p:nvPr>
        </p:nvSpPr>
        <p:spPr>
          <a:xfrm>
            <a:off x="25346867" y="27435472"/>
            <a:ext cx="4896595" cy="359369"/>
          </a:xfrm>
          <a:effectLst>
            <a:outerShdw blurRad="50800" dist="25400" dir="5400000" algn="ctr" rotWithShape="0">
              <a:srgbClr val="000000"/>
            </a:outerShdw>
          </a:effectLst>
        </p:spPr>
        <p:txBody>
          <a:bodyPr tIns="0" rIns="144000" bIns="72000">
            <a:noAutofit/>
          </a:bodyPr>
          <a:lstStyle>
            <a:lvl1pPr marL="0" indent="0" algn="r">
              <a:spcBef>
                <a:spcPts val="0"/>
              </a:spcBef>
              <a:buFontTx/>
              <a:buNone/>
              <a:defRPr sz="1800">
                <a:solidFill>
                  <a:schemeClr val="bg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dirty="0" smtClean="0"/>
              <a:t>Click to edit Master text styles</a:t>
            </a:r>
            <a:endParaRPr lang="en-US" dirty="0"/>
          </a:p>
        </p:txBody>
      </p:sp>
      <p:sp>
        <p:nvSpPr>
          <p:cNvPr id="31" name="Text Placeholder 6"/>
          <p:cNvSpPr>
            <a:spLocks noGrp="1"/>
          </p:cNvSpPr>
          <p:nvPr>
            <p:ph type="body" sz="quarter" idx="29"/>
          </p:nvPr>
        </p:nvSpPr>
        <p:spPr>
          <a:xfrm>
            <a:off x="25346867" y="39532816"/>
            <a:ext cx="4896595" cy="359369"/>
          </a:xfrm>
          <a:effectLst>
            <a:outerShdw blurRad="50800" dist="25400" dir="5400000" algn="ctr" rotWithShape="0">
              <a:srgbClr val="000000"/>
            </a:outerShdw>
          </a:effectLst>
        </p:spPr>
        <p:txBody>
          <a:bodyPr tIns="0" rIns="144000" bIns="72000">
            <a:noAutofit/>
          </a:bodyPr>
          <a:lstStyle>
            <a:lvl1pPr marL="0" indent="0" algn="r">
              <a:spcBef>
                <a:spcPts val="0"/>
              </a:spcBef>
              <a:buFontTx/>
              <a:buNone/>
              <a:defRPr sz="1800">
                <a:solidFill>
                  <a:schemeClr val="bg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dirty="0" smtClean="0"/>
              <a:t>Click to edit Master text styles</a:t>
            </a:r>
            <a:endParaRPr lang="en-US" dirty="0"/>
          </a:p>
        </p:txBody>
      </p:sp>
      <p:sp>
        <p:nvSpPr>
          <p:cNvPr id="19" name="Chart Placeholder 18"/>
          <p:cNvSpPr>
            <a:spLocks noGrp="1"/>
          </p:cNvSpPr>
          <p:nvPr>
            <p:ph type="chart" sz="quarter" idx="30"/>
          </p:nvPr>
        </p:nvSpPr>
        <p:spPr>
          <a:xfrm>
            <a:off x="13321531" y="32980088"/>
            <a:ext cx="11521280" cy="6408712"/>
          </a:xfrm>
          <a:noFill/>
        </p:spPr>
        <p:txBody>
          <a:bodyPr>
            <a:normAutofit/>
          </a:bodyPr>
          <a:lstStyle>
            <a:lvl1pPr marL="0" indent="0">
              <a:buNone/>
              <a:defRPr sz="6000"/>
            </a:lvl1pPr>
          </a:lstStyle>
          <a:p>
            <a:endParaRPr lang="en-US" dirty="0"/>
          </a:p>
        </p:txBody>
      </p:sp>
      <p:sp>
        <p:nvSpPr>
          <p:cNvPr id="32" name="Text Placeholder 6"/>
          <p:cNvSpPr>
            <a:spLocks noGrp="1"/>
          </p:cNvSpPr>
          <p:nvPr>
            <p:ph type="body" sz="quarter" idx="31"/>
          </p:nvPr>
        </p:nvSpPr>
        <p:spPr>
          <a:xfrm>
            <a:off x="19946267" y="39029431"/>
            <a:ext cx="4896544" cy="359369"/>
          </a:xfrm>
          <a:effectLst/>
        </p:spPr>
        <p:txBody>
          <a:bodyPr tIns="0" rIns="144000" bIns="72000">
            <a:noAutofit/>
          </a:bodyPr>
          <a:lstStyle>
            <a:lvl1pPr marL="0" indent="0" algn="r">
              <a:spcBef>
                <a:spcPts val="0"/>
              </a:spcBef>
              <a:buFontTx/>
              <a:buNone/>
              <a:defRPr sz="1800" b="1">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dirty="0" smtClean="0"/>
              <a:t>Click to edit Master text styles</a:t>
            </a:r>
            <a:endParaRPr lang="en-US" dirty="0"/>
          </a:p>
        </p:txBody>
      </p:sp>
      <p:sp>
        <p:nvSpPr>
          <p:cNvPr id="5" name="Text Placeholder 4"/>
          <p:cNvSpPr>
            <a:spLocks noGrp="1"/>
          </p:cNvSpPr>
          <p:nvPr>
            <p:ph type="body" sz="quarter" idx="33"/>
          </p:nvPr>
        </p:nvSpPr>
        <p:spPr>
          <a:xfrm>
            <a:off x="1008163" y="40756952"/>
            <a:ext cx="23546616" cy="1584325"/>
          </a:xfrm>
        </p:spPr>
        <p:txBody>
          <a:bodyPr lIns="0" tIns="0" rIns="0" bIns="0" numCol="2" spcCol="360000">
            <a:noAutofit/>
          </a:bodyPr>
          <a:lstStyle>
            <a:lvl1pPr marL="0" indent="0" algn="just">
              <a:lnSpc>
                <a:spcPts val="2600"/>
              </a:lnSpc>
              <a:buNone/>
              <a:defRPr sz="2400">
                <a:solidFill>
                  <a:srgbClr val="807F83"/>
                </a:solidFill>
              </a:defRPr>
            </a:lvl1pPr>
            <a:lvl2pPr marL="0" indent="0" algn="just">
              <a:lnSpc>
                <a:spcPts val="2600"/>
              </a:lnSpc>
              <a:buNone/>
              <a:defRPr sz="2400">
                <a:solidFill>
                  <a:srgbClr val="807F83"/>
                </a:solidFill>
              </a:defRPr>
            </a:lvl2pPr>
            <a:lvl3pPr marL="0" indent="0" algn="just">
              <a:lnSpc>
                <a:spcPts val="2600"/>
              </a:lnSpc>
              <a:buNone/>
              <a:defRPr sz="2400">
                <a:solidFill>
                  <a:srgbClr val="807F83"/>
                </a:solidFill>
              </a:defRPr>
            </a:lvl3pPr>
            <a:lvl4pPr marL="0" indent="0" algn="just">
              <a:lnSpc>
                <a:spcPts val="2600"/>
              </a:lnSpc>
              <a:buNone/>
              <a:defRPr sz="2400">
                <a:solidFill>
                  <a:srgbClr val="807F83"/>
                </a:solidFill>
              </a:defRPr>
            </a:lvl4pPr>
            <a:lvl5pPr marL="0" indent="0" algn="just">
              <a:lnSpc>
                <a:spcPts val="2600"/>
              </a:lnSpc>
              <a:buNone/>
              <a:defRPr sz="2400">
                <a:solidFill>
                  <a:srgbClr val="807F8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Text Placeholder 25"/>
          <p:cNvSpPr>
            <a:spLocks noGrp="1"/>
          </p:cNvSpPr>
          <p:nvPr>
            <p:ph type="body" sz="quarter" idx="34"/>
          </p:nvPr>
        </p:nvSpPr>
        <p:spPr>
          <a:xfrm>
            <a:off x="1008187" y="39962080"/>
            <a:ext cx="12169328" cy="794872"/>
          </a:xfrm>
        </p:spPr>
        <p:txBody>
          <a:bodyPr lIns="0" tIns="0" rIns="0" bIns="0">
            <a:noAutofit/>
          </a:bodyPr>
          <a:lstStyle>
            <a:lvl1pPr marL="0" indent="0">
              <a:buClr>
                <a:srgbClr val="FBB034"/>
              </a:buClr>
              <a:buFontTx/>
              <a:buNone/>
              <a:defRPr sz="5000" b="1">
                <a:solidFill>
                  <a:schemeClr val="bg1"/>
                </a:solidFill>
                <a:latin typeface="+mn-lt"/>
              </a:defRPr>
            </a:lvl1pPr>
            <a:lvl2pPr marL="0" indent="0" algn="just">
              <a:buFontTx/>
              <a:buNone/>
              <a:defRPr sz="3200"/>
            </a:lvl2pPr>
          </a:lstStyle>
          <a:p>
            <a:pPr lvl="0"/>
            <a:r>
              <a:rPr lang="en-US" dirty="0" smtClean="0"/>
              <a:t>Click to edit Master text styles</a:t>
            </a:r>
          </a:p>
        </p:txBody>
      </p:sp>
    </p:spTree>
    <p:extLst>
      <p:ext uri="{BB962C8B-B14F-4D97-AF65-F5344CB8AC3E}">
        <p14:creationId xmlns="" xmlns:p14="http://schemas.microsoft.com/office/powerpoint/2010/main" val="13087257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50" name="Chart Placeholder 3"/>
          <p:cNvSpPr>
            <a:spLocks noGrp="1"/>
          </p:cNvSpPr>
          <p:nvPr>
            <p:ph type="chart" sz="quarter" idx="49"/>
          </p:nvPr>
        </p:nvSpPr>
        <p:spPr>
          <a:xfrm>
            <a:off x="25346867" y="4752952"/>
            <a:ext cx="4896596" cy="6696744"/>
          </a:xfrm>
          <a:gradFill>
            <a:gsLst>
              <a:gs pos="100000">
                <a:srgbClr val="807F83">
                  <a:alpha val="20000"/>
                </a:srgbClr>
              </a:gs>
              <a:gs pos="48000">
                <a:schemeClr val="bg1"/>
              </a:gs>
            </a:gsLst>
            <a:lin ang="13500000" scaled="1"/>
          </a:gradFill>
          <a:ln>
            <a:solidFill>
              <a:schemeClr val="bg1">
                <a:lumMod val="75000"/>
              </a:schemeClr>
            </a:solidFill>
          </a:ln>
        </p:spPr>
        <p:txBody>
          <a:bodyPr>
            <a:normAutofit/>
          </a:bodyPr>
          <a:lstStyle>
            <a:lvl1pPr>
              <a:defRPr sz="800"/>
            </a:lvl1pPr>
          </a:lstStyle>
          <a:p>
            <a:endParaRPr lang="en-US" dirty="0"/>
          </a:p>
        </p:txBody>
      </p:sp>
      <p:sp>
        <p:nvSpPr>
          <p:cNvPr id="56" name="Chart Placeholder 3"/>
          <p:cNvSpPr>
            <a:spLocks noGrp="1"/>
          </p:cNvSpPr>
          <p:nvPr>
            <p:ph type="chart" sz="quarter" idx="55"/>
          </p:nvPr>
        </p:nvSpPr>
        <p:spPr>
          <a:xfrm>
            <a:off x="25346867" y="11737728"/>
            <a:ext cx="4896596" cy="6696744"/>
          </a:xfrm>
          <a:gradFill>
            <a:gsLst>
              <a:gs pos="100000">
                <a:srgbClr val="807F83">
                  <a:alpha val="20000"/>
                </a:srgbClr>
              </a:gs>
              <a:gs pos="48000">
                <a:schemeClr val="bg1"/>
              </a:gs>
            </a:gsLst>
            <a:lin ang="13500000" scaled="1"/>
          </a:gradFill>
          <a:ln>
            <a:solidFill>
              <a:schemeClr val="bg1">
                <a:lumMod val="75000"/>
              </a:schemeClr>
            </a:solidFill>
          </a:ln>
        </p:spPr>
        <p:txBody>
          <a:bodyPr>
            <a:normAutofit/>
          </a:bodyPr>
          <a:lstStyle>
            <a:lvl1pPr>
              <a:defRPr sz="800"/>
            </a:lvl1pPr>
          </a:lstStyle>
          <a:p>
            <a:endParaRPr lang="en-US" dirty="0"/>
          </a:p>
        </p:txBody>
      </p:sp>
      <p:sp>
        <p:nvSpPr>
          <p:cNvPr id="44" name="Chart Placeholder 3"/>
          <p:cNvSpPr>
            <a:spLocks noGrp="1"/>
          </p:cNvSpPr>
          <p:nvPr>
            <p:ph type="chart" sz="quarter" idx="43"/>
          </p:nvPr>
        </p:nvSpPr>
        <p:spPr>
          <a:xfrm>
            <a:off x="25346867" y="18722504"/>
            <a:ext cx="4896596" cy="6696744"/>
          </a:xfrm>
          <a:gradFill>
            <a:gsLst>
              <a:gs pos="100000">
                <a:srgbClr val="807F83">
                  <a:alpha val="20000"/>
                </a:srgbClr>
              </a:gs>
              <a:gs pos="48000">
                <a:schemeClr val="bg1"/>
              </a:gs>
            </a:gsLst>
            <a:lin ang="13500000" scaled="1"/>
          </a:gradFill>
          <a:ln>
            <a:solidFill>
              <a:schemeClr val="bg1">
                <a:lumMod val="75000"/>
              </a:schemeClr>
            </a:solidFill>
          </a:ln>
        </p:spPr>
        <p:txBody>
          <a:bodyPr>
            <a:normAutofit/>
          </a:bodyPr>
          <a:lstStyle>
            <a:lvl1pPr>
              <a:defRPr sz="800"/>
            </a:lvl1pPr>
          </a:lstStyle>
          <a:p>
            <a:endParaRPr lang="en-US" dirty="0"/>
          </a:p>
        </p:txBody>
      </p:sp>
      <p:sp>
        <p:nvSpPr>
          <p:cNvPr id="38" name="Chart Placeholder 3"/>
          <p:cNvSpPr>
            <a:spLocks noGrp="1"/>
          </p:cNvSpPr>
          <p:nvPr>
            <p:ph type="chart" sz="quarter" idx="37"/>
          </p:nvPr>
        </p:nvSpPr>
        <p:spPr>
          <a:xfrm>
            <a:off x="25346867" y="25779288"/>
            <a:ext cx="4896596" cy="6696744"/>
          </a:xfrm>
          <a:gradFill>
            <a:gsLst>
              <a:gs pos="100000">
                <a:srgbClr val="807F83">
                  <a:alpha val="20000"/>
                </a:srgbClr>
              </a:gs>
              <a:gs pos="48000">
                <a:schemeClr val="bg1"/>
              </a:gs>
            </a:gsLst>
            <a:lin ang="13500000" scaled="1"/>
          </a:gradFill>
          <a:ln>
            <a:solidFill>
              <a:schemeClr val="bg1">
                <a:lumMod val="75000"/>
              </a:schemeClr>
            </a:solidFill>
          </a:ln>
        </p:spPr>
        <p:txBody>
          <a:bodyPr>
            <a:normAutofit/>
          </a:bodyPr>
          <a:lstStyle>
            <a:lvl1pPr>
              <a:defRPr sz="800"/>
            </a:lvl1pPr>
          </a:lstStyle>
          <a:p>
            <a:endParaRPr lang="en-US" dirty="0"/>
          </a:p>
        </p:txBody>
      </p:sp>
      <p:sp>
        <p:nvSpPr>
          <p:cNvPr id="33" name="Chart Placeholder 3"/>
          <p:cNvSpPr>
            <a:spLocks noGrp="1"/>
          </p:cNvSpPr>
          <p:nvPr>
            <p:ph type="chart" sz="quarter" idx="33"/>
          </p:nvPr>
        </p:nvSpPr>
        <p:spPr>
          <a:xfrm>
            <a:off x="25346867" y="32764064"/>
            <a:ext cx="4896596" cy="6768752"/>
          </a:xfrm>
          <a:gradFill>
            <a:gsLst>
              <a:gs pos="100000">
                <a:srgbClr val="807F83">
                  <a:alpha val="20000"/>
                </a:srgbClr>
              </a:gs>
              <a:gs pos="48000">
                <a:schemeClr val="bg1"/>
              </a:gs>
            </a:gsLst>
            <a:lin ang="13500000" scaled="1"/>
          </a:gradFill>
          <a:ln>
            <a:solidFill>
              <a:schemeClr val="bg1">
                <a:lumMod val="75000"/>
              </a:schemeClr>
            </a:solidFill>
          </a:ln>
        </p:spPr>
        <p:txBody>
          <a:bodyPr>
            <a:normAutofit/>
          </a:bodyPr>
          <a:lstStyle>
            <a:lvl1pPr>
              <a:defRPr sz="800"/>
            </a:lvl1pPr>
          </a:lstStyle>
          <a:p>
            <a:endParaRPr lang="en-US" dirty="0"/>
          </a:p>
        </p:txBody>
      </p:sp>
      <p:sp>
        <p:nvSpPr>
          <p:cNvPr id="63" name="Chart Placeholder 3"/>
          <p:cNvSpPr>
            <a:spLocks noGrp="1"/>
          </p:cNvSpPr>
          <p:nvPr>
            <p:ph type="chart" sz="quarter" idx="62"/>
          </p:nvPr>
        </p:nvSpPr>
        <p:spPr>
          <a:xfrm>
            <a:off x="792139" y="13321904"/>
            <a:ext cx="11881372" cy="7272808"/>
          </a:xfrm>
          <a:gradFill>
            <a:gsLst>
              <a:gs pos="100000">
                <a:srgbClr val="807F83">
                  <a:alpha val="20000"/>
                </a:srgbClr>
              </a:gs>
              <a:gs pos="48000">
                <a:schemeClr val="bg1"/>
              </a:gs>
            </a:gsLst>
            <a:lin ang="13500000" scaled="1"/>
          </a:gradFill>
          <a:ln>
            <a:solidFill>
              <a:schemeClr val="bg1">
                <a:lumMod val="75000"/>
              </a:schemeClr>
            </a:solidFill>
          </a:ln>
        </p:spPr>
        <p:txBody>
          <a:bodyPr>
            <a:normAutofit/>
          </a:bodyPr>
          <a:lstStyle>
            <a:lvl1pPr>
              <a:defRPr sz="800"/>
            </a:lvl1pPr>
          </a:lstStyle>
          <a:p>
            <a:endParaRPr lang="en-US" dirty="0"/>
          </a:p>
        </p:txBody>
      </p:sp>
      <p:sp>
        <p:nvSpPr>
          <p:cNvPr id="8" name="Picture Placeholder 7"/>
          <p:cNvSpPr>
            <a:spLocks noGrp="1"/>
          </p:cNvSpPr>
          <p:nvPr>
            <p:ph type="pic" sz="quarter" idx="16"/>
          </p:nvPr>
        </p:nvSpPr>
        <p:spPr>
          <a:xfrm>
            <a:off x="13105507" y="4752952"/>
            <a:ext cx="11881320" cy="15913768"/>
          </a:xfrm>
        </p:spPr>
        <p:txBody>
          <a:bodyPr lIns="0"/>
          <a:lstStyle/>
          <a:p>
            <a:r>
              <a:rPr lang="en-US" dirty="0" smtClean="0"/>
              <a:t>Click icon to add picture</a:t>
            </a:r>
            <a:endParaRPr lang="en-US" dirty="0"/>
          </a:p>
        </p:txBody>
      </p:sp>
      <p:sp>
        <p:nvSpPr>
          <p:cNvPr id="13" name="Title 1"/>
          <p:cNvSpPr>
            <a:spLocks noGrp="1"/>
          </p:cNvSpPr>
          <p:nvPr>
            <p:ph type="title"/>
          </p:nvPr>
        </p:nvSpPr>
        <p:spPr>
          <a:xfrm>
            <a:off x="932243" y="4752952"/>
            <a:ext cx="11813224" cy="1224135"/>
          </a:xfrm>
        </p:spPr>
        <p:txBody>
          <a:bodyPr lIns="0" tIns="0" rIns="0" bIns="0" anchor="b">
            <a:noAutofit/>
          </a:bodyPr>
          <a:lstStyle>
            <a:lvl1pPr algn="l">
              <a:defRPr sz="9100" b="1"/>
            </a:lvl1pPr>
          </a:lstStyle>
          <a:p>
            <a:r>
              <a:rPr lang="en-US" dirty="0" smtClean="0"/>
              <a:t>Click to edit Master title style</a:t>
            </a:r>
            <a:endParaRPr lang="en-US" dirty="0"/>
          </a:p>
        </p:txBody>
      </p:sp>
      <p:sp>
        <p:nvSpPr>
          <p:cNvPr id="14" name="Text Placeholder 3"/>
          <p:cNvSpPr>
            <a:spLocks noGrp="1"/>
          </p:cNvSpPr>
          <p:nvPr>
            <p:ph type="body" sz="half" idx="2"/>
          </p:nvPr>
        </p:nvSpPr>
        <p:spPr>
          <a:xfrm>
            <a:off x="831894" y="6049097"/>
            <a:ext cx="11913573" cy="6840760"/>
          </a:xfrm>
        </p:spPr>
        <p:txBody>
          <a:bodyPr lIns="0" tIns="0" rIns="0" bIns="0">
            <a:noAutofit/>
          </a:bodyPr>
          <a:lstStyle>
            <a:lvl1pPr marL="0" indent="0" algn="just">
              <a:buNone/>
              <a:defRPr sz="6400"/>
            </a:lvl1pPr>
            <a:lvl2pPr marL="2086158" indent="0">
              <a:buNone/>
              <a:defRPr sz="5500"/>
            </a:lvl2pPr>
            <a:lvl3pPr marL="4172316" indent="0">
              <a:buNone/>
              <a:defRPr sz="4600"/>
            </a:lvl3pPr>
            <a:lvl4pPr marL="6258474" indent="0">
              <a:buNone/>
              <a:defRPr sz="4100"/>
            </a:lvl4pPr>
            <a:lvl5pPr marL="8344632" indent="0">
              <a:buNone/>
              <a:defRPr sz="4100"/>
            </a:lvl5pPr>
            <a:lvl6pPr marL="10430789" indent="0">
              <a:buNone/>
              <a:defRPr sz="4100"/>
            </a:lvl6pPr>
            <a:lvl7pPr marL="12516947" indent="0">
              <a:buNone/>
              <a:defRPr sz="4100"/>
            </a:lvl7pPr>
            <a:lvl8pPr marL="14603105" indent="0">
              <a:buNone/>
              <a:defRPr sz="4100"/>
            </a:lvl8pPr>
            <a:lvl9pPr marL="16689263" indent="0">
              <a:buNone/>
              <a:defRPr sz="4100"/>
            </a:lvl9pPr>
          </a:lstStyle>
          <a:p>
            <a:pPr lvl="0"/>
            <a:r>
              <a:rPr lang="en-US" dirty="0" smtClean="0"/>
              <a:t>Click to edit Master text styles</a:t>
            </a:r>
          </a:p>
        </p:txBody>
      </p:sp>
      <p:sp>
        <p:nvSpPr>
          <p:cNvPr id="11" name="Text Placeholder 3"/>
          <p:cNvSpPr>
            <a:spLocks noGrp="1"/>
          </p:cNvSpPr>
          <p:nvPr>
            <p:ph type="body" sz="half" idx="14"/>
          </p:nvPr>
        </p:nvSpPr>
        <p:spPr>
          <a:xfrm>
            <a:off x="831600" y="1883506"/>
            <a:ext cx="24227235" cy="2077357"/>
          </a:xfrm>
        </p:spPr>
        <p:txBody>
          <a:bodyPr lIns="0">
            <a:normAutofit/>
          </a:bodyPr>
          <a:lstStyle>
            <a:lvl1pPr marL="0" indent="0">
              <a:buNone/>
              <a:defRPr sz="4000" baseline="0"/>
            </a:lvl1pPr>
            <a:lvl2pPr marL="2086158" indent="0">
              <a:buNone/>
              <a:defRPr sz="5500"/>
            </a:lvl2pPr>
            <a:lvl3pPr marL="4172316" indent="0">
              <a:buNone/>
              <a:defRPr sz="4600"/>
            </a:lvl3pPr>
            <a:lvl4pPr marL="6258474" indent="0">
              <a:buNone/>
              <a:defRPr sz="4100"/>
            </a:lvl4pPr>
            <a:lvl5pPr marL="8344632" indent="0">
              <a:buNone/>
              <a:defRPr sz="4100"/>
            </a:lvl5pPr>
            <a:lvl6pPr marL="10430789" indent="0">
              <a:buNone/>
              <a:defRPr sz="4100"/>
            </a:lvl6pPr>
            <a:lvl7pPr marL="12516947" indent="0">
              <a:buNone/>
              <a:defRPr sz="4100"/>
            </a:lvl7pPr>
            <a:lvl8pPr marL="14603105" indent="0">
              <a:buNone/>
              <a:defRPr sz="4100"/>
            </a:lvl8pPr>
            <a:lvl9pPr marL="16689263" indent="0">
              <a:buNone/>
              <a:defRPr sz="4100"/>
            </a:lvl9pPr>
          </a:lstStyle>
          <a:p>
            <a:pPr lvl="0"/>
            <a:endParaRPr lang="en-US" dirty="0" smtClean="0"/>
          </a:p>
        </p:txBody>
      </p:sp>
      <p:sp>
        <p:nvSpPr>
          <p:cNvPr id="6" name="Content Placeholder 5"/>
          <p:cNvSpPr>
            <a:spLocks noGrp="1"/>
          </p:cNvSpPr>
          <p:nvPr>
            <p:ph sz="quarter" idx="15"/>
          </p:nvPr>
        </p:nvSpPr>
        <p:spPr>
          <a:xfrm>
            <a:off x="831600" y="172800"/>
            <a:ext cx="24194094" cy="2367079"/>
          </a:xfrm>
        </p:spPr>
        <p:txBody>
          <a:bodyPr lIns="0">
            <a:noAutofit/>
          </a:bodyPr>
          <a:lstStyle>
            <a:lvl1pPr marL="0" indent="0">
              <a:buNone/>
              <a:defRPr sz="12000" b="1">
                <a:latin typeface="+mj-lt"/>
                <a:cs typeface="Adobe Arabic" pitchFamily="18" charset="-78"/>
              </a:defRPr>
            </a:lvl1pPr>
            <a:lvl2pPr>
              <a:defRPr sz="13000" b="1">
                <a:latin typeface="+mj-lt"/>
                <a:cs typeface="Adobe Arabic" pitchFamily="18" charset="-78"/>
              </a:defRPr>
            </a:lvl2pPr>
            <a:lvl3pPr>
              <a:defRPr sz="13000" b="1">
                <a:latin typeface="+mj-lt"/>
                <a:cs typeface="Adobe Arabic" pitchFamily="18" charset="-78"/>
              </a:defRPr>
            </a:lvl3pPr>
            <a:lvl4pPr>
              <a:defRPr sz="13000" b="1">
                <a:latin typeface="+mj-lt"/>
                <a:cs typeface="Adobe Arabic" pitchFamily="18" charset="-78"/>
              </a:defRPr>
            </a:lvl4pPr>
            <a:lvl5pPr>
              <a:defRPr sz="13000" b="1">
                <a:latin typeface="+mj-lt"/>
                <a:cs typeface="Adobe Arabic" pitchFamily="18" charset="-78"/>
              </a:defRPr>
            </a:lvl5pPr>
          </a:lstStyle>
          <a:p>
            <a:pPr lvl="0"/>
            <a:r>
              <a:rPr lang="en-US" dirty="0" smtClean="0"/>
              <a:t>Click to edit Master text styles</a:t>
            </a:r>
          </a:p>
        </p:txBody>
      </p:sp>
      <p:sp>
        <p:nvSpPr>
          <p:cNvPr id="26" name="Text Placeholder 25"/>
          <p:cNvSpPr>
            <a:spLocks noGrp="1"/>
          </p:cNvSpPr>
          <p:nvPr>
            <p:ph type="body" sz="quarter" idx="22"/>
          </p:nvPr>
        </p:nvSpPr>
        <p:spPr>
          <a:xfrm>
            <a:off x="792163" y="21386800"/>
            <a:ext cx="11881296" cy="14689631"/>
          </a:xfrm>
        </p:spPr>
        <p:txBody>
          <a:bodyPr lIns="0" tIns="0" rIns="0" bIns="0">
            <a:noAutofit/>
          </a:bodyPr>
          <a:lstStyle>
            <a:lvl1pPr marL="0" indent="0">
              <a:buClr>
                <a:srgbClr val="FBB034"/>
              </a:buClr>
              <a:buFontTx/>
              <a:buNone/>
              <a:defRPr sz="6000" b="1">
                <a:latin typeface="+mn-lt"/>
              </a:defRPr>
            </a:lvl1pPr>
            <a:lvl2pPr marL="0" indent="0" algn="just">
              <a:buFontTx/>
              <a:buNone/>
              <a:defRPr sz="3200"/>
            </a:lvl2pPr>
          </a:lstStyle>
          <a:p>
            <a:pPr lvl="0"/>
            <a:r>
              <a:rPr lang="en-US" dirty="0" smtClean="0"/>
              <a:t>Click to edit Master text styles</a:t>
            </a:r>
          </a:p>
          <a:p>
            <a:pPr lvl="1"/>
            <a:r>
              <a:rPr lang="en-US" dirty="0" smtClean="0"/>
              <a:t>Second level</a:t>
            </a:r>
          </a:p>
        </p:txBody>
      </p:sp>
      <p:sp>
        <p:nvSpPr>
          <p:cNvPr id="27" name="Text Placeholder 25"/>
          <p:cNvSpPr>
            <a:spLocks noGrp="1"/>
          </p:cNvSpPr>
          <p:nvPr>
            <p:ph type="body" sz="quarter" idx="23"/>
          </p:nvPr>
        </p:nvSpPr>
        <p:spPr>
          <a:xfrm>
            <a:off x="13105507" y="21386801"/>
            <a:ext cx="11881296" cy="11089231"/>
          </a:xfrm>
        </p:spPr>
        <p:txBody>
          <a:bodyPr lIns="0" tIns="0" rIns="0" bIns="0">
            <a:noAutofit/>
          </a:bodyPr>
          <a:lstStyle>
            <a:lvl1pPr marL="0" indent="0">
              <a:buClr>
                <a:srgbClr val="FBB034"/>
              </a:buClr>
              <a:buFont typeface="Calibri" pitchFamily="34" charset="0"/>
              <a:buNone/>
              <a:defRPr sz="6000" b="1">
                <a:latin typeface="+mn-lt"/>
              </a:defRPr>
            </a:lvl1pPr>
            <a:lvl2pPr marL="0" indent="0" algn="just">
              <a:buFontTx/>
              <a:buNone/>
              <a:defRPr sz="3200"/>
            </a:lvl2pPr>
          </a:lstStyle>
          <a:p>
            <a:pPr lvl="0"/>
            <a:r>
              <a:rPr lang="en-US" dirty="0" smtClean="0"/>
              <a:t>Click to edit Master text styles</a:t>
            </a:r>
          </a:p>
          <a:p>
            <a:pPr lvl="1"/>
            <a:r>
              <a:rPr lang="en-US" dirty="0" smtClean="0"/>
              <a:t>Second level</a:t>
            </a:r>
          </a:p>
        </p:txBody>
      </p:sp>
      <p:sp>
        <p:nvSpPr>
          <p:cNvPr id="34" name="Chart Placeholder 18"/>
          <p:cNvSpPr>
            <a:spLocks noGrp="1"/>
          </p:cNvSpPr>
          <p:nvPr>
            <p:ph type="chart" sz="quarter" idx="34"/>
          </p:nvPr>
        </p:nvSpPr>
        <p:spPr>
          <a:xfrm>
            <a:off x="25490883" y="33412136"/>
            <a:ext cx="4608512" cy="4608512"/>
          </a:xfrm>
          <a:noFill/>
        </p:spPr>
        <p:txBody>
          <a:bodyPr>
            <a:normAutofit/>
          </a:bodyPr>
          <a:lstStyle>
            <a:lvl1pPr marL="0" indent="0">
              <a:buNone/>
              <a:defRPr sz="6000"/>
            </a:lvl1pPr>
          </a:lstStyle>
          <a:p>
            <a:endParaRPr lang="en-US" dirty="0"/>
          </a:p>
        </p:txBody>
      </p:sp>
      <p:sp>
        <p:nvSpPr>
          <p:cNvPr id="35" name="Text Placeholder 6"/>
          <p:cNvSpPr>
            <a:spLocks noGrp="1"/>
          </p:cNvSpPr>
          <p:nvPr>
            <p:ph type="body" sz="quarter" idx="35"/>
          </p:nvPr>
        </p:nvSpPr>
        <p:spPr>
          <a:xfrm>
            <a:off x="25490883" y="38164664"/>
            <a:ext cx="4608512" cy="1224137"/>
          </a:xfrm>
          <a:effectLst/>
        </p:spPr>
        <p:txBody>
          <a:bodyPr lIns="0" tIns="0" rIns="144000" bIns="72000">
            <a:noAutofit/>
          </a:bodyPr>
          <a:lstStyle>
            <a:lvl1pPr marL="0" indent="0" algn="just">
              <a:spcBef>
                <a:spcPts val="0"/>
              </a:spcBef>
              <a:buFontTx/>
              <a:buNone/>
              <a:defRPr sz="1400" b="0">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dirty="0" smtClean="0"/>
              <a:t>Click to edit Master text styles</a:t>
            </a:r>
            <a:endParaRPr lang="en-US" dirty="0"/>
          </a:p>
        </p:txBody>
      </p:sp>
      <p:sp>
        <p:nvSpPr>
          <p:cNvPr id="37" name="Text Placeholder 6"/>
          <p:cNvSpPr>
            <a:spLocks noGrp="1"/>
          </p:cNvSpPr>
          <p:nvPr>
            <p:ph type="body" sz="quarter" idx="36"/>
          </p:nvPr>
        </p:nvSpPr>
        <p:spPr>
          <a:xfrm>
            <a:off x="25490883" y="32980088"/>
            <a:ext cx="4608512" cy="360040"/>
          </a:xfrm>
          <a:effectLst/>
        </p:spPr>
        <p:txBody>
          <a:bodyPr lIns="0" tIns="0" rIns="144000" bIns="72000">
            <a:noAutofit/>
          </a:bodyPr>
          <a:lstStyle>
            <a:lvl1pPr marL="0" indent="0" algn="l">
              <a:spcBef>
                <a:spcPts val="0"/>
              </a:spcBef>
              <a:buFontTx/>
              <a:buNone/>
              <a:defRPr sz="1800" b="1">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dirty="0" smtClean="0"/>
              <a:t>Click to edit Master text styles</a:t>
            </a:r>
            <a:endParaRPr lang="en-US" dirty="0"/>
          </a:p>
        </p:txBody>
      </p:sp>
      <p:sp>
        <p:nvSpPr>
          <p:cNvPr id="39" name="Chart Placeholder 18"/>
          <p:cNvSpPr>
            <a:spLocks noGrp="1"/>
          </p:cNvSpPr>
          <p:nvPr>
            <p:ph type="chart" sz="quarter" idx="38"/>
          </p:nvPr>
        </p:nvSpPr>
        <p:spPr>
          <a:xfrm>
            <a:off x="25490883" y="26355352"/>
            <a:ext cx="2160240" cy="3168352"/>
          </a:xfrm>
          <a:noFill/>
        </p:spPr>
        <p:txBody>
          <a:bodyPr>
            <a:normAutofit/>
          </a:bodyPr>
          <a:lstStyle>
            <a:lvl1pPr marL="0" indent="0">
              <a:buNone/>
              <a:defRPr sz="4000"/>
            </a:lvl1pPr>
          </a:lstStyle>
          <a:p>
            <a:endParaRPr lang="en-US" dirty="0"/>
          </a:p>
        </p:txBody>
      </p:sp>
      <p:sp>
        <p:nvSpPr>
          <p:cNvPr id="40" name="Text Placeholder 6"/>
          <p:cNvSpPr>
            <a:spLocks noGrp="1"/>
          </p:cNvSpPr>
          <p:nvPr>
            <p:ph type="body" sz="quarter" idx="39"/>
          </p:nvPr>
        </p:nvSpPr>
        <p:spPr>
          <a:xfrm>
            <a:off x="25490883" y="29667720"/>
            <a:ext cx="2160000" cy="2664297"/>
          </a:xfrm>
          <a:effectLst/>
        </p:spPr>
        <p:txBody>
          <a:bodyPr lIns="0" tIns="0" rIns="144000" bIns="72000">
            <a:noAutofit/>
          </a:bodyPr>
          <a:lstStyle>
            <a:lvl1pPr marL="0" indent="0" algn="just">
              <a:spcBef>
                <a:spcPts val="0"/>
              </a:spcBef>
              <a:buFontTx/>
              <a:buNone/>
              <a:defRPr sz="1400" b="0">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dirty="0" smtClean="0"/>
              <a:t>Click to edit Master text styles</a:t>
            </a:r>
            <a:endParaRPr lang="en-US" dirty="0"/>
          </a:p>
        </p:txBody>
      </p:sp>
      <p:sp>
        <p:nvSpPr>
          <p:cNvPr id="41" name="Text Placeholder 6"/>
          <p:cNvSpPr>
            <a:spLocks noGrp="1"/>
          </p:cNvSpPr>
          <p:nvPr>
            <p:ph type="body" sz="quarter" idx="40"/>
          </p:nvPr>
        </p:nvSpPr>
        <p:spPr>
          <a:xfrm>
            <a:off x="25490883" y="25923304"/>
            <a:ext cx="4608512" cy="360040"/>
          </a:xfrm>
          <a:effectLst/>
        </p:spPr>
        <p:txBody>
          <a:bodyPr lIns="0" tIns="0" rIns="144000" bIns="72000">
            <a:noAutofit/>
          </a:bodyPr>
          <a:lstStyle>
            <a:lvl1pPr marL="0" indent="0" algn="l">
              <a:spcBef>
                <a:spcPts val="0"/>
              </a:spcBef>
              <a:buFontTx/>
              <a:buNone/>
              <a:defRPr sz="1800" b="1">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dirty="0" smtClean="0"/>
              <a:t>Click to edit Master text styles</a:t>
            </a:r>
            <a:endParaRPr lang="en-US" dirty="0"/>
          </a:p>
        </p:txBody>
      </p:sp>
      <p:sp>
        <p:nvSpPr>
          <p:cNvPr id="42" name="Text Placeholder 6"/>
          <p:cNvSpPr>
            <a:spLocks noGrp="1"/>
          </p:cNvSpPr>
          <p:nvPr>
            <p:ph type="body" sz="quarter" idx="41"/>
          </p:nvPr>
        </p:nvSpPr>
        <p:spPr>
          <a:xfrm>
            <a:off x="27939155" y="29667720"/>
            <a:ext cx="2160240" cy="2664297"/>
          </a:xfrm>
          <a:effectLst/>
        </p:spPr>
        <p:txBody>
          <a:bodyPr lIns="0" tIns="0" rIns="144000" bIns="72000">
            <a:noAutofit/>
          </a:bodyPr>
          <a:lstStyle>
            <a:lvl1pPr marL="0" indent="0" algn="just">
              <a:spcBef>
                <a:spcPts val="0"/>
              </a:spcBef>
              <a:buFontTx/>
              <a:buNone/>
              <a:defRPr sz="1400" b="0">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dirty="0" smtClean="0"/>
              <a:t>Click to edit Master text styles</a:t>
            </a:r>
            <a:endParaRPr lang="en-US" dirty="0"/>
          </a:p>
        </p:txBody>
      </p:sp>
      <p:sp>
        <p:nvSpPr>
          <p:cNvPr id="43" name="Chart Placeholder 18"/>
          <p:cNvSpPr>
            <a:spLocks noGrp="1"/>
          </p:cNvSpPr>
          <p:nvPr>
            <p:ph type="chart" sz="quarter" idx="42"/>
          </p:nvPr>
        </p:nvSpPr>
        <p:spPr>
          <a:xfrm>
            <a:off x="27939155" y="26355352"/>
            <a:ext cx="2160240" cy="3168352"/>
          </a:xfrm>
          <a:noFill/>
        </p:spPr>
        <p:txBody>
          <a:bodyPr>
            <a:normAutofit/>
          </a:bodyPr>
          <a:lstStyle>
            <a:lvl1pPr marL="0" indent="0">
              <a:buFontTx/>
              <a:buNone/>
              <a:defRPr sz="4000"/>
            </a:lvl1pPr>
          </a:lstStyle>
          <a:p>
            <a:endParaRPr lang="en-US" dirty="0"/>
          </a:p>
        </p:txBody>
      </p:sp>
      <p:sp>
        <p:nvSpPr>
          <p:cNvPr id="46" name="Text Placeholder 6"/>
          <p:cNvSpPr>
            <a:spLocks noGrp="1"/>
          </p:cNvSpPr>
          <p:nvPr>
            <p:ph type="body" sz="quarter" idx="45"/>
          </p:nvPr>
        </p:nvSpPr>
        <p:spPr>
          <a:xfrm>
            <a:off x="25490883" y="22610936"/>
            <a:ext cx="2160000" cy="2664297"/>
          </a:xfrm>
          <a:effectLst/>
        </p:spPr>
        <p:txBody>
          <a:bodyPr lIns="0" tIns="0" rIns="144000" bIns="72000">
            <a:noAutofit/>
          </a:bodyPr>
          <a:lstStyle>
            <a:lvl1pPr marL="0" indent="0" algn="just">
              <a:spcBef>
                <a:spcPts val="0"/>
              </a:spcBef>
              <a:buFontTx/>
              <a:buNone/>
              <a:defRPr sz="1400" b="0">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dirty="0" smtClean="0"/>
              <a:t>Click to edit Master text styles</a:t>
            </a:r>
            <a:endParaRPr lang="en-US" dirty="0"/>
          </a:p>
        </p:txBody>
      </p:sp>
      <p:sp>
        <p:nvSpPr>
          <p:cNvPr id="47" name="Text Placeholder 6"/>
          <p:cNvSpPr>
            <a:spLocks noGrp="1"/>
          </p:cNvSpPr>
          <p:nvPr>
            <p:ph type="body" sz="quarter" idx="46"/>
          </p:nvPr>
        </p:nvSpPr>
        <p:spPr>
          <a:xfrm>
            <a:off x="25490883" y="18866520"/>
            <a:ext cx="4608512" cy="360040"/>
          </a:xfrm>
          <a:effectLst/>
        </p:spPr>
        <p:txBody>
          <a:bodyPr lIns="0" tIns="0" rIns="144000" bIns="72000">
            <a:noAutofit/>
          </a:bodyPr>
          <a:lstStyle>
            <a:lvl1pPr marL="0" indent="0" algn="l">
              <a:spcBef>
                <a:spcPts val="0"/>
              </a:spcBef>
              <a:buFontTx/>
              <a:buNone/>
              <a:defRPr sz="1800" b="1">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dirty="0" smtClean="0"/>
              <a:t>Click to edit Master text styles</a:t>
            </a:r>
            <a:endParaRPr lang="en-US" dirty="0"/>
          </a:p>
        </p:txBody>
      </p:sp>
      <p:sp>
        <p:nvSpPr>
          <p:cNvPr id="48" name="Text Placeholder 6"/>
          <p:cNvSpPr>
            <a:spLocks noGrp="1"/>
          </p:cNvSpPr>
          <p:nvPr>
            <p:ph type="body" sz="quarter" idx="47"/>
          </p:nvPr>
        </p:nvSpPr>
        <p:spPr>
          <a:xfrm>
            <a:off x="27939155" y="22610936"/>
            <a:ext cx="2160240" cy="2664297"/>
          </a:xfrm>
          <a:effectLst/>
        </p:spPr>
        <p:txBody>
          <a:bodyPr lIns="0" tIns="0" rIns="144000" bIns="72000">
            <a:noAutofit/>
          </a:bodyPr>
          <a:lstStyle>
            <a:lvl1pPr marL="0" indent="0" algn="just">
              <a:spcBef>
                <a:spcPts val="0"/>
              </a:spcBef>
              <a:buFontTx/>
              <a:buNone/>
              <a:defRPr sz="1400" b="0">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dirty="0" smtClean="0"/>
              <a:t>Click to edit Master text styles</a:t>
            </a:r>
            <a:endParaRPr lang="en-US" dirty="0"/>
          </a:p>
        </p:txBody>
      </p:sp>
      <p:sp>
        <p:nvSpPr>
          <p:cNvPr id="51" name="Chart Placeholder 18"/>
          <p:cNvSpPr>
            <a:spLocks noGrp="1"/>
          </p:cNvSpPr>
          <p:nvPr>
            <p:ph type="chart" sz="quarter" idx="50"/>
          </p:nvPr>
        </p:nvSpPr>
        <p:spPr>
          <a:xfrm>
            <a:off x="25490883" y="5329016"/>
            <a:ext cx="2160240" cy="3168352"/>
          </a:xfrm>
          <a:noFill/>
        </p:spPr>
        <p:txBody>
          <a:bodyPr>
            <a:normAutofit/>
          </a:bodyPr>
          <a:lstStyle>
            <a:lvl1pPr marL="0" indent="0">
              <a:buNone/>
              <a:defRPr sz="4000"/>
            </a:lvl1pPr>
          </a:lstStyle>
          <a:p>
            <a:endParaRPr lang="en-US" dirty="0"/>
          </a:p>
        </p:txBody>
      </p:sp>
      <p:sp>
        <p:nvSpPr>
          <p:cNvPr id="52" name="Text Placeholder 6"/>
          <p:cNvSpPr>
            <a:spLocks noGrp="1"/>
          </p:cNvSpPr>
          <p:nvPr>
            <p:ph type="body" sz="quarter" idx="51"/>
          </p:nvPr>
        </p:nvSpPr>
        <p:spPr>
          <a:xfrm>
            <a:off x="25490883" y="8641384"/>
            <a:ext cx="2160000" cy="2664297"/>
          </a:xfrm>
          <a:effectLst/>
        </p:spPr>
        <p:txBody>
          <a:bodyPr lIns="0" tIns="0" rIns="144000" bIns="72000">
            <a:noAutofit/>
          </a:bodyPr>
          <a:lstStyle>
            <a:lvl1pPr marL="0" indent="0" algn="just">
              <a:spcBef>
                <a:spcPts val="0"/>
              </a:spcBef>
              <a:buFontTx/>
              <a:buNone/>
              <a:defRPr sz="1400" b="0">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dirty="0" smtClean="0"/>
              <a:t>Click to edit Master text styles</a:t>
            </a:r>
            <a:endParaRPr lang="en-US" dirty="0"/>
          </a:p>
        </p:txBody>
      </p:sp>
      <p:sp>
        <p:nvSpPr>
          <p:cNvPr id="53" name="Text Placeholder 6"/>
          <p:cNvSpPr>
            <a:spLocks noGrp="1"/>
          </p:cNvSpPr>
          <p:nvPr>
            <p:ph type="body" sz="quarter" idx="52"/>
          </p:nvPr>
        </p:nvSpPr>
        <p:spPr>
          <a:xfrm>
            <a:off x="25490883" y="4896968"/>
            <a:ext cx="4608512" cy="360040"/>
          </a:xfrm>
          <a:effectLst/>
        </p:spPr>
        <p:txBody>
          <a:bodyPr lIns="0" tIns="0" rIns="144000" bIns="72000">
            <a:noAutofit/>
          </a:bodyPr>
          <a:lstStyle>
            <a:lvl1pPr marL="0" indent="0" algn="l">
              <a:spcBef>
                <a:spcPts val="0"/>
              </a:spcBef>
              <a:buFontTx/>
              <a:buNone/>
              <a:defRPr sz="1800" b="1">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dirty="0" smtClean="0"/>
              <a:t>Click to edit Master text styles</a:t>
            </a:r>
            <a:endParaRPr lang="en-US" dirty="0"/>
          </a:p>
        </p:txBody>
      </p:sp>
      <p:sp>
        <p:nvSpPr>
          <p:cNvPr id="54" name="Text Placeholder 6"/>
          <p:cNvSpPr>
            <a:spLocks noGrp="1"/>
          </p:cNvSpPr>
          <p:nvPr>
            <p:ph type="body" sz="quarter" idx="53"/>
          </p:nvPr>
        </p:nvSpPr>
        <p:spPr>
          <a:xfrm>
            <a:off x="27939155" y="8641384"/>
            <a:ext cx="2160240" cy="2664297"/>
          </a:xfrm>
          <a:effectLst/>
        </p:spPr>
        <p:txBody>
          <a:bodyPr lIns="0" tIns="0" rIns="144000" bIns="72000">
            <a:noAutofit/>
          </a:bodyPr>
          <a:lstStyle>
            <a:lvl1pPr marL="0" indent="0" algn="just">
              <a:spcBef>
                <a:spcPts val="0"/>
              </a:spcBef>
              <a:buFontTx/>
              <a:buNone/>
              <a:defRPr sz="1400" b="0">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dirty="0" smtClean="0"/>
              <a:t>Click to edit Master text styles</a:t>
            </a:r>
            <a:endParaRPr lang="en-US" dirty="0"/>
          </a:p>
        </p:txBody>
      </p:sp>
      <p:sp>
        <p:nvSpPr>
          <p:cNvPr id="57" name="Chart Placeholder 18"/>
          <p:cNvSpPr>
            <a:spLocks noGrp="1"/>
          </p:cNvSpPr>
          <p:nvPr>
            <p:ph type="chart" sz="quarter" idx="56"/>
          </p:nvPr>
        </p:nvSpPr>
        <p:spPr>
          <a:xfrm>
            <a:off x="25490883" y="12313792"/>
            <a:ext cx="4536504" cy="3168352"/>
          </a:xfrm>
          <a:noFill/>
        </p:spPr>
        <p:txBody>
          <a:bodyPr>
            <a:normAutofit/>
          </a:bodyPr>
          <a:lstStyle>
            <a:lvl1pPr marL="0" indent="0">
              <a:buNone/>
              <a:defRPr sz="4000"/>
            </a:lvl1pPr>
          </a:lstStyle>
          <a:p>
            <a:endParaRPr lang="en-US" dirty="0"/>
          </a:p>
        </p:txBody>
      </p:sp>
      <p:sp>
        <p:nvSpPr>
          <p:cNvPr id="58" name="Text Placeholder 6"/>
          <p:cNvSpPr>
            <a:spLocks noGrp="1"/>
          </p:cNvSpPr>
          <p:nvPr>
            <p:ph type="body" sz="quarter" idx="57"/>
          </p:nvPr>
        </p:nvSpPr>
        <p:spPr>
          <a:xfrm>
            <a:off x="25490883" y="15626160"/>
            <a:ext cx="2160000" cy="2664297"/>
          </a:xfrm>
          <a:effectLst/>
        </p:spPr>
        <p:txBody>
          <a:bodyPr lIns="0" tIns="0" rIns="144000" bIns="72000">
            <a:noAutofit/>
          </a:bodyPr>
          <a:lstStyle>
            <a:lvl1pPr marL="0" indent="0" algn="just">
              <a:spcBef>
                <a:spcPts val="0"/>
              </a:spcBef>
              <a:buFontTx/>
              <a:buNone/>
              <a:defRPr sz="1400" b="0">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dirty="0" smtClean="0"/>
              <a:t>Click to edit Master text styles</a:t>
            </a:r>
            <a:endParaRPr lang="en-US" dirty="0"/>
          </a:p>
        </p:txBody>
      </p:sp>
      <p:sp>
        <p:nvSpPr>
          <p:cNvPr id="59" name="Text Placeholder 6"/>
          <p:cNvSpPr>
            <a:spLocks noGrp="1"/>
          </p:cNvSpPr>
          <p:nvPr>
            <p:ph type="body" sz="quarter" idx="58"/>
          </p:nvPr>
        </p:nvSpPr>
        <p:spPr>
          <a:xfrm>
            <a:off x="25490883" y="11881744"/>
            <a:ext cx="4608512" cy="360040"/>
          </a:xfrm>
          <a:effectLst/>
        </p:spPr>
        <p:txBody>
          <a:bodyPr lIns="0" tIns="0" rIns="144000" bIns="72000">
            <a:noAutofit/>
          </a:bodyPr>
          <a:lstStyle>
            <a:lvl1pPr marL="0" indent="0" algn="l">
              <a:spcBef>
                <a:spcPts val="0"/>
              </a:spcBef>
              <a:buFontTx/>
              <a:buNone/>
              <a:defRPr sz="1800" b="1">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dirty="0" smtClean="0"/>
              <a:t>Click to edit Master text styles</a:t>
            </a:r>
            <a:endParaRPr lang="en-US" dirty="0"/>
          </a:p>
        </p:txBody>
      </p:sp>
      <p:sp>
        <p:nvSpPr>
          <p:cNvPr id="60" name="Text Placeholder 6"/>
          <p:cNvSpPr>
            <a:spLocks noGrp="1"/>
          </p:cNvSpPr>
          <p:nvPr>
            <p:ph type="body" sz="quarter" idx="59"/>
          </p:nvPr>
        </p:nvSpPr>
        <p:spPr>
          <a:xfrm>
            <a:off x="27939155" y="15626160"/>
            <a:ext cx="2160240" cy="2664297"/>
          </a:xfrm>
          <a:effectLst/>
        </p:spPr>
        <p:txBody>
          <a:bodyPr lIns="0" tIns="0" rIns="144000" bIns="72000">
            <a:noAutofit/>
          </a:bodyPr>
          <a:lstStyle>
            <a:lvl1pPr marL="0" indent="0" algn="just">
              <a:spcBef>
                <a:spcPts val="0"/>
              </a:spcBef>
              <a:buFontTx/>
              <a:buNone/>
              <a:defRPr sz="1400" b="0">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dirty="0" smtClean="0"/>
              <a:t>Click to edit Master text styles</a:t>
            </a:r>
            <a:endParaRPr lang="en-US" dirty="0"/>
          </a:p>
        </p:txBody>
      </p:sp>
      <p:sp>
        <p:nvSpPr>
          <p:cNvPr id="62" name="Text Placeholder 25"/>
          <p:cNvSpPr>
            <a:spLocks noGrp="1"/>
          </p:cNvSpPr>
          <p:nvPr>
            <p:ph type="body" sz="quarter" idx="61"/>
          </p:nvPr>
        </p:nvSpPr>
        <p:spPr>
          <a:xfrm>
            <a:off x="1008163" y="13465919"/>
            <a:ext cx="6552728" cy="6912769"/>
          </a:xfrm>
        </p:spPr>
        <p:txBody>
          <a:bodyPr lIns="0" tIns="0" rIns="0" bIns="0">
            <a:noAutofit/>
          </a:bodyPr>
          <a:lstStyle>
            <a:lvl1pPr marL="0" indent="0">
              <a:buClr>
                <a:srgbClr val="FBB034"/>
              </a:buClr>
              <a:buFontTx/>
              <a:buNone/>
              <a:defRPr sz="6000" b="1">
                <a:latin typeface="+mn-lt"/>
              </a:defRPr>
            </a:lvl1pPr>
            <a:lvl2pPr marL="0" indent="0" algn="just">
              <a:buFontTx/>
              <a:buNone/>
              <a:defRPr sz="3200"/>
            </a:lvl2pPr>
          </a:lstStyle>
          <a:p>
            <a:pPr lvl="0"/>
            <a:r>
              <a:rPr lang="en-US" dirty="0" smtClean="0"/>
              <a:t>Click to edit Master text styles</a:t>
            </a:r>
          </a:p>
          <a:p>
            <a:pPr lvl="1"/>
            <a:r>
              <a:rPr lang="en-US" dirty="0" smtClean="0"/>
              <a:t>Second level</a:t>
            </a:r>
          </a:p>
        </p:txBody>
      </p:sp>
      <p:sp>
        <p:nvSpPr>
          <p:cNvPr id="64" name="Chart Placeholder 18"/>
          <p:cNvSpPr>
            <a:spLocks noGrp="1"/>
          </p:cNvSpPr>
          <p:nvPr>
            <p:ph type="chart" sz="quarter" idx="63"/>
          </p:nvPr>
        </p:nvSpPr>
        <p:spPr>
          <a:xfrm>
            <a:off x="7920931" y="13969976"/>
            <a:ext cx="4608512" cy="4608512"/>
          </a:xfrm>
          <a:noFill/>
        </p:spPr>
        <p:txBody>
          <a:bodyPr>
            <a:normAutofit/>
          </a:bodyPr>
          <a:lstStyle>
            <a:lvl1pPr marL="0" indent="0">
              <a:buNone/>
              <a:defRPr sz="6000"/>
            </a:lvl1pPr>
          </a:lstStyle>
          <a:p>
            <a:endParaRPr lang="en-US" dirty="0"/>
          </a:p>
        </p:txBody>
      </p:sp>
      <p:sp>
        <p:nvSpPr>
          <p:cNvPr id="65" name="Text Placeholder 6"/>
          <p:cNvSpPr>
            <a:spLocks noGrp="1"/>
          </p:cNvSpPr>
          <p:nvPr>
            <p:ph type="body" sz="quarter" idx="64"/>
          </p:nvPr>
        </p:nvSpPr>
        <p:spPr>
          <a:xfrm>
            <a:off x="7920931" y="18722504"/>
            <a:ext cx="4608512" cy="1656184"/>
          </a:xfrm>
          <a:effectLst/>
        </p:spPr>
        <p:txBody>
          <a:bodyPr lIns="0" tIns="0" rIns="144000" bIns="72000">
            <a:noAutofit/>
          </a:bodyPr>
          <a:lstStyle>
            <a:lvl1pPr marL="0" indent="0" algn="just">
              <a:spcBef>
                <a:spcPts val="0"/>
              </a:spcBef>
              <a:buFontTx/>
              <a:buNone/>
              <a:defRPr sz="1400" b="0">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dirty="0" smtClean="0"/>
              <a:t>Click to edit Master text styles</a:t>
            </a:r>
            <a:endParaRPr lang="en-US" dirty="0"/>
          </a:p>
        </p:txBody>
      </p:sp>
      <p:sp>
        <p:nvSpPr>
          <p:cNvPr id="66" name="Text Placeholder 6"/>
          <p:cNvSpPr>
            <a:spLocks noGrp="1"/>
          </p:cNvSpPr>
          <p:nvPr>
            <p:ph type="body" sz="quarter" idx="65"/>
          </p:nvPr>
        </p:nvSpPr>
        <p:spPr>
          <a:xfrm>
            <a:off x="7920931" y="13537928"/>
            <a:ext cx="4608512" cy="360040"/>
          </a:xfrm>
          <a:effectLst/>
        </p:spPr>
        <p:txBody>
          <a:bodyPr lIns="0" tIns="0" rIns="144000" bIns="72000">
            <a:noAutofit/>
          </a:bodyPr>
          <a:lstStyle>
            <a:lvl1pPr marL="0" indent="0" algn="ctr">
              <a:spcBef>
                <a:spcPts val="0"/>
              </a:spcBef>
              <a:buFontTx/>
              <a:buNone/>
              <a:defRPr sz="1800" b="1">
                <a:solidFill>
                  <a:schemeClr val="tx1"/>
                </a:solidFill>
              </a:defRPr>
            </a:lvl1pPr>
            <a:lvl2pPr marL="2086158" indent="0">
              <a:spcBef>
                <a:spcPts val="0"/>
              </a:spcBef>
              <a:buFontTx/>
              <a:buNone/>
              <a:defRPr sz="1800"/>
            </a:lvl2pPr>
            <a:lvl3pPr marL="4172316" indent="0">
              <a:spcBef>
                <a:spcPts val="0"/>
              </a:spcBef>
              <a:buFontTx/>
              <a:buNone/>
              <a:defRPr sz="1800"/>
            </a:lvl3pPr>
            <a:lvl4pPr marL="6258474" indent="0">
              <a:spcBef>
                <a:spcPts val="0"/>
              </a:spcBef>
              <a:buFontTx/>
              <a:buNone/>
              <a:defRPr sz="1800"/>
            </a:lvl4pPr>
            <a:lvl5pPr marL="8344631" indent="0">
              <a:spcBef>
                <a:spcPts val="0"/>
              </a:spcBef>
              <a:buFontTx/>
              <a:buNone/>
              <a:defRPr sz="1800"/>
            </a:lvl5pPr>
          </a:lstStyle>
          <a:p>
            <a:pPr lvl="0"/>
            <a:r>
              <a:rPr lang="en-US" dirty="0" smtClean="0"/>
              <a:t>Click to edit Master text styles</a:t>
            </a:r>
            <a:endParaRPr lang="en-US" dirty="0"/>
          </a:p>
        </p:txBody>
      </p:sp>
      <p:sp>
        <p:nvSpPr>
          <p:cNvPr id="5" name="Picture Placeholder 4"/>
          <p:cNvSpPr>
            <a:spLocks noGrp="1"/>
          </p:cNvSpPr>
          <p:nvPr>
            <p:ph type="pic" sz="quarter" idx="66"/>
          </p:nvPr>
        </p:nvSpPr>
        <p:spPr>
          <a:xfrm>
            <a:off x="27938413" y="5257800"/>
            <a:ext cx="2088974" cy="3167560"/>
          </a:xfrm>
        </p:spPr>
        <p:txBody>
          <a:bodyPr lIns="0" rIns="0">
            <a:normAutofit/>
          </a:bodyPr>
          <a:lstStyle>
            <a:lvl1pPr marL="0" indent="0" algn="ctr">
              <a:buNone/>
              <a:defRPr sz="4000"/>
            </a:lvl1pPr>
          </a:lstStyle>
          <a:p>
            <a:endParaRPr lang="en-US" dirty="0"/>
          </a:p>
        </p:txBody>
      </p:sp>
      <p:sp>
        <p:nvSpPr>
          <p:cNvPr id="67" name="Picture Placeholder 4"/>
          <p:cNvSpPr>
            <a:spLocks noGrp="1"/>
          </p:cNvSpPr>
          <p:nvPr>
            <p:ph type="pic" sz="quarter" idx="67"/>
          </p:nvPr>
        </p:nvSpPr>
        <p:spPr>
          <a:xfrm>
            <a:off x="27938413" y="19298568"/>
            <a:ext cx="2088974" cy="3167560"/>
          </a:xfrm>
        </p:spPr>
        <p:txBody>
          <a:bodyPr lIns="0" rIns="0">
            <a:normAutofit/>
          </a:bodyPr>
          <a:lstStyle>
            <a:lvl1pPr marL="0" indent="0" algn="ctr">
              <a:buNone/>
              <a:defRPr sz="4000"/>
            </a:lvl1pPr>
          </a:lstStyle>
          <a:p>
            <a:endParaRPr lang="en-US" dirty="0"/>
          </a:p>
        </p:txBody>
      </p:sp>
      <p:sp>
        <p:nvSpPr>
          <p:cNvPr id="68" name="Picture Placeholder 4"/>
          <p:cNvSpPr>
            <a:spLocks noGrp="1"/>
          </p:cNvSpPr>
          <p:nvPr>
            <p:ph type="pic" sz="quarter" idx="68"/>
          </p:nvPr>
        </p:nvSpPr>
        <p:spPr>
          <a:xfrm>
            <a:off x="25490883" y="19298568"/>
            <a:ext cx="2232248" cy="3167560"/>
          </a:xfrm>
        </p:spPr>
        <p:txBody>
          <a:bodyPr lIns="0" rIns="0">
            <a:normAutofit/>
          </a:bodyPr>
          <a:lstStyle>
            <a:lvl1pPr marL="0" indent="0" algn="ctr">
              <a:buNone/>
              <a:defRPr sz="4000"/>
            </a:lvl1pPr>
          </a:lstStyle>
          <a:p>
            <a:endParaRPr lang="en-US" dirty="0"/>
          </a:p>
        </p:txBody>
      </p:sp>
      <p:sp>
        <p:nvSpPr>
          <p:cNvPr id="69" name="Chart Placeholder 3"/>
          <p:cNvSpPr>
            <a:spLocks noGrp="1"/>
          </p:cNvSpPr>
          <p:nvPr>
            <p:ph type="chart" sz="quarter" idx="69"/>
          </p:nvPr>
        </p:nvSpPr>
        <p:spPr>
          <a:xfrm>
            <a:off x="792139" y="36580488"/>
            <a:ext cx="11881372" cy="2952328"/>
          </a:xfrm>
          <a:gradFill>
            <a:gsLst>
              <a:gs pos="100000">
                <a:srgbClr val="807F83">
                  <a:alpha val="20000"/>
                </a:srgbClr>
              </a:gs>
              <a:gs pos="48000">
                <a:schemeClr val="bg1"/>
              </a:gs>
            </a:gsLst>
            <a:lin ang="13500000" scaled="1"/>
          </a:gradFill>
          <a:ln>
            <a:solidFill>
              <a:schemeClr val="bg1">
                <a:lumMod val="75000"/>
              </a:schemeClr>
            </a:solidFill>
          </a:ln>
        </p:spPr>
        <p:txBody>
          <a:bodyPr>
            <a:normAutofit/>
          </a:bodyPr>
          <a:lstStyle>
            <a:lvl1pPr>
              <a:defRPr sz="800"/>
            </a:lvl1pPr>
          </a:lstStyle>
          <a:p>
            <a:endParaRPr lang="en-US" dirty="0"/>
          </a:p>
        </p:txBody>
      </p:sp>
      <p:sp>
        <p:nvSpPr>
          <p:cNvPr id="70" name="Text Placeholder 25"/>
          <p:cNvSpPr>
            <a:spLocks noGrp="1"/>
          </p:cNvSpPr>
          <p:nvPr>
            <p:ph type="body" sz="quarter" idx="70"/>
          </p:nvPr>
        </p:nvSpPr>
        <p:spPr>
          <a:xfrm>
            <a:off x="1008163" y="36724504"/>
            <a:ext cx="11521280" cy="2592288"/>
          </a:xfrm>
        </p:spPr>
        <p:txBody>
          <a:bodyPr lIns="0" tIns="0" rIns="0" bIns="0">
            <a:noAutofit/>
          </a:bodyPr>
          <a:lstStyle>
            <a:lvl1pPr marL="0" indent="0">
              <a:buClr>
                <a:srgbClr val="FBB034"/>
              </a:buClr>
              <a:buFontTx/>
              <a:buNone/>
              <a:defRPr sz="6000" b="1">
                <a:latin typeface="+mn-lt"/>
              </a:defRPr>
            </a:lvl1pPr>
            <a:lvl2pPr marL="0" indent="0" algn="just">
              <a:buFontTx/>
              <a:buNone/>
              <a:defRPr sz="1800" baseline="0"/>
            </a:lvl2pPr>
          </a:lstStyle>
          <a:p>
            <a:pPr lvl="0"/>
            <a:r>
              <a:rPr lang="en-US" dirty="0" smtClean="0"/>
              <a:t>Click to edit Master text styles</a:t>
            </a:r>
          </a:p>
          <a:p>
            <a:pPr lvl="1"/>
            <a:r>
              <a:rPr lang="en-US" dirty="0" smtClean="0"/>
              <a:t>Second level</a:t>
            </a:r>
          </a:p>
        </p:txBody>
      </p:sp>
      <p:sp>
        <p:nvSpPr>
          <p:cNvPr id="74" name="Chart Placeholder 3"/>
          <p:cNvSpPr>
            <a:spLocks noGrp="1"/>
          </p:cNvSpPr>
          <p:nvPr>
            <p:ph type="chart" sz="quarter" idx="71"/>
          </p:nvPr>
        </p:nvSpPr>
        <p:spPr>
          <a:xfrm>
            <a:off x="13105507" y="32764064"/>
            <a:ext cx="11881372" cy="6768752"/>
          </a:xfrm>
          <a:gradFill>
            <a:gsLst>
              <a:gs pos="100000">
                <a:srgbClr val="807F83">
                  <a:alpha val="20000"/>
                </a:srgbClr>
              </a:gs>
              <a:gs pos="48000">
                <a:schemeClr val="bg1"/>
              </a:gs>
            </a:gsLst>
            <a:lin ang="13500000" scaled="1"/>
          </a:gradFill>
          <a:ln>
            <a:solidFill>
              <a:schemeClr val="bg1">
                <a:lumMod val="75000"/>
              </a:schemeClr>
            </a:solidFill>
          </a:ln>
        </p:spPr>
        <p:txBody>
          <a:bodyPr>
            <a:normAutofit/>
          </a:bodyPr>
          <a:lstStyle>
            <a:lvl1pPr>
              <a:defRPr sz="800"/>
            </a:lvl1pPr>
          </a:lstStyle>
          <a:p>
            <a:endParaRPr lang="en-US" dirty="0"/>
          </a:p>
        </p:txBody>
      </p:sp>
      <p:sp>
        <p:nvSpPr>
          <p:cNvPr id="75" name="Text Placeholder 25"/>
          <p:cNvSpPr>
            <a:spLocks noGrp="1"/>
          </p:cNvSpPr>
          <p:nvPr>
            <p:ph type="body" sz="quarter" idx="72"/>
          </p:nvPr>
        </p:nvSpPr>
        <p:spPr>
          <a:xfrm>
            <a:off x="13321531" y="32908080"/>
            <a:ext cx="11521280" cy="6408712"/>
          </a:xfrm>
        </p:spPr>
        <p:txBody>
          <a:bodyPr lIns="0" tIns="0" rIns="0" bIns="0">
            <a:noAutofit/>
          </a:bodyPr>
          <a:lstStyle>
            <a:lvl1pPr marL="0" indent="0">
              <a:buClr>
                <a:srgbClr val="FBB034"/>
              </a:buClr>
              <a:buFontTx/>
              <a:buNone/>
              <a:defRPr sz="6000" b="1">
                <a:latin typeface="+mn-lt"/>
              </a:defRPr>
            </a:lvl1pPr>
            <a:lvl2pPr marL="0" indent="0" algn="just">
              <a:buFontTx/>
              <a:buNone/>
              <a:defRPr sz="3200"/>
            </a:lvl2pPr>
          </a:lstStyle>
          <a:p>
            <a:pPr lvl="0"/>
            <a:r>
              <a:rPr lang="en-US" dirty="0" smtClean="0"/>
              <a:t>Click to edit Master text styles</a:t>
            </a:r>
          </a:p>
          <a:p>
            <a:pPr lvl="1"/>
            <a:r>
              <a:rPr lang="en-US" dirty="0" smtClean="0"/>
              <a:t>Second level</a:t>
            </a:r>
          </a:p>
        </p:txBody>
      </p:sp>
      <p:sp>
        <p:nvSpPr>
          <p:cNvPr id="45" name="Text Placeholder 4"/>
          <p:cNvSpPr>
            <a:spLocks noGrp="1"/>
          </p:cNvSpPr>
          <p:nvPr>
            <p:ph type="body" sz="quarter" idx="73"/>
          </p:nvPr>
        </p:nvSpPr>
        <p:spPr>
          <a:xfrm>
            <a:off x="1008163" y="40756952"/>
            <a:ext cx="23546616" cy="1584325"/>
          </a:xfrm>
        </p:spPr>
        <p:txBody>
          <a:bodyPr lIns="0" tIns="0" rIns="0" bIns="0" numCol="2" spcCol="360000">
            <a:noAutofit/>
          </a:bodyPr>
          <a:lstStyle>
            <a:lvl1pPr marL="0" indent="0" algn="just">
              <a:lnSpc>
                <a:spcPts val="2600"/>
              </a:lnSpc>
              <a:buNone/>
              <a:defRPr sz="2400">
                <a:solidFill>
                  <a:srgbClr val="807F83"/>
                </a:solidFill>
              </a:defRPr>
            </a:lvl1pPr>
            <a:lvl2pPr marL="0" indent="0" algn="just">
              <a:lnSpc>
                <a:spcPts val="2600"/>
              </a:lnSpc>
              <a:buNone/>
              <a:defRPr sz="2400">
                <a:solidFill>
                  <a:srgbClr val="807F83"/>
                </a:solidFill>
              </a:defRPr>
            </a:lvl2pPr>
            <a:lvl3pPr marL="0" indent="0" algn="just">
              <a:lnSpc>
                <a:spcPts val="2600"/>
              </a:lnSpc>
              <a:buNone/>
              <a:defRPr sz="2400">
                <a:solidFill>
                  <a:srgbClr val="807F83"/>
                </a:solidFill>
              </a:defRPr>
            </a:lvl3pPr>
            <a:lvl4pPr marL="0" indent="0" algn="just">
              <a:lnSpc>
                <a:spcPts val="2600"/>
              </a:lnSpc>
              <a:buNone/>
              <a:defRPr sz="2400">
                <a:solidFill>
                  <a:srgbClr val="807F83"/>
                </a:solidFill>
              </a:defRPr>
            </a:lvl4pPr>
            <a:lvl5pPr marL="0" indent="0" algn="just">
              <a:lnSpc>
                <a:spcPts val="2600"/>
              </a:lnSpc>
              <a:buNone/>
              <a:defRPr sz="2400">
                <a:solidFill>
                  <a:srgbClr val="807F8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9" name="Text Placeholder 25"/>
          <p:cNvSpPr>
            <a:spLocks noGrp="1"/>
          </p:cNvSpPr>
          <p:nvPr>
            <p:ph type="body" sz="quarter" idx="74"/>
          </p:nvPr>
        </p:nvSpPr>
        <p:spPr>
          <a:xfrm>
            <a:off x="1008187" y="39962080"/>
            <a:ext cx="12169328" cy="794872"/>
          </a:xfrm>
        </p:spPr>
        <p:txBody>
          <a:bodyPr lIns="0" tIns="0" rIns="0" bIns="0">
            <a:noAutofit/>
          </a:bodyPr>
          <a:lstStyle>
            <a:lvl1pPr marL="0" indent="0">
              <a:buClr>
                <a:srgbClr val="FBB034"/>
              </a:buClr>
              <a:buFontTx/>
              <a:buNone/>
              <a:defRPr sz="5000" b="1">
                <a:solidFill>
                  <a:schemeClr val="bg1"/>
                </a:solidFill>
                <a:latin typeface="+mn-lt"/>
              </a:defRPr>
            </a:lvl1pPr>
            <a:lvl2pPr marL="0" indent="0" algn="just">
              <a:buFontTx/>
              <a:buNone/>
              <a:defRPr sz="3200"/>
            </a:lvl2pPr>
          </a:lstStyle>
          <a:p>
            <a:pPr lvl="0"/>
            <a:r>
              <a:rPr lang="en-US" dirty="0" smtClean="0"/>
              <a:t>Click to edit Master text styles</a:t>
            </a:r>
          </a:p>
        </p:txBody>
      </p:sp>
    </p:spTree>
    <p:extLst>
      <p:ext uri="{BB962C8B-B14F-4D97-AF65-F5344CB8AC3E}">
        <p14:creationId xmlns="" xmlns:p14="http://schemas.microsoft.com/office/powerpoint/2010/main" val="32512943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wmf"/><Relationship Id="rId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wmf"/><Relationship Id="rId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8" name="Rectangle 17"/>
          <p:cNvSpPr/>
          <p:nvPr/>
        </p:nvSpPr>
        <p:spPr>
          <a:xfrm>
            <a:off x="0" y="0"/>
            <a:ext cx="30243463" cy="3960863"/>
          </a:xfrm>
          <a:prstGeom prst="rect">
            <a:avLst/>
          </a:prstGeom>
          <a:gradFill>
            <a:gsLst>
              <a:gs pos="100000">
                <a:srgbClr val="FBB034"/>
              </a:gs>
              <a:gs pos="48000">
                <a:schemeClr val="bg1"/>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39898746"/>
            <a:ext cx="30243463" cy="2874854"/>
          </a:xfrm>
          <a:prstGeom prst="rect">
            <a:avLst/>
          </a:prstGeom>
          <a:gradFill>
            <a:gsLst>
              <a:gs pos="100000">
                <a:srgbClr val="FBB034"/>
              </a:gs>
              <a:gs pos="48000">
                <a:schemeClr val="bg1"/>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flipV="1">
            <a:off x="0" y="3960863"/>
            <a:ext cx="30243463" cy="45719"/>
          </a:xfrm>
          <a:prstGeom prst="rect">
            <a:avLst/>
          </a:prstGeom>
          <a:solidFill>
            <a:srgbClr val="FBB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1894" y="147600"/>
            <a:ext cx="24054266" cy="3035633"/>
          </a:xfrm>
          <a:prstGeom prst="rect">
            <a:avLst/>
          </a:prstGeom>
        </p:spPr>
        <p:txBody>
          <a:bodyPr vert="horz" lIns="417232" tIns="208616" rIns="417232" bIns="208616"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1894" y="4752953"/>
            <a:ext cx="28579676" cy="33700278"/>
          </a:xfrm>
          <a:prstGeom prst="rect">
            <a:avLst/>
          </a:prstGeom>
        </p:spPr>
        <p:txBody>
          <a:bodyPr vert="horz" lIns="417232" tIns="208616" rIns="417232" bIns="2086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5418875" y="441209"/>
            <a:ext cx="4176516" cy="1719454"/>
          </a:xfrm>
          <a:prstGeom prst="rect">
            <a:avLst/>
          </a:prstGeom>
        </p:spPr>
      </p:pic>
      <p:pic>
        <p:nvPicPr>
          <p:cNvPr id="11" name="Picture 10"/>
          <p:cNvPicPr>
            <a:picLocks noChangeAspect="1"/>
          </p:cNvPicPr>
          <p:nvPr/>
        </p:nvPicPr>
        <p:blipFill rotWithShape="1">
          <a:blip r:embed="rId5" cstate="print">
            <a:extLst>
              <a:ext uri="{28A0092B-C50C-407E-A947-70E740481C1C}">
                <a14:useLocalDpi xmlns="" xmlns:a14="http://schemas.microsoft.com/office/drawing/2010/main" val="0"/>
              </a:ext>
            </a:extLst>
          </a:blip>
          <a:srcRect l="-5259" t="-363" r="45961" b="39034"/>
          <a:stretch/>
        </p:blipFill>
        <p:spPr>
          <a:xfrm>
            <a:off x="23618676" y="39898746"/>
            <a:ext cx="6624788" cy="2870533"/>
          </a:xfrm>
          <a:prstGeom prst="rect">
            <a:avLst/>
          </a:prstGeom>
        </p:spPr>
      </p:pic>
      <p:sp>
        <p:nvSpPr>
          <p:cNvPr id="14" name="TextBox 13"/>
          <p:cNvSpPr txBox="1"/>
          <p:nvPr/>
        </p:nvSpPr>
        <p:spPr>
          <a:xfrm>
            <a:off x="0" y="40699460"/>
            <a:ext cx="24563535" cy="1569660"/>
          </a:xfrm>
          <a:prstGeom prst="rect">
            <a:avLst/>
          </a:prstGeom>
          <a:noFill/>
        </p:spPr>
        <p:txBody>
          <a:bodyPr wrap="square" lIns="720000" numCol="2" spcCol="360000" rtlCol="0">
            <a:noAutofit/>
          </a:bodyPr>
          <a:lstStyle/>
          <a:p>
            <a:pPr marL="360000" algn="just"/>
            <a:r>
              <a:rPr lang="en-US" sz="2400" dirty="0" smtClean="0">
                <a:solidFill>
                  <a:srgbClr val="807F83"/>
                </a:solidFill>
              </a:rPr>
              <a:t>The MAX IV Laboratory opened for operation in 1987 (under the name MAX-lab) and is a national laboratory operated jointly by the Swedish Research Council and Lund University. The laboratory supports three distinct research areas: Accelerator Physics, Research based on the use of Synchrotron Radiation, and Nuclear Physics using high energy electrons. </a:t>
            </a:r>
            <a:br>
              <a:rPr lang="en-US" sz="2400" dirty="0" smtClean="0">
                <a:solidFill>
                  <a:srgbClr val="807F83"/>
                </a:solidFill>
              </a:rPr>
            </a:br>
            <a:r>
              <a:rPr lang="en-US" sz="2400" dirty="0" smtClean="0">
                <a:solidFill>
                  <a:srgbClr val="807F83"/>
                </a:solidFill>
              </a:rPr>
              <a:t>At present three synchrotron storage rings are in operation MAX I-III and each year close to 1000 researchers visit the laboratory to perform experiments. The MAX IV laboratory is also responsible for the build up of the MAX IV facility situated in the </a:t>
            </a:r>
            <a:r>
              <a:rPr lang="en-US" sz="2400" dirty="0" err="1" smtClean="0">
                <a:solidFill>
                  <a:srgbClr val="807F83"/>
                </a:solidFill>
              </a:rPr>
              <a:t>Brunnshög</a:t>
            </a:r>
            <a:r>
              <a:rPr lang="en-US" sz="2400" dirty="0" smtClean="0">
                <a:solidFill>
                  <a:srgbClr val="807F83"/>
                </a:solidFill>
              </a:rPr>
              <a:t> area just outside of Lund and approximately 2 km from the present facility. </a:t>
            </a:r>
            <a:endParaRPr lang="en-US" sz="2400" dirty="0">
              <a:solidFill>
                <a:srgbClr val="807F83"/>
              </a:solidFill>
            </a:endParaRPr>
          </a:p>
        </p:txBody>
      </p:sp>
      <p:sp>
        <p:nvSpPr>
          <p:cNvPr id="15" name="TextBox 14"/>
          <p:cNvSpPr txBox="1"/>
          <p:nvPr/>
        </p:nvSpPr>
        <p:spPr>
          <a:xfrm>
            <a:off x="0" y="39925955"/>
            <a:ext cx="7323167" cy="830997"/>
          </a:xfrm>
          <a:prstGeom prst="rect">
            <a:avLst/>
          </a:prstGeom>
          <a:noFill/>
        </p:spPr>
        <p:txBody>
          <a:bodyPr wrap="none" lIns="1080000" rtlCol="0">
            <a:noAutofit/>
          </a:bodyPr>
          <a:lstStyle/>
          <a:p>
            <a:r>
              <a:rPr lang="en-US" sz="4800" b="1" dirty="0" smtClean="0">
                <a:solidFill>
                  <a:schemeClr val="bg1"/>
                </a:solidFill>
              </a:rPr>
              <a:t>The MAX IV Laboratory</a:t>
            </a:r>
            <a:endParaRPr lang="en-US" sz="4800" b="1" dirty="0">
              <a:solidFill>
                <a:schemeClr val="bg1"/>
              </a:solidFill>
            </a:endParaRPr>
          </a:p>
        </p:txBody>
      </p:sp>
    </p:spTree>
    <p:extLst>
      <p:ext uri="{BB962C8B-B14F-4D97-AF65-F5344CB8AC3E}">
        <p14:creationId xmlns="" xmlns:p14="http://schemas.microsoft.com/office/powerpoint/2010/main" val="849008331"/>
      </p:ext>
    </p:extLst>
  </p:cSld>
  <p:clrMap bg1="lt1" tx1="dk1" bg2="lt2" tx2="dk2" accent1="accent1" accent2="accent2" accent3="accent3" accent4="accent4" accent5="accent5" accent6="accent6" hlink="hlink" folHlink="folHlink"/>
  <p:sldLayoutIdLst>
    <p:sldLayoutId id="2147483715" r:id="rId1"/>
    <p:sldLayoutId id="2147483716" r:id="rId2"/>
  </p:sldLayoutIdLst>
  <p:timing>
    <p:tnLst>
      <p:par>
        <p:cTn id="1" dur="indefinite" restart="never" nodeType="tmRoot"/>
      </p:par>
    </p:tnLst>
  </p:timing>
  <p:hf sldNum="0" hdr="0" dt="0"/>
  <p:txStyles>
    <p:titleStyle>
      <a:lvl1pPr algn="l" defTabSz="4172316" rtl="0" eaLnBrk="1" latinLnBrk="0" hangingPunct="1">
        <a:spcBef>
          <a:spcPct val="0"/>
        </a:spcBef>
        <a:buNone/>
        <a:defRPr sz="12000" b="1" kern="1200">
          <a:solidFill>
            <a:schemeClr val="tx1"/>
          </a:solidFill>
          <a:latin typeface="+mj-lt"/>
          <a:ea typeface="+mj-ea"/>
          <a:cs typeface="+mj-cs"/>
        </a:defRPr>
      </a:lvl1pPr>
    </p:titleStyle>
    <p:bodyStyle>
      <a:lvl1pPr marL="1564618" indent="-1564618" algn="l" defTabSz="4172316"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3390007" indent="-1303849" algn="l" defTabSz="4172316"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15395" indent="-1043079" algn="l" defTabSz="4172316" rtl="0" eaLnBrk="1" latinLnBrk="0" hangingPunct="1">
        <a:spcBef>
          <a:spcPct val="20000"/>
        </a:spcBef>
        <a:buFont typeface="Arial" pitchFamily="34" charset="0"/>
        <a:buChar char="•"/>
        <a:defRPr sz="9100" kern="1200">
          <a:solidFill>
            <a:schemeClr val="tx1"/>
          </a:solidFill>
          <a:latin typeface="+mn-lt"/>
          <a:ea typeface="+mn-ea"/>
          <a:cs typeface="+mn-cs"/>
        </a:defRPr>
      </a:lvl3pPr>
      <a:lvl4pPr marL="7301553" indent="-1043079" algn="l" defTabSz="4172316"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87710" indent="-1043079" algn="l" defTabSz="4172316"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73868" indent="-1043079" algn="l" defTabSz="4172316"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60026" indent="-1043079" algn="l" defTabSz="4172316"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46184" indent="-1043079" algn="l" defTabSz="4172316"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32342" indent="-1043079" algn="l" defTabSz="4172316"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2316" rtl="0" eaLnBrk="1" latinLnBrk="0" hangingPunct="1">
        <a:defRPr sz="8200" kern="1200">
          <a:solidFill>
            <a:schemeClr val="tx1"/>
          </a:solidFill>
          <a:latin typeface="+mn-lt"/>
          <a:ea typeface="+mn-ea"/>
          <a:cs typeface="+mn-cs"/>
        </a:defRPr>
      </a:lvl1pPr>
      <a:lvl2pPr marL="2086158" algn="l" defTabSz="4172316" rtl="0" eaLnBrk="1" latinLnBrk="0" hangingPunct="1">
        <a:defRPr sz="8200" kern="1200">
          <a:solidFill>
            <a:schemeClr val="tx1"/>
          </a:solidFill>
          <a:latin typeface="+mn-lt"/>
          <a:ea typeface="+mn-ea"/>
          <a:cs typeface="+mn-cs"/>
        </a:defRPr>
      </a:lvl2pPr>
      <a:lvl3pPr marL="4172316" algn="l" defTabSz="4172316" rtl="0" eaLnBrk="1" latinLnBrk="0" hangingPunct="1">
        <a:defRPr sz="8200" kern="1200">
          <a:solidFill>
            <a:schemeClr val="tx1"/>
          </a:solidFill>
          <a:latin typeface="+mn-lt"/>
          <a:ea typeface="+mn-ea"/>
          <a:cs typeface="+mn-cs"/>
        </a:defRPr>
      </a:lvl3pPr>
      <a:lvl4pPr marL="6258474" algn="l" defTabSz="4172316" rtl="0" eaLnBrk="1" latinLnBrk="0" hangingPunct="1">
        <a:defRPr sz="8200" kern="1200">
          <a:solidFill>
            <a:schemeClr val="tx1"/>
          </a:solidFill>
          <a:latin typeface="+mn-lt"/>
          <a:ea typeface="+mn-ea"/>
          <a:cs typeface="+mn-cs"/>
        </a:defRPr>
      </a:lvl4pPr>
      <a:lvl5pPr marL="8344632" algn="l" defTabSz="4172316" rtl="0" eaLnBrk="1" latinLnBrk="0" hangingPunct="1">
        <a:defRPr sz="8200" kern="1200">
          <a:solidFill>
            <a:schemeClr val="tx1"/>
          </a:solidFill>
          <a:latin typeface="+mn-lt"/>
          <a:ea typeface="+mn-ea"/>
          <a:cs typeface="+mn-cs"/>
        </a:defRPr>
      </a:lvl5pPr>
      <a:lvl6pPr marL="10430789" algn="l" defTabSz="4172316" rtl="0" eaLnBrk="1" latinLnBrk="0" hangingPunct="1">
        <a:defRPr sz="8200" kern="1200">
          <a:solidFill>
            <a:schemeClr val="tx1"/>
          </a:solidFill>
          <a:latin typeface="+mn-lt"/>
          <a:ea typeface="+mn-ea"/>
          <a:cs typeface="+mn-cs"/>
        </a:defRPr>
      </a:lvl6pPr>
      <a:lvl7pPr marL="12516947" algn="l" defTabSz="4172316" rtl="0" eaLnBrk="1" latinLnBrk="0" hangingPunct="1">
        <a:defRPr sz="8200" kern="1200">
          <a:solidFill>
            <a:schemeClr val="tx1"/>
          </a:solidFill>
          <a:latin typeface="+mn-lt"/>
          <a:ea typeface="+mn-ea"/>
          <a:cs typeface="+mn-cs"/>
        </a:defRPr>
      </a:lvl7pPr>
      <a:lvl8pPr marL="14603105" algn="l" defTabSz="4172316" rtl="0" eaLnBrk="1" latinLnBrk="0" hangingPunct="1">
        <a:defRPr sz="8200" kern="1200">
          <a:solidFill>
            <a:schemeClr val="tx1"/>
          </a:solidFill>
          <a:latin typeface="+mn-lt"/>
          <a:ea typeface="+mn-ea"/>
          <a:cs typeface="+mn-cs"/>
        </a:defRPr>
      </a:lvl8pPr>
      <a:lvl9pPr marL="16689263" algn="l" defTabSz="4172316" rtl="0" eaLnBrk="1" latinLnBrk="0" hangingPunct="1">
        <a:defRPr sz="8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8" name="Rectangle 17"/>
          <p:cNvSpPr/>
          <p:nvPr/>
        </p:nvSpPr>
        <p:spPr>
          <a:xfrm>
            <a:off x="0" y="0"/>
            <a:ext cx="30243463" cy="3960863"/>
          </a:xfrm>
          <a:prstGeom prst="rect">
            <a:avLst/>
          </a:prstGeom>
          <a:gradFill>
            <a:gsLst>
              <a:gs pos="100000">
                <a:srgbClr val="FBB034"/>
              </a:gs>
              <a:gs pos="48000">
                <a:schemeClr val="bg1"/>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39898746"/>
            <a:ext cx="30243463" cy="2874854"/>
          </a:xfrm>
          <a:prstGeom prst="rect">
            <a:avLst/>
          </a:prstGeom>
          <a:gradFill>
            <a:gsLst>
              <a:gs pos="100000">
                <a:srgbClr val="FBB034"/>
              </a:gs>
              <a:gs pos="48000">
                <a:schemeClr val="bg1"/>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flipV="1">
            <a:off x="0" y="3960863"/>
            <a:ext cx="30243463" cy="45719"/>
          </a:xfrm>
          <a:prstGeom prst="rect">
            <a:avLst/>
          </a:prstGeom>
          <a:solidFill>
            <a:srgbClr val="FBB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1894" y="147600"/>
            <a:ext cx="24054266" cy="3035633"/>
          </a:xfrm>
          <a:prstGeom prst="rect">
            <a:avLst/>
          </a:prstGeom>
        </p:spPr>
        <p:txBody>
          <a:bodyPr vert="horz" lIns="417232" tIns="208616" rIns="417232" bIns="208616"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1894" y="4752953"/>
            <a:ext cx="28579676" cy="33700278"/>
          </a:xfrm>
          <a:prstGeom prst="rect">
            <a:avLst/>
          </a:prstGeom>
        </p:spPr>
        <p:txBody>
          <a:bodyPr vert="horz" lIns="417232" tIns="208616" rIns="417232" bIns="20861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5418875" y="441209"/>
            <a:ext cx="4176516" cy="1719454"/>
          </a:xfrm>
          <a:prstGeom prst="rect">
            <a:avLst/>
          </a:prstGeom>
        </p:spPr>
      </p:pic>
      <p:pic>
        <p:nvPicPr>
          <p:cNvPr id="11" name="Picture 10"/>
          <p:cNvPicPr>
            <a:picLocks noChangeAspect="1"/>
          </p:cNvPicPr>
          <p:nvPr/>
        </p:nvPicPr>
        <p:blipFill rotWithShape="1">
          <a:blip r:embed="rId5" cstate="print">
            <a:extLst>
              <a:ext uri="{28A0092B-C50C-407E-A947-70E740481C1C}">
                <a14:useLocalDpi xmlns="" xmlns:a14="http://schemas.microsoft.com/office/drawing/2010/main" val="0"/>
              </a:ext>
            </a:extLst>
          </a:blip>
          <a:srcRect l="-5259" t="-363" r="45961" b="39034"/>
          <a:stretch/>
        </p:blipFill>
        <p:spPr>
          <a:xfrm>
            <a:off x="23618676" y="39898746"/>
            <a:ext cx="6624788" cy="2870533"/>
          </a:xfrm>
          <a:prstGeom prst="rect">
            <a:avLst/>
          </a:prstGeom>
        </p:spPr>
      </p:pic>
    </p:spTree>
    <p:extLst>
      <p:ext uri="{BB962C8B-B14F-4D97-AF65-F5344CB8AC3E}">
        <p14:creationId xmlns="" xmlns:p14="http://schemas.microsoft.com/office/powerpoint/2010/main" val="1930304510"/>
      </p:ext>
    </p:extLst>
  </p:cSld>
  <p:clrMap bg1="lt1" tx1="dk1" bg2="lt2" tx2="dk2" accent1="accent1" accent2="accent2" accent3="accent3" accent4="accent4" accent5="accent5" accent6="accent6" hlink="hlink" folHlink="folHlink"/>
  <p:sldLayoutIdLst>
    <p:sldLayoutId id="2147483718" r:id="rId1"/>
    <p:sldLayoutId id="2147483719" r:id="rId2"/>
  </p:sldLayoutIdLst>
  <p:timing>
    <p:tnLst>
      <p:par>
        <p:cTn id="1" dur="indefinite" restart="never" nodeType="tmRoot"/>
      </p:par>
    </p:tnLst>
  </p:timing>
  <p:hf sldNum="0" hdr="0" dt="0"/>
  <p:txStyles>
    <p:titleStyle>
      <a:lvl1pPr algn="l" defTabSz="4172316" rtl="0" eaLnBrk="1" latinLnBrk="0" hangingPunct="1">
        <a:spcBef>
          <a:spcPct val="0"/>
        </a:spcBef>
        <a:buNone/>
        <a:defRPr sz="12000" b="1" kern="1200">
          <a:solidFill>
            <a:schemeClr val="tx1"/>
          </a:solidFill>
          <a:latin typeface="+mj-lt"/>
          <a:ea typeface="+mj-ea"/>
          <a:cs typeface="+mj-cs"/>
        </a:defRPr>
      </a:lvl1pPr>
    </p:titleStyle>
    <p:bodyStyle>
      <a:lvl1pPr marL="1564618" indent="-1564618" algn="l" defTabSz="4172316"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3390007" indent="-1303849" algn="l" defTabSz="4172316"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15395" indent="-1043079" algn="l" defTabSz="4172316" rtl="0" eaLnBrk="1" latinLnBrk="0" hangingPunct="1">
        <a:spcBef>
          <a:spcPct val="20000"/>
        </a:spcBef>
        <a:buFont typeface="Arial" pitchFamily="34" charset="0"/>
        <a:buChar char="•"/>
        <a:defRPr sz="9100" kern="1200">
          <a:solidFill>
            <a:schemeClr val="tx1"/>
          </a:solidFill>
          <a:latin typeface="+mn-lt"/>
          <a:ea typeface="+mn-ea"/>
          <a:cs typeface="+mn-cs"/>
        </a:defRPr>
      </a:lvl3pPr>
      <a:lvl4pPr marL="7301553" indent="-1043079" algn="l" defTabSz="4172316"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87710" indent="-1043079" algn="l" defTabSz="4172316"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73868" indent="-1043079" algn="l" defTabSz="4172316"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60026" indent="-1043079" algn="l" defTabSz="4172316"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46184" indent="-1043079" algn="l" defTabSz="4172316"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32342" indent="-1043079" algn="l" defTabSz="4172316"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2316" rtl="0" eaLnBrk="1" latinLnBrk="0" hangingPunct="1">
        <a:defRPr sz="8200" kern="1200">
          <a:solidFill>
            <a:schemeClr val="tx1"/>
          </a:solidFill>
          <a:latin typeface="+mn-lt"/>
          <a:ea typeface="+mn-ea"/>
          <a:cs typeface="+mn-cs"/>
        </a:defRPr>
      </a:lvl1pPr>
      <a:lvl2pPr marL="2086158" algn="l" defTabSz="4172316" rtl="0" eaLnBrk="1" latinLnBrk="0" hangingPunct="1">
        <a:defRPr sz="8200" kern="1200">
          <a:solidFill>
            <a:schemeClr val="tx1"/>
          </a:solidFill>
          <a:latin typeface="+mn-lt"/>
          <a:ea typeface="+mn-ea"/>
          <a:cs typeface="+mn-cs"/>
        </a:defRPr>
      </a:lvl2pPr>
      <a:lvl3pPr marL="4172316" algn="l" defTabSz="4172316" rtl="0" eaLnBrk="1" latinLnBrk="0" hangingPunct="1">
        <a:defRPr sz="8200" kern="1200">
          <a:solidFill>
            <a:schemeClr val="tx1"/>
          </a:solidFill>
          <a:latin typeface="+mn-lt"/>
          <a:ea typeface="+mn-ea"/>
          <a:cs typeface="+mn-cs"/>
        </a:defRPr>
      </a:lvl3pPr>
      <a:lvl4pPr marL="6258474" algn="l" defTabSz="4172316" rtl="0" eaLnBrk="1" latinLnBrk="0" hangingPunct="1">
        <a:defRPr sz="8200" kern="1200">
          <a:solidFill>
            <a:schemeClr val="tx1"/>
          </a:solidFill>
          <a:latin typeface="+mn-lt"/>
          <a:ea typeface="+mn-ea"/>
          <a:cs typeface="+mn-cs"/>
        </a:defRPr>
      </a:lvl4pPr>
      <a:lvl5pPr marL="8344632" algn="l" defTabSz="4172316" rtl="0" eaLnBrk="1" latinLnBrk="0" hangingPunct="1">
        <a:defRPr sz="8200" kern="1200">
          <a:solidFill>
            <a:schemeClr val="tx1"/>
          </a:solidFill>
          <a:latin typeface="+mn-lt"/>
          <a:ea typeface="+mn-ea"/>
          <a:cs typeface="+mn-cs"/>
        </a:defRPr>
      </a:lvl5pPr>
      <a:lvl6pPr marL="10430789" algn="l" defTabSz="4172316" rtl="0" eaLnBrk="1" latinLnBrk="0" hangingPunct="1">
        <a:defRPr sz="8200" kern="1200">
          <a:solidFill>
            <a:schemeClr val="tx1"/>
          </a:solidFill>
          <a:latin typeface="+mn-lt"/>
          <a:ea typeface="+mn-ea"/>
          <a:cs typeface="+mn-cs"/>
        </a:defRPr>
      </a:lvl6pPr>
      <a:lvl7pPr marL="12516947" algn="l" defTabSz="4172316" rtl="0" eaLnBrk="1" latinLnBrk="0" hangingPunct="1">
        <a:defRPr sz="8200" kern="1200">
          <a:solidFill>
            <a:schemeClr val="tx1"/>
          </a:solidFill>
          <a:latin typeface="+mn-lt"/>
          <a:ea typeface="+mn-ea"/>
          <a:cs typeface="+mn-cs"/>
        </a:defRPr>
      </a:lvl7pPr>
      <a:lvl8pPr marL="14603105" algn="l" defTabSz="4172316" rtl="0" eaLnBrk="1" latinLnBrk="0" hangingPunct="1">
        <a:defRPr sz="8200" kern="1200">
          <a:solidFill>
            <a:schemeClr val="tx1"/>
          </a:solidFill>
          <a:latin typeface="+mn-lt"/>
          <a:ea typeface="+mn-ea"/>
          <a:cs typeface="+mn-cs"/>
        </a:defRPr>
      </a:lvl8pPr>
      <a:lvl9pPr marL="16689263" algn="l" defTabSz="4172316"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Chart Placeholder 65"/>
          <p:cNvSpPr>
            <a:spLocks noGrp="1"/>
          </p:cNvSpPr>
          <p:nvPr>
            <p:ph type="chart" sz="quarter" idx="32"/>
          </p:nvPr>
        </p:nvSpPr>
        <p:spPr>
          <a:xfrm>
            <a:off x="13177515" y="39460808"/>
            <a:ext cx="11809312" cy="72008"/>
          </a:xfrm>
        </p:spPr>
      </p:sp>
      <p:pic>
        <p:nvPicPr>
          <p:cNvPr id="29" name="Picture Placeholder 28" descr="1,5GeV_2.jpg"/>
          <p:cNvPicPr>
            <a:picLocks noGrp="1" noChangeAspect="1"/>
          </p:cNvPicPr>
          <p:nvPr>
            <p:ph type="pic" idx="1"/>
          </p:nvPr>
        </p:nvPicPr>
        <p:blipFill>
          <a:blip r:embed="rId3" cstate="print"/>
          <a:stretch>
            <a:fillRect/>
          </a:stretch>
        </p:blipFill>
        <p:spPr>
          <a:xfrm>
            <a:off x="25309417" y="4014000"/>
            <a:ext cx="4771400" cy="4771400"/>
          </a:xfrm>
          <a:prstGeom prst="rect">
            <a:avLst/>
          </a:prstGeom>
          <a:noFill/>
          <a:ln>
            <a:noFill/>
          </a:ln>
        </p:spPr>
      </p:pic>
      <p:sp>
        <p:nvSpPr>
          <p:cNvPr id="45" name="Title 44"/>
          <p:cNvSpPr>
            <a:spLocks noGrp="1"/>
          </p:cNvSpPr>
          <p:nvPr>
            <p:ph type="title"/>
          </p:nvPr>
        </p:nvSpPr>
        <p:spPr/>
        <p:txBody>
          <a:bodyPr/>
          <a:lstStyle/>
          <a:p>
            <a:endParaRPr lang="en-US" dirty="0"/>
          </a:p>
        </p:txBody>
      </p:sp>
      <p:sp>
        <p:nvSpPr>
          <p:cNvPr id="47" name="Text Placeholder 46"/>
          <p:cNvSpPr>
            <a:spLocks noGrp="1"/>
          </p:cNvSpPr>
          <p:nvPr>
            <p:ph type="body" sz="half" idx="2"/>
          </p:nvPr>
        </p:nvSpPr>
        <p:spPr>
          <a:xfrm>
            <a:off x="864148" y="12385801"/>
            <a:ext cx="24022306" cy="5112568"/>
          </a:xfrm>
        </p:spPr>
        <p:txBody>
          <a:bodyPr numCol="2"/>
          <a:lstStyle/>
          <a:p>
            <a:pPr algn="l"/>
            <a:r>
              <a:rPr lang="en-US" sz="4000" b="1" dirty="0" smtClean="0"/>
              <a:t>Task:</a:t>
            </a:r>
          </a:p>
          <a:p>
            <a:pPr algn="l"/>
            <a:r>
              <a:rPr lang="en-US" sz="4000" dirty="0" smtClean="0"/>
              <a:t>3GeV-ring: 140 integrated magnet blocks in 20 </a:t>
            </a:r>
            <a:r>
              <a:rPr lang="en-US" sz="4000" dirty="0" err="1" smtClean="0"/>
              <a:t>acromats</a:t>
            </a:r>
            <a:r>
              <a:rPr lang="en-US" sz="4000" dirty="0" smtClean="0"/>
              <a:t>. </a:t>
            </a:r>
          </a:p>
          <a:p>
            <a:pPr algn="l"/>
            <a:r>
              <a:rPr lang="en-US" sz="4000" dirty="0" smtClean="0"/>
              <a:t>Block size: 256x350x2300-3350mm.</a:t>
            </a:r>
          </a:p>
          <a:p>
            <a:pPr algn="l"/>
            <a:r>
              <a:rPr lang="en-US" sz="4000" dirty="0" smtClean="0"/>
              <a:t>Circumference: 528 m.</a:t>
            </a:r>
          </a:p>
          <a:p>
            <a:pPr algn="l"/>
            <a:r>
              <a:rPr lang="en-US" sz="4000" dirty="0" smtClean="0"/>
              <a:t>Alignment tolerance: 100 (goal 50)</a:t>
            </a:r>
            <a:r>
              <a:rPr lang="el-GR" sz="4000" dirty="0" smtClean="0"/>
              <a:t>μ</a:t>
            </a:r>
            <a:r>
              <a:rPr lang="en-US" sz="4000" dirty="0" smtClean="0"/>
              <a:t>, 1 sigma</a:t>
            </a:r>
          </a:p>
          <a:p>
            <a:pPr algn="l"/>
            <a:r>
              <a:rPr lang="en-US" sz="4000" dirty="0" smtClean="0"/>
              <a:t>Roll: 0.2mrad, 1 sigma.</a:t>
            </a:r>
          </a:p>
          <a:p>
            <a:pPr algn="l"/>
            <a:endParaRPr lang="en-US" sz="4000" b="1" dirty="0" smtClean="0"/>
          </a:p>
          <a:p>
            <a:pPr algn="l"/>
            <a:r>
              <a:rPr lang="en-US" sz="4000" b="1" dirty="0" smtClean="0"/>
              <a:t>    </a:t>
            </a:r>
          </a:p>
          <a:p>
            <a:pPr algn="l"/>
            <a:r>
              <a:rPr lang="en-US" sz="4000" b="1" dirty="0" smtClean="0"/>
              <a:t>    </a:t>
            </a:r>
            <a:r>
              <a:rPr lang="en-US" sz="4000" dirty="0" smtClean="0"/>
              <a:t>1,5GeV-ring: 12 integrated magnet</a:t>
            </a:r>
          </a:p>
          <a:p>
            <a:pPr algn="l"/>
            <a:r>
              <a:rPr lang="en-US" sz="4000" dirty="0" smtClean="0"/>
              <a:t>    blocks.</a:t>
            </a:r>
          </a:p>
          <a:p>
            <a:pPr algn="l"/>
            <a:r>
              <a:rPr lang="en-US" sz="4000" dirty="0" smtClean="0"/>
              <a:t>    Block size: 300x400x5000mm.</a:t>
            </a:r>
          </a:p>
          <a:p>
            <a:pPr algn="l"/>
            <a:r>
              <a:rPr lang="en-US" sz="4000" dirty="0" smtClean="0"/>
              <a:t>    Circumference: 97 m.</a:t>
            </a:r>
          </a:p>
          <a:p>
            <a:pPr algn="l"/>
            <a:r>
              <a:rPr lang="en-US" sz="4000" dirty="0" smtClean="0"/>
              <a:t>    Alignment tolerance: 100 (goal50)</a:t>
            </a:r>
            <a:r>
              <a:rPr lang="el-GR" sz="4000" dirty="0" smtClean="0"/>
              <a:t>μ</a:t>
            </a:r>
            <a:r>
              <a:rPr lang="en-US" sz="4000" dirty="0" smtClean="0"/>
              <a:t>, 1 sigma</a:t>
            </a:r>
          </a:p>
          <a:p>
            <a:pPr algn="l"/>
            <a:r>
              <a:rPr lang="en-US" sz="4000" dirty="0" smtClean="0"/>
              <a:t>    Roll: 0.2mrad, 1 sigma.</a:t>
            </a:r>
          </a:p>
          <a:p>
            <a:pPr algn="l"/>
            <a:endParaRPr lang="en-US" sz="5400" b="1" dirty="0" smtClean="0"/>
          </a:p>
        </p:txBody>
      </p:sp>
      <p:sp>
        <p:nvSpPr>
          <p:cNvPr id="48" name="Text Placeholder 47"/>
          <p:cNvSpPr>
            <a:spLocks noGrp="1"/>
          </p:cNvSpPr>
          <p:nvPr>
            <p:ph type="body" sz="half" idx="14"/>
          </p:nvPr>
        </p:nvSpPr>
        <p:spPr/>
        <p:txBody>
          <a:bodyPr/>
          <a:lstStyle/>
          <a:p>
            <a:endParaRPr lang="en-US" dirty="0"/>
          </a:p>
        </p:txBody>
      </p:sp>
      <p:sp>
        <p:nvSpPr>
          <p:cNvPr id="49" name="Content Placeholder 48"/>
          <p:cNvSpPr>
            <a:spLocks noGrp="1"/>
          </p:cNvSpPr>
          <p:nvPr>
            <p:ph sz="quarter" idx="15"/>
          </p:nvPr>
        </p:nvSpPr>
        <p:spPr/>
        <p:txBody>
          <a:bodyPr/>
          <a:lstStyle/>
          <a:p>
            <a:r>
              <a:rPr lang="en-US" sz="8000" dirty="0" err="1" smtClean="0"/>
              <a:t>Fiducialization</a:t>
            </a:r>
            <a:r>
              <a:rPr lang="en-US" sz="8000" dirty="0" smtClean="0"/>
              <a:t> and alignment strategy for the integrated magnets in the MAX IV rings.</a:t>
            </a:r>
          </a:p>
          <a:p>
            <a:r>
              <a:rPr lang="en-US" sz="4000" dirty="0" err="1" smtClean="0"/>
              <a:t>Bengt</a:t>
            </a:r>
            <a:r>
              <a:rPr lang="en-US" sz="4000" dirty="0" smtClean="0"/>
              <a:t> </a:t>
            </a:r>
            <a:r>
              <a:rPr lang="en-US" sz="4000" dirty="0" err="1" smtClean="0"/>
              <a:t>Sommarin</a:t>
            </a:r>
            <a:r>
              <a:rPr lang="en-US" sz="4000" dirty="0" smtClean="0"/>
              <a:t> MAXIV Laboratory, Pawel Garsztka MAXIV Laboratory</a:t>
            </a:r>
          </a:p>
          <a:p>
            <a:endParaRPr lang="en-US" sz="4000" dirty="0" smtClean="0"/>
          </a:p>
        </p:txBody>
      </p:sp>
      <p:pic>
        <p:nvPicPr>
          <p:cNvPr id="30" name="Picture Placeholder 29" descr="3gevring2_2.jpg"/>
          <p:cNvPicPr>
            <a:picLocks noGrp="1" noChangeAspect="1"/>
          </p:cNvPicPr>
          <p:nvPr>
            <p:ph type="pic" idx="17"/>
          </p:nvPr>
        </p:nvPicPr>
        <p:blipFill>
          <a:blip r:embed="rId4" cstate="print"/>
          <a:stretch>
            <a:fillRect/>
          </a:stretch>
        </p:blipFill>
        <p:spPr>
          <a:xfrm>
            <a:off x="25328797" y="10657608"/>
            <a:ext cx="4482618" cy="2232248"/>
          </a:xfrm>
          <a:prstGeom prst="rect">
            <a:avLst/>
          </a:prstGeom>
          <a:noFill/>
          <a:ln>
            <a:noFill/>
          </a:ln>
        </p:spPr>
      </p:pic>
      <p:pic>
        <p:nvPicPr>
          <p:cNvPr id="27" name="Picture Placeholder 26" descr="beng jobb 016.JPG"/>
          <p:cNvPicPr>
            <a:picLocks noGrp="1" noChangeAspect="1"/>
          </p:cNvPicPr>
          <p:nvPr>
            <p:ph type="pic" idx="18"/>
          </p:nvPr>
        </p:nvPicPr>
        <p:blipFill>
          <a:blip r:embed="rId5" cstate="print"/>
          <a:stretch>
            <a:fillRect/>
          </a:stretch>
        </p:blipFill>
        <p:spPr>
          <a:xfrm>
            <a:off x="25195818" y="13969976"/>
            <a:ext cx="4934204" cy="3744416"/>
          </a:xfrm>
          <a:prstGeom prst="rect">
            <a:avLst/>
          </a:prstGeom>
          <a:noFill/>
          <a:ln>
            <a:noFill/>
          </a:ln>
        </p:spPr>
      </p:pic>
      <p:pic>
        <p:nvPicPr>
          <p:cNvPr id="26" name="Picture Placeholder 25" descr="beng jobb 009.JPG"/>
          <p:cNvPicPr>
            <a:picLocks noGrp="1" noChangeAspect="1"/>
          </p:cNvPicPr>
          <p:nvPr>
            <p:ph type="pic" idx="19"/>
          </p:nvPr>
        </p:nvPicPr>
        <p:blipFill>
          <a:blip r:embed="rId6" cstate="print"/>
          <a:srcRect l="17827" r="17827"/>
          <a:stretch>
            <a:fillRect/>
          </a:stretch>
        </p:blipFill>
        <p:spPr>
          <a:xfrm>
            <a:off x="25192623" y="18866520"/>
            <a:ext cx="4906771" cy="5719041"/>
          </a:xfrm>
        </p:spPr>
      </p:pic>
      <p:pic>
        <p:nvPicPr>
          <p:cNvPr id="25" name="Picture Placeholder 24" descr="beng jobb 010.JPG"/>
          <p:cNvPicPr>
            <a:picLocks noGrp="1" noChangeAspect="1"/>
          </p:cNvPicPr>
          <p:nvPr>
            <p:ph type="pic" idx="20"/>
          </p:nvPr>
        </p:nvPicPr>
        <p:blipFill>
          <a:blip r:embed="rId7" cstate="print"/>
          <a:srcRect t="6291" b="6291"/>
          <a:stretch>
            <a:fillRect/>
          </a:stretch>
        </p:blipFill>
        <p:spPr>
          <a:xfrm>
            <a:off x="25202851" y="25707280"/>
            <a:ext cx="4880681" cy="5688632"/>
          </a:xfrm>
        </p:spPr>
      </p:pic>
      <p:pic>
        <p:nvPicPr>
          <p:cNvPr id="24" name="Picture Placeholder 23" descr="beng jobb 021.JPG"/>
          <p:cNvPicPr>
            <a:picLocks noGrp="1" noChangeAspect="1"/>
          </p:cNvPicPr>
          <p:nvPr>
            <p:ph type="pic" idx="21"/>
          </p:nvPr>
        </p:nvPicPr>
        <p:blipFill>
          <a:blip r:embed="rId8" cstate="print"/>
          <a:stretch>
            <a:fillRect/>
          </a:stretch>
        </p:blipFill>
        <p:spPr>
          <a:xfrm>
            <a:off x="25202851" y="32332016"/>
            <a:ext cx="4879571" cy="6508865"/>
          </a:xfrm>
          <a:prstGeom prst="rect">
            <a:avLst/>
          </a:prstGeom>
          <a:noFill/>
          <a:ln>
            <a:noFill/>
          </a:ln>
        </p:spPr>
      </p:pic>
      <p:sp>
        <p:nvSpPr>
          <p:cNvPr id="56" name="Text Placeholder 55"/>
          <p:cNvSpPr>
            <a:spLocks noGrp="1"/>
          </p:cNvSpPr>
          <p:nvPr>
            <p:ph type="body" sz="quarter" idx="22"/>
          </p:nvPr>
        </p:nvSpPr>
        <p:spPr>
          <a:xfrm>
            <a:off x="792139" y="17858408"/>
            <a:ext cx="11881296" cy="21674407"/>
          </a:xfrm>
        </p:spPr>
        <p:txBody>
          <a:bodyPr/>
          <a:lstStyle/>
          <a:p>
            <a:r>
              <a:rPr lang="en-US" sz="4000" dirty="0" smtClean="0"/>
              <a:t>Solution:</a:t>
            </a:r>
          </a:p>
          <a:p>
            <a:r>
              <a:rPr lang="en-US" sz="4000" b="0" dirty="0" smtClean="0"/>
              <a:t>The aim when constructing the alignment mechanisms was to fulfill the usual design features like alignment precision, orthogonal motion, </a:t>
            </a:r>
            <a:r>
              <a:rPr lang="en-US" sz="4000" b="0" dirty="0" err="1" smtClean="0"/>
              <a:t>vibrational</a:t>
            </a:r>
            <a:r>
              <a:rPr lang="en-US" sz="4000" b="0" dirty="0" smtClean="0"/>
              <a:t> stiffness, stability and simplicity. </a:t>
            </a:r>
          </a:p>
          <a:p>
            <a:r>
              <a:rPr lang="en-US" sz="4000" b="0" dirty="0" smtClean="0"/>
              <a:t>We decided for a solution with a complete separation of the adjusting mechanisms.</a:t>
            </a:r>
          </a:p>
          <a:p>
            <a:pPr>
              <a:buFont typeface="Arial" pitchFamily="34" charset="0"/>
              <a:buChar char="•"/>
            </a:pPr>
            <a:r>
              <a:rPr lang="en-US" sz="4000" b="0" dirty="0" smtClean="0"/>
              <a:t>Three sturdy standoffs of threaded rod type combined with spherical bearings and sliding surfaces.</a:t>
            </a:r>
          </a:p>
          <a:p>
            <a:pPr>
              <a:buFont typeface="Arial" pitchFamily="34" charset="0"/>
              <a:buChar char="•"/>
            </a:pPr>
            <a:r>
              <a:rPr lang="en-US" sz="4000" b="0" dirty="0" smtClean="0"/>
              <a:t>Two transversal adjustments of push-</a:t>
            </a:r>
            <a:r>
              <a:rPr lang="en-US" sz="4000" b="0" dirty="0" err="1" smtClean="0"/>
              <a:t>repush</a:t>
            </a:r>
            <a:r>
              <a:rPr lang="en-US" sz="4000" b="0" dirty="0" smtClean="0"/>
              <a:t> (spring washer) type combined with spherical bearings and sliding surfaces.</a:t>
            </a:r>
          </a:p>
          <a:p>
            <a:pPr>
              <a:buFont typeface="Arial" pitchFamily="34" charset="0"/>
              <a:buChar char="•"/>
            </a:pPr>
            <a:r>
              <a:rPr lang="en-US" sz="4000" b="0" dirty="0" smtClean="0"/>
              <a:t>One longitudinal adjustment like the transversal type.</a:t>
            </a:r>
          </a:p>
          <a:p>
            <a:endParaRPr lang="en-US" sz="4000" b="0" dirty="0" smtClean="0"/>
          </a:p>
          <a:p>
            <a:r>
              <a:rPr lang="en-US" sz="4000" b="0" dirty="0" smtClean="0"/>
              <a:t>Stability gain.</a:t>
            </a:r>
          </a:p>
          <a:p>
            <a:r>
              <a:rPr lang="en-US" sz="4000" b="0" dirty="0" smtClean="0"/>
              <a:t>When calculating the Eigen frequency of the bigger and heavier  magnet blocks for the 1.5 </a:t>
            </a:r>
            <a:r>
              <a:rPr lang="en-US" sz="4000" b="0" dirty="0" err="1" smtClean="0"/>
              <a:t>GeV</a:t>
            </a:r>
            <a:r>
              <a:rPr lang="en-US" sz="4000" b="0" dirty="0" smtClean="0"/>
              <a:t>-ring the constructors was worried by the low Eigen frequency of 46Hz (goal&gt; 55Hz). Realizing that with our alignment solution there is no “locked” position of the mechanisms as long as the sliding surfaces are parallel and the movement follows the axis, we let all the positions free to be optimized with respect to bending and vibrating. The constructors were then able to raise the Eigen frequency to 55 Hz. Problem solved!</a:t>
            </a:r>
          </a:p>
          <a:p>
            <a:endParaRPr lang="en-US" sz="4000" b="0" dirty="0" smtClean="0"/>
          </a:p>
          <a:p>
            <a:r>
              <a:rPr lang="en-US" sz="4000" b="0" dirty="0" err="1" smtClean="0"/>
              <a:t>Fiducialization</a:t>
            </a:r>
            <a:r>
              <a:rPr lang="en-US" sz="4000" b="0" dirty="0" smtClean="0"/>
              <a:t>.</a:t>
            </a:r>
          </a:p>
          <a:p>
            <a:r>
              <a:rPr lang="en-US" sz="4000" b="0" dirty="0" smtClean="0"/>
              <a:t>In order to reduce the time needed for alignment we have arranged the </a:t>
            </a:r>
            <a:r>
              <a:rPr lang="en-US" sz="4000" b="0" dirty="0" err="1" smtClean="0"/>
              <a:t>fiducialization</a:t>
            </a:r>
            <a:r>
              <a:rPr lang="en-US" sz="4000" b="0" dirty="0" smtClean="0"/>
              <a:t> of the magnet blocks so that the time required for aligning each block is mini-</a:t>
            </a:r>
            <a:r>
              <a:rPr lang="en-US" sz="4000" b="0" dirty="0" err="1" smtClean="0"/>
              <a:t>mized</a:t>
            </a:r>
            <a:r>
              <a:rPr lang="en-US" sz="4000" b="0" dirty="0" smtClean="0"/>
              <a:t>. We have minimized the ”alignment backlash” in order to get as few iterations as possible. This is achieved by placing the target holders right over each rotation axis.</a:t>
            </a:r>
          </a:p>
          <a:p>
            <a:endParaRPr lang="en-US" sz="4000" b="0" dirty="0" smtClean="0"/>
          </a:p>
          <a:p>
            <a:pPr>
              <a:buFont typeface="Arial" pitchFamily="34" charset="0"/>
              <a:buChar char="•"/>
            </a:pPr>
            <a:endParaRPr lang="en-US" sz="4000" b="0" dirty="0"/>
          </a:p>
        </p:txBody>
      </p:sp>
      <p:sp>
        <p:nvSpPr>
          <p:cNvPr id="57" name="Text Placeholder 56"/>
          <p:cNvSpPr>
            <a:spLocks noGrp="1"/>
          </p:cNvSpPr>
          <p:nvPr>
            <p:ph type="body" sz="quarter" idx="23"/>
          </p:nvPr>
        </p:nvSpPr>
        <p:spPr>
          <a:xfrm>
            <a:off x="13105507" y="18578488"/>
            <a:ext cx="11881296" cy="21170352"/>
          </a:xfrm>
        </p:spPr>
        <p:txBody>
          <a:bodyPr/>
          <a:lstStyle/>
          <a:p>
            <a:r>
              <a:rPr lang="en-US" sz="4000" b="0" dirty="0" smtClean="0"/>
              <a:t>Analyzing the system, one finds that the minimum number of target holders on the rotation axis follows the formula </a:t>
            </a:r>
            <a:r>
              <a:rPr lang="en-US" sz="4000" dirty="0" smtClean="0"/>
              <a:t>x = n-1</a:t>
            </a:r>
            <a:r>
              <a:rPr lang="en-US" sz="4000" b="0" dirty="0" smtClean="0"/>
              <a:t>  In this case it is 2 for vertical, one for transversal and none for longitudinal  motions. The “free” target holders can be placed so that one will get a free line of sight from the preferred instrument position or positions.</a:t>
            </a:r>
          </a:p>
          <a:p>
            <a:endParaRPr lang="en-US" sz="4000" b="0" dirty="0" smtClean="0"/>
          </a:p>
          <a:p>
            <a:r>
              <a:rPr lang="en-US" sz="4000" b="0" dirty="0" smtClean="0"/>
              <a:t>Error budget over one </a:t>
            </a:r>
            <a:r>
              <a:rPr lang="en-US" sz="4000" b="0" dirty="0" err="1" smtClean="0"/>
              <a:t>acromat</a:t>
            </a:r>
            <a:r>
              <a:rPr lang="en-US" sz="4000" b="0" dirty="0" smtClean="0"/>
              <a:t>, 1 sigma.</a:t>
            </a:r>
          </a:p>
          <a:p>
            <a:r>
              <a:rPr lang="en-US" sz="4000" b="0" dirty="0" smtClean="0"/>
              <a:t>Our </a:t>
            </a:r>
            <a:r>
              <a:rPr lang="en-US" sz="4000" b="0" dirty="0" err="1" smtClean="0"/>
              <a:t>Leica</a:t>
            </a:r>
            <a:r>
              <a:rPr lang="en-US" sz="4000" b="0" dirty="0" smtClean="0"/>
              <a:t> AT401 over 10.5 m        39 </a:t>
            </a:r>
            <a:r>
              <a:rPr lang="el-GR" sz="4000" b="0" dirty="0" smtClean="0"/>
              <a:t>μ</a:t>
            </a:r>
            <a:r>
              <a:rPr lang="en-US" sz="4000" b="0" dirty="0" smtClean="0"/>
              <a:t>m</a:t>
            </a:r>
          </a:p>
          <a:p>
            <a:r>
              <a:rPr lang="en-US" sz="4000" b="0" dirty="0" smtClean="0"/>
              <a:t>Tolerance at manufacturing          20 </a:t>
            </a:r>
            <a:r>
              <a:rPr lang="el-GR" sz="4000" b="0" dirty="0" smtClean="0"/>
              <a:t>μ</a:t>
            </a:r>
            <a:r>
              <a:rPr lang="en-US" sz="4000" b="0" dirty="0" smtClean="0"/>
              <a:t>m</a:t>
            </a:r>
          </a:p>
          <a:p>
            <a:r>
              <a:rPr lang="en-US" sz="4000" b="0" dirty="0" smtClean="0"/>
              <a:t>Control measuring	                         3 </a:t>
            </a:r>
            <a:r>
              <a:rPr lang="el-GR" sz="4000" b="0" dirty="0" smtClean="0"/>
              <a:t>μ</a:t>
            </a:r>
            <a:r>
              <a:rPr lang="en-US" sz="4000" b="0" dirty="0" smtClean="0"/>
              <a:t>m  </a:t>
            </a:r>
          </a:p>
          <a:p>
            <a:r>
              <a:rPr lang="en-US" sz="4000" b="0" dirty="0" smtClean="0"/>
              <a:t>(Network  estimated                      30  </a:t>
            </a:r>
            <a:r>
              <a:rPr lang="el-GR" sz="4000" b="0" dirty="0" smtClean="0"/>
              <a:t>μ</a:t>
            </a:r>
            <a:r>
              <a:rPr lang="en-US" sz="4000" b="0" dirty="0" smtClean="0"/>
              <a:t>m)</a:t>
            </a:r>
          </a:p>
          <a:p>
            <a:r>
              <a:rPr lang="en-US" sz="4000" b="0" dirty="0" smtClean="0"/>
              <a:t>                                           Sum         44 (53) </a:t>
            </a:r>
            <a:r>
              <a:rPr lang="el-GR" sz="4000" b="0" dirty="0" smtClean="0"/>
              <a:t>μ</a:t>
            </a:r>
            <a:r>
              <a:rPr lang="en-US" sz="4000" b="0" dirty="0" smtClean="0"/>
              <a:t>m  </a:t>
            </a:r>
          </a:p>
          <a:p>
            <a:r>
              <a:rPr lang="en-US" sz="4000" dirty="0" smtClean="0"/>
              <a:t>Result:</a:t>
            </a:r>
          </a:p>
          <a:p>
            <a:r>
              <a:rPr lang="en-US" sz="4000" dirty="0" smtClean="0"/>
              <a:t>  </a:t>
            </a:r>
          </a:p>
          <a:p>
            <a:endParaRPr lang="en-US" sz="4000" dirty="0" smtClean="0"/>
          </a:p>
          <a:p>
            <a:endParaRPr lang="en-US" sz="4000" dirty="0" smtClean="0"/>
          </a:p>
          <a:p>
            <a:r>
              <a:rPr lang="en-US" sz="4000" b="0" dirty="0" smtClean="0"/>
              <a:t>     </a:t>
            </a:r>
          </a:p>
          <a:p>
            <a:endParaRPr lang="en-US" sz="4000" b="0" dirty="0" smtClean="0"/>
          </a:p>
          <a:p>
            <a:endParaRPr lang="en-US" sz="4000" b="0" dirty="0" smtClean="0"/>
          </a:p>
          <a:p>
            <a:endParaRPr lang="en-US" sz="4000" b="0" dirty="0" smtClean="0"/>
          </a:p>
          <a:p>
            <a:endParaRPr lang="en-US" sz="4000" b="0" dirty="0" smtClean="0"/>
          </a:p>
          <a:p>
            <a:r>
              <a:rPr lang="en-US" sz="4000" b="0" dirty="0" smtClean="0"/>
              <a:t>Time for alignment: 8.42 min.</a:t>
            </a:r>
          </a:p>
          <a:p>
            <a:r>
              <a:rPr lang="en-US" sz="4000" b="0" dirty="0" smtClean="0"/>
              <a:t>Biggest discrepancy: 52</a:t>
            </a:r>
            <a:r>
              <a:rPr lang="el-GR" sz="4000" b="0" dirty="0" smtClean="0"/>
              <a:t>μ</a:t>
            </a:r>
            <a:r>
              <a:rPr lang="en-US" sz="4000" b="0" dirty="0" smtClean="0"/>
              <a:t>m</a:t>
            </a:r>
          </a:p>
          <a:p>
            <a:r>
              <a:rPr lang="en-US" sz="4000" b="0" dirty="0" smtClean="0"/>
              <a:t>One more round on vertical and transversal could be needed.</a:t>
            </a:r>
            <a:endParaRPr lang="en-US" sz="4000" b="0" dirty="0"/>
          </a:p>
        </p:txBody>
      </p:sp>
      <p:sp>
        <p:nvSpPr>
          <p:cNvPr id="58" name="Text Placeholder 57"/>
          <p:cNvSpPr>
            <a:spLocks noGrp="1"/>
          </p:cNvSpPr>
          <p:nvPr>
            <p:ph type="body" sz="quarter" idx="24"/>
          </p:nvPr>
        </p:nvSpPr>
        <p:spPr>
          <a:xfrm>
            <a:off x="25202851" y="9289456"/>
            <a:ext cx="4896595" cy="359369"/>
          </a:xfrm>
        </p:spPr>
        <p:txBody>
          <a:bodyPr/>
          <a:lstStyle/>
          <a:p>
            <a:r>
              <a:rPr lang="en-US" dirty="0" smtClean="0"/>
              <a:t>The 1.5 </a:t>
            </a:r>
            <a:r>
              <a:rPr lang="en-US" dirty="0" err="1" smtClean="0"/>
              <a:t>GeV</a:t>
            </a:r>
            <a:r>
              <a:rPr lang="en-US" dirty="0" smtClean="0"/>
              <a:t>-ring</a:t>
            </a:r>
            <a:endParaRPr lang="en-US" dirty="0"/>
          </a:p>
        </p:txBody>
      </p:sp>
      <p:sp>
        <p:nvSpPr>
          <p:cNvPr id="59" name="Text Placeholder 58"/>
          <p:cNvSpPr>
            <a:spLocks noGrp="1"/>
          </p:cNvSpPr>
          <p:nvPr>
            <p:ph type="body" sz="quarter" idx="25"/>
          </p:nvPr>
        </p:nvSpPr>
        <p:spPr>
          <a:xfrm>
            <a:off x="25202851" y="13249896"/>
            <a:ext cx="4896595" cy="504056"/>
          </a:xfrm>
        </p:spPr>
        <p:txBody>
          <a:bodyPr/>
          <a:lstStyle/>
          <a:p>
            <a:r>
              <a:rPr lang="en-US" dirty="0" smtClean="0"/>
              <a:t>One of the 20 </a:t>
            </a:r>
            <a:r>
              <a:rPr lang="en-US" dirty="0" err="1" smtClean="0"/>
              <a:t>achromates</a:t>
            </a:r>
            <a:r>
              <a:rPr lang="en-US" dirty="0" smtClean="0"/>
              <a:t> in the 3 </a:t>
            </a:r>
            <a:r>
              <a:rPr lang="en-US" dirty="0" err="1" smtClean="0"/>
              <a:t>GeV</a:t>
            </a:r>
            <a:r>
              <a:rPr lang="en-US" dirty="0" smtClean="0"/>
              <a:t>-ring</a:t>
            </a:r>
            <a:r>
              <a:rPr lang="en-US" dirty="0"/>
              <a:t> </a:t>
            </a:r>
            <a:r>
              <a:rPr lang="en-US" dirty="0" smtClean="0"/>
              <a:t>       </a:t>
            </a:r>
          </a:p>
        </p:txBody>
      </p:sp>
      <p:sp>
        <p:nvSpPr>
          <p:cNvPr id="60" name="Text Placeholder 59"/>
          <p:cNvSpPr>
            <a:spLocks noGrp="1"/>
          </p:cNvSpPr>
          <p:nvPr>
            <p:ph type="body" sz="quarter" idx="26"/>
          </p:nvPr>
        </p:nvSpPr>
        <p:spPr>
          <a:xfrm>
            <a:off x="25202851" y="17930416"/>
            <a:ext cx="4896595" cy="720080"/>
          </a:xfrm>
        </p:spPr>
        <p:txBody>
          <a:bodyPr/>
          <a:lstStyle/>
          <a:p>
            <a:r>
              <a:rPr lang="en-US" dirty="0" smtClean="0"/>
              <a:t>Magnet block in the 3 </a:t>
            </a:r>
            <a:r>
              <a:rPr lang="en-US" dirty="0" err="1" smtClean="0"/>
              <a:t>GeV</a:t>
            </a:r>
            <a:r>
              <a:rPr lang="en-US" dirty="0" smtClean="0"/>
              <a:t> ring</a:t>
            </a:r>
            <a:endParaRPr lang="en-US" dirty="0"/>
          </a:p>
        </p:txBody>
      </p:sp>
      <p:sp>
        <p:nvSpPr>
          <p:cNvPr id="61" name="Text Placeholder 60"/>
          <p:cNvSpPr>
            <a:spLocks noGrp="1"/>
          </p:cNvSpPr>
          <p:nvPr>
            <p:ph type="body" sz="quarter" idx="27"/>
          </p:nvPr>
        </p:nvSpPr>
        <p:spPr>
          <a:xfrm>
            <a:off x="25202851" y="31539928"/>
            <a:ext cx="4896595" cy="648073"/>
          </a:xfrm>
        </p:spPr>
        <p:txBody>
          <a:bodyPr/>
          <a:lstStyle/>
          <a:p>
            <a:r>
              <a:rPr lang="en-US" dirty="0" smtClean="0"/>
              <a:t>Alignment mechanisms</a:t>
            </a:r>
            <a:endParaRPr lang="en-US" dirty="0"/>
          </a:p>
        </p:txBody>
      </p:sp>
      <p:sp>
        <p:nvSpPr>
          <p:cNvPr id="62" name="Text Placeholder 61"/>
          <p:cNvSpPr>
            <a:spLocks noGrp="1"/>
          </p:cNvSpPr>
          <p:nvPr>
            <p:ph type="body" sz="quarter" idx="28"/>
          </p:nvPr>
        </p:nvSpPr>
        <p:spPr>
          <a:xfrm>
            <a:off x="25202851" y="24771176"/>
            <a:ext cx="4896595" cy="648072"/>
          </a:xfrm>
        </p:spPr>
        <p:txBody>
          <a:bodyPr/>
          <a:lstStyle/>
          <a:p>
            <a:r>
              <a:rPr lang="en-US" dirty="0" smtClean="0"/>
              <a:t>Vertical (in the back) adjustment</a:t>
            </a:r>
          </a:p>
          <a:p>
            <a:r>
              <a:rPr lang="en-US" dirty="0" err="1" smtClean="0"/>
              <a:t>Longidudinal</a:t>
            </a:r>
            <a:r>
              <a:rPr lang="en-US" dirty="0" smtClean="0"/>
              <a:t> (in front) adjustment</a:t>
            </a:r>
            <a:endParaRPr lang="en-US" dirty="0"/>
          </a:p>
        </p:txBody>
      </p:sp>
      <p:sp>
        <p:nvSpPr>
          <p:cNvPr id="63" name="Text Placeholder 62"/>
          <p:cNvSpPr>
            <a:spLocks noGrp="1"/>
          </p:cNvSpPr>
          <p:nvPr>
            <p:ph type="body" sz="quarter" idx="29"/>
          </p:nvPr>
        </p:nvSpPr>
        <p:spPr>
          <a:xfrm>
            <a:off x="25202851" y="39100769"/>
            <a:ext cx="4896595" cy="576064"/>
          </a:xfrm>
        </p:spPr>
        <p:txBody>
          <a:bodyPr/>
          <a:lstStyle/>
          <a:p>
            <a:r>
              <a:rPr lang="en-US" dirty="0" smtClean="0"/>
              <a:t>Integrated target holders</a:t>
            </a:r>
            <a:endParaRPr lang="en-US" dirty="0"/>
          </a:p>
        </p:txBody>
      </p:sp>
      <p:sp>
        <p:nvSpPr>
          <p:cNvPr id="64" name="Chart Placeholder 63"/>
          <p:cNvSpPr>
            <a:spLocks noGrp="1"/>
          </p:cNvSpPr>
          <p:nvPr>
            <p:ph type="chart" sz="quarter" idx="30"/>
          </p:nvPr>
        </p:nvSpPr>
        <p:spPr>
          <a:xfrm flipV="1">
            <a:off x="13321531" y="39388799"/>
            <a:ext cx="11521280" cy="45719"/>
          </a:xfrm>
        </p:spPr>
      </p:sp>
      <p:sp>
        <p:nvSpPr>
          <p:cNvPr id="65" name="Text Placeholder 64"/>
          <p:cNvSpPr>
            <a:spLocks noGrp="1"/>
          </p:cNvSpPr>
          <p:nvPr>
            <p:ph type="body" sz="quarter" idx="31"/>
          </p:nvPr>
        </p:nvSpPr>
        <p:spPr>
          <a:xfrm>
            <a:off x="12601451" y="37444584"/>
            <a:ext cx="8280920" cy="288031"/>
          </a:xfrm>
        </p:spPr>
        <p:txBody>
          <a:bodyPr/>
          <a:lstStyle/>
          <a:p>
            <a:endParaRPr lang="en-US" b="0" dirty="0"/>
          </a:p>
        </p:txBody>
      </p:sp>
      <p:pic>
        <p:nvPicPr>
          <p:cNvPr id="1026" name="Picture 2"/>
          <p:cNvPicPr>
            <a:picLocks noGrp="1" noChangeAspect="1" noChangeArrowheads="1"/>
          </p:cNvPicPr>
          <p:nvPr>
            <p:ph type="pic" sz="quarter" idx="16"/>
          </p:nvPr>
        </p:nvPicPr>
        <p:blipFill>
          <a:blip r:embed="rId9" cstate="print"/>
          <a:stretch>
            <a:fillRect/>
          </a:stretch>
        </p:blipFill>
        <p:spPr bwMode="auto">
          <a:xfrm>
            <a:off x="936155" y="5257009"/>
            <a:ext cx="24050672" cy="6116454"/>
          </a:xfrm>
          <a:prstGeom prst="rect">
            <a:avLst/>
          </a:prstGeom>
          <a:noFill/>
          <a:ln>
            <a:noFill/>
          </a:ln>
        </p:spPr>
      </p:pic>
      <p:pic>
        <p:nvPicPr>
          <p:cNvPr id="1027" name="Picture 3"/>
          <p:cNvPicPr>
            <a:picLocks noChangeAspect="1" noChangeArrowheads="1"/>
          </p:cNvPicPr>
          <p:nvPr/>
        </p:nvPicPr>
        <p:blipFill>
          <a:blip r:embed="rId10" cstate="print"/>
          <a:srcRect/>
          <a:stretch>
            <a:fillRect/>
          </a:stretch>
        </p:blipFill>
        <p:spPr bwMode="auto">
          <a:xfrm>
            <a:off x="13033499" y="28947640"/>
            <a:ext cx="12151814" cy="5184576"/>
          </a:xfrm>
          <a:prstGeom prst="rect">
            <a:avLst/>
          </a:prstGeom>
          <a:noFill/>
          <a:ln w="9525">
            <a:noFill/>
            <a:miter lim="800000"/>
            <a:headEnd/>
            <a:tailEnd/>
          </a:ln>
        </p:spPr>
      </p:pic>
    </p:spTree>
    <p:extLst>
      <p:ext uri="{BB962C8B-B14F-4D97-AF65-F5344CB8AC3E}">
        <p14:creationId xmlns="" xmlns:p14="http://schemas.microsoft.com/office/powerpoint/2010/main" val="1351536887"/>
      </p:ext>
    </p:extLst>
  </p:cSld>
  <p:clrMapOvr>
    <a:masterClrMapping/>
  </p:clrMapOvr>
  <p:timing>
    <p:tnLst>
      <p:par>
        <p:cTn id="1" dur="indefinite" restart="never" nodeType="tmRoot"/>
      </p:par>
    </p:tnLst>
  </p:timing>
</p:sld>
</file>

<file path=ppt/theme/theme1.xml><?xml version="1.0" encoding="utf-8"?>
<a:theme xmlns:a="http://schemas.openxmlformats.org/drawingml/2006/main" name="posterTemplate_maxi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mepo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posterTemplate_maxiv</Template>
  <TotalTime>5964</TotalTime>
  <Words>484</Words>
  <Application>Microsoft Office PowerPoint</Application>
  <PresentationFormat>Custom</PresentationFormat>
  <Paragraphs>56</Paragraphs>
  <Slides>1</Slides>
  <Notes>1</Notes>
  <HiddenSlides>0</HiddenSlides>
  <MMClips>0</MMClips>
  <ScaleCrop>false</ScaleCrop>
  <HeadingPairs>
    <vt:vector size="4" baseType="variant">
      <vt:variant>
        <vt:lpstr>Theme</vt:lpstr>
      </vt:variant>
      <vt:variant>
        <vt:i4>2</vt:i4>
      </vt:variant>
      <vt:variant>
        <vt:lpstr>Slide Titles</vt:lpstr>
      </vt:variant>
      <vt:variant>
        <vt:i4>1</vt:i4>
      </vt:variant>
    </vt:vector>
  </HeadingPairs>
  <TitlesOfParts>
    <vt:vector size="3" baseType="lpstr">
      <vt:lpstr>posterTemplate_maxiv</vt:lpstr>
      <vt:lpstr>1_Themeposter</vt:lpstr>
      <vt:lpstr>Slide 1</vt:lpstr>
    </vt:vector>
  </TitlesOfParts>
  <Company>MAX-lab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first headline</dc:title>
  <dc:creator>Bengt Sommarin</dc:creator>
  <cp:lastModifiedBy>Bengt Sommarin</cp:lastModifiedBy>
  <cp:revision>66</cp:revision>
  <cp:lastPrinted>2012-08-30T11:06:47Z</cp:lastPrinted>
  <dcterms:created xsi:type="dcterms:W3CDTF">2012-08-31T09:25:46Z</dcterms:created>
  <dcterms:modified xsi:type="dcterms:W3CDTF">2012-09-07T14:18:08Z</dcterms:modified>
</cp:coreProperties>
</file>