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7" r:id="rId2"/>
  </p:sldMasterIdLst>
  <p:notesMasterIdLst>
    <p:notesMasterId r:id="rId4"/>
  </p:notesMasterIdLst>
  <p:handoutMasterIdLst>
    <p:handoutMasterId r:id="rId5"/>
  </p:handoutMasterIdLst>
  <p:sldIdLst>
    <p:sldId id="257" r:id="rId3"/>
  </p:sldIdLst>
  <p:sldSz cx="30243463" cy="42773600"/>
  <p:notesSz cx="6858000" cy="9296400"/>
  <p:defaultTextStyle>
    <a:defPPr>
      <a:defRPr lang="en-US"/>
    </a:defPPr>
    <a:lvl1pPr marL="0" algn="l" defTabSz="4172316" rtl="0" eaLnBrk="1" latinLnBrk="0" hangingPunct="1">
      <a:defRPr sz="8200" kern="1200">
        <a:solidFill>
          <a:schemeClr val="tx1"/>
        </a:solidFill>
        <a:latin typeface="+mn-lt"/>
        <a:ea typeface="+mn-ea"/>
        <a:cs typeface="+mn-cs"/>
      </a:defRPr>
    </a:lvl1pPr>
    <a:lvl2pPr marL="2086158" algn="l" defTabSz="4172316" rtl="0" eaLnBrk="1" latinLnBrk="0" hangingPunct="1">
      <a:defRPr sz="8200" kern="1200">
        <a:solidFill>
          <a:schemeClr val="tx1"/>
        </a:solidFill>
        <a:latin typeface="+mn-lt"/>
        <a:ea typeface="+mn-ea"/>
        <a:cs typeface="+mn-cs"/>
      </a:defRPr>
    </a:lvl2pPr>
    <a:lvl3pPr marL="4172316" algn="l" defTabSz="4172316" rtl="0" eaLnBrk="1" latinLnBrk="0" hangingPunct="1">
      <a:defRPr sz="8200" kern="1200">
        <a:solidFill>
          <a:schemeClr val="tx1"/>
        </a:solidFill>
        <a:latin typeface="+mn-lt"/>
        <a:ea typeface="+mn-ea"/>
        <a:cs typeface="+mn-cs"/>
      </a:defRPr>
    </a:lvl3pPr>
    <a:lvl4pPr marL="6258474" algn="l" defTabSz="4172316" rtl="0" eaLnBrk="1" latinLnBrk="0" hangingPunct="1">
      <a:defRPr sz="8200" kern="1200">
        <a:solidFill>
          <a:schemeClr val="tx1"/>
        </a:solidFill>
        <a:latin typeface="+mn-lt"/>
        <a:ea typeface="+mn-ea"/>
        <a:cs typeface="+mn-cs"/>
      </a:defRPr>
    </a:lvl4pPr>
    <a:lvl5pPr marL="8344632" algn="l" defTabSz="4172316" rtl="0" eaLnBrk="1" latinLnBrk="0" hangingPunct="1">
      <a:defRPr sz="8200" kern="1200">
        <a:solidFill>
          <a:schemeClr val="tx1"/>
        </a:solidFill>
        <a:latin typeface="+mn-lt"/>
        <a:ea typeface="+mn-ea"/>
        <a:cs typeface="+mn-cs"/>
      </a:defRPr>
    </a:lvl5pPr>
    <a:lvl6pPr marL="10430789" algn="l" defTabSz="4172316" rtl="0" eaLnBrk="1" latinLnBrk="0" hangingPunct="1">
      <a:defRPr sz="8200" kern="1200">
        <a:solidFill>
          <a:schemeClr val="tx1"/>
        </a:solidFill>
        <a:latin typeface="+mn-lt"/>
        <a:ea typeface="+mn-ea"/>
        <a:cs typeface="+mn-cs"/>
      </a:defRPr>
    </a:lvl6pPr>
    <a:lvl7pPr marL="12516947" algn="l" defTabSz="4172316" rtl="0" eaLnBrk="1" latinLnBrk="0" hangingPunct="1">
      <a:defRPr sz="8200" kern="1200">
        <a:solidFill>
          <a:schemeClr val="tx1"/>
        </a:solidFill>
        <a:latin typeface="+mn-lt"/>
        <a:ea typeface="+mn-ea"/>
        <a:cs typeface="+mn-cs"/>
      </a:defRPr>
    </a:lvl7pPr>
    <a:lvl8pPr marL="14603105" algn="l" defTabSz="4172316" rtl="0" eaLnBrk="1" latinLnBrk="0" hangingPunct="1">
      <a:defRPr sz="8200" kern="1200">
        <a:solidFill>
          <a:schemeClr val="tx1"/>
        </a:solidFill>
        <a:latin typeface="+mn-lt"/>
        <a:ea typeface="+mn-ea"/>
        <a:cs typeface="+mn-cs"/>
      </a:defRPr>
    </a:lvl8pPr>
    <a:lvl9pPr marL="16689263" algn="l" defTabSz="4172316"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7F83"/>
    <a:srgbClr val="FBB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4660"/>
  </p:normalViewPr>
  <p:slideViewPr>
    <p:cSldViewPr>
      <p:cViewPr>
        <p:scale>
          <a:sx n="30" d="100"/>
          <a:sy n="30" d="100"/>
        </p:scale>
        <p:origin x="-2226" y="-72"/>
      </p:cViewPr>
      <p:guideLst>
        <p:guide orient="horz" pos="13472"/>
        <p:guide pos="95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356" cy="464614"/>
          </a:xfrm>
          <a:prstGeom prst="rect">
            <a:avLst/>
          </a:prstGeom>
        </p:spPr>
        <p:txBody>
          <a:bodyPr vert="horz" lIns="61137" tIns="30568" rIns="61137" bIns="30568" rtlCol="0"/>
          <a:lstStyle>
            <a:lvl1pPr algn="l">
              <a:defRPr sz="800"/>
            </a:lvl1pPr>
          </a:lstStyle>
          <a:p>
            <a:endParaRPr lang="en-US"/>
          </a:p>
        </p:txBody>
      </p:sp>
      <p:sp>
        <p:nvSpPr>
          <p:cNvPr id="3" name="Date Placeholder 2"/>
          <p:cNvSpPr>
            <a:spLocks noGrp="1"/>
          </p:cNvSpPr>
          <p:nvPr>
            <p:ph type="dt" sz="quarter" idx="1"/>
          </p:nvPr>
        </p:nvSpPr>
        <p:spPr>
          <a:xfrm>
            <a:off x="3884423" y="0"/>
            <a:ext cx="2972466" cy="464614"/>
          </a:xfrm>
          <a:prstGeom prst="rect">
            <a:avLst/>
          </a:prstGeom>
        </p:spPr>
        <p:txBody>
          <a:bodyPr vert="horz" lIns="61137" tIns="30568" rIns="61137" bIns="30568" rtlCol="0"/>
          <a:lstStyle>
            <a:lvl1pPr algn="r">
              <a:defRPr sz="800"/>
            </a:lvl1pPr>
          </a:lstStyle>
          <a:p>
            <a:fld id="{E68F6D44-10EF-47A8-BEB5-9B428236C6A8}" type="datetimeFigureOut">
              <a:rPr lang="en-US" smtClean="0"/>
              <a:t>9/8/2012</a:t>
            </a:fld>
            <a:endParaRPr lang="en-US"/>
          </a:p>
        </p:txBody>
      </p:sp>
      <p:sp>
        <p:nvSpPr>
          <p:cNvPr id="4" name="Footer Placeholder 3"/>
          <p:cNvSpPr>
            <a:spLocks noGrp="1"/>
          </p:cNvSpPr>
          <p:nvPr>
            <p:ph type="ftr" sz="quarter" idx="2"/>
          </p:nvPr>
        </p:nvSpPr>
        <p:spPr>
          <a:xfrm>
            <a:off x="0" y="8829730"/>
            <a:ext cx="2971356" cy="464614"/>
          </a:xfrm>
          <a:prstGeom prst="rect">
            <a:avLst/>
          </a:prstGeom>
        </p:spPr>
        <p:txBody>
          <a:bodyPr vert="horz" lIns="61137" tIns="30568" rIns="61137" bIns="30568" rtlCol="0" anchor="b"/>
          <a:lstStyle>
            <a:lvl1pPr algn="l">
              <a:defRPr sz="800"/>
            </a:lvl1pPr>
          </a:lstStyle>
          <a:p>
            <a:endParaRPr lang="en-US"/>
          </a:p>
        </p:txBody>
      </p:sp>
      <p:sp>
        <p:nvSpPr>
          <p:cNvPr id="5" name="Slide Number Placeholder 4"/>
          <p:cNvSpPr>
            <a:spLocks noGrp="1"/>
          </p:cNvSpPr>
          <p:nvPr>
            <p:ph type="sldNum" sz="quarter" idx="3"/>
          </p:nvPr>
        </p:nvSpPr>
        <p:spPr>
          <a:xfrm>
            <a:off x="3884423" y="8829730"/>
            <a:ext cx="2972466" cy="464614"/>
          </a:xfrm>
          <a:prstGeom prst="rect">
            <a:avLst/>
          </a:prstGeom>
        </p:spPr>
        <p:txBody>
          <a:bodyPr vert="horz" lIns="61137" tIns="30568" rIns="61137" bIns="30568" rtlCol="0" anchor="b"/>
          <a:lstStyle>
            <a:lvl1pPr algn="r">
              <a:defRPr sz="800"/>
            </a:lvl1pPr>
          </a:lstStyle>
          <a:p>
            <a:fld id="{BD879DE2-FB6D-4FB4-B5E3-94247A9F521A}" type="slidenum">
              <a:rPr lang="en-US" smtClean="0"/>
              <a:t>‹#›</a:t>
            </a:fld>
            <a:endParaRPr lang="en-US"/>
          </a:p>
        </p:txBody>
      </p:sp>
    </p:spTree>
    <p:extLst>
      <p:ext uri="{BB962C8B-B14F-4D97-AF65-F5344CB8AC3E}">
        <p14:creationId xmlns:p14="http://schemas.microsoft.com/office/powerpoint/2010/main" val="3481297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64820"/>
          </a:xfrm>
          <a:prstGeom prst="rect">
            <a:avLst/>
          </a:prstGeom>
        </p:spPr>
        <p:txBody>
          <a:bodyPr vert="horz" lIns="92291" tIns="46145" rIns="92291" bIns="46145" rtlCol="0"/>
          <a:lstStyle>
            <a:lvl1pPr algn="l">
              <a:defRPr sz="1200"/>
            </a:lvl1pPr>
          </a:lstStyle>
          <a:p>
            <a:endParaRPr lang="en-US" dirty="0"/>
          </a:p>
        </p:txBody>
      </p:sp>
      <p:sp>
        <p:nvSpPr>
          <p:cNvPr id="3" name="Date Placeholder 2"/>
          <p:cNvSpPr>
            <a:spLocks noGrp="1"/>
          </p:cNvSpPr>
          <p:nvPr>
            <p:ph type="dt" idx="1"/>
          </p:nvPr>
        </p:nvSpPr>
        <p:spPr>
          <a:xfrm>
            <a:off x="3884614" y="1"/>
            <a:ext cx="2971800" cy="464820"/>
          </a:xfrm>
          <a:prstGeom prst="rect">
            <a:avLst/>
          </a:prstGeom>
        </p:spPr>
        <p:txBody>
          <a:bodyPr vert="horz" lIns="92291" tIns="46145" rIns="92291" bIns="46145" rtlCol="0"/>
          <a:lstStyle>
            <a:lvl1pPr algn="r">
              <a:defRPr sz="1200"/>
            </a:lvl1pPr>
          </a:lstStyle>
          <a:p>
            <a:fld id="{C72BBD44-AA1F-4BB7-887E-F2B535A2F8A4}" type="datetimeFigureOut">
              <a:rPr lang="en-US" smtClean="0"/>
              <a:t>9/8/2012</a:t>
            </a:fld>
            <a:endParaRPr lang="en-US" dirty="0"/>
          </a:p>
        </p:txBody>
      </p:sp>
      <p:sp>
        <p:nvSpPr>
          <p:cNvPr id="4" name="Slide Image Placeholder 3"/>
          <p:cNvSpPr>
            <a:spLocks noGrp="1" noRot="1" noChangeAspect="1"/>
          </p:cNvSpPr>
          <p:nvPr>
            <p:ph type="sldImg" idx="2"/>
          </p:nvPr>
        </p:nvSpPr>
        <p:spPr>
          <a:xfrm>
            <a:off x="2197100" y="698500"/>
            <a:ext cx="2463800" cy="3484563"/>
          </a:xfrm>
          <a:prstGeom prst="rect">
            <a:avLst/>
          </a:prstGeom>
          <a:noFill/>
          <a:ln w="12700">
            <a:solidFill>
              <a:prstClr val="black"/>
            </a:solidFill>
          </a:ln>
        </p:spPr>
        <p:txBody>
          <a:bodyPr vert="horz" lIns="92291" tIns="46145" rIns="92291" bIns="46145"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291" tIns="46145" rIns="92291" bIns="461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2291" tIns="46145" rIns="92291"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291" tIns="46145" rIns="92291" bIns="46145" rtlCol="0" anchor="b"/>
          <a:lstStyle>
            <a:lvl1pPr algn="r">
              <a:defRPr sz="1200"/>
            </a:lvl1pPr>
          </a:lstStyle>
          <a:p>
            <a:fld id="{21FBBFFA-CF80-4F6E-9D90-95407A55BD34}" type="slidenum">
              <a:rPr lang="en-US" smtClean="0"/>
              <a:t>‹#›</a:t>
            </a:fld>
            <a:endParaRPr lang="en-US" dirty="0"/>
          </a:p>
        </p:txBody>
      </p:sp>
    </p:spTree>
    <p:extLst>
      <p:ext uri="{BB962C8B-B14F-4D97-AF65-F5344CB8AC3E}">
        <p14:creationId xmlns:p14="http://schemas.microsoft.com/office/powerpoint/2010/main" val="3921979304"/>
      </p:ext>
    </p:extLst>
  </p:cSld>
  <p:clrMap bg1="lt1" tx1="dk1" bg2="lt2" tx2="dk2" accent1="accent1" accent2="accent2" accent3="accent3" accent4="accent4" accent5="accent5" accent6="accent6" hlink="hlink" folHlink="folHlink"/>
  <p:notesStyle>
    <a:lvl1pPr marL="0" algn="l" defTabSz="4172316" rtl="0" eaLnBrk="1" latinLnBrk="0" hangingPunct="1">
      <a:defRPr sz="5500" kern="1200">
        <a:solidFill>
          <a:schemeClr val="tx1"/>
        </a:solidFill>
        <a:latin typeface="+mn-lt"/>
        <a:ea typeface="+mn-ea"/>
        <a:cs typeface="+mn-cs"/>
      </a:defRPr>
    </a:lvl1pPr>
    <a:lvl2pPr marL="2086158" algn="l" defTabSz="4172316" rtl="0" eaLnBrk="1" latinLnBrk="0" hangingPunct="1">
      <a:defRPr sz="5500" kern="1200">
        <a:solidFill>
          <a:schemeClr val="tx1"/>
        </a:solidFill>
        <a:latin typeface="+mn-lt"/>
        <a:ea typeface="+mn-ea"/>
        <a:cs typeface="+mn-cs"/>
      </a:defRPr>
    </a:lvl2pPr>
    <a:lvl3pPr marL="4172316" algn="l" defTabSz="4172316" rtl="0" eaLnBrk="1" latinLnBrk="0" hangingPunct="1">
      <a:defRPr sz="5500" kern="1200">
        <a:solidFill>
          <a:schemeClr val="tx1"/>
        </a:solidFill>
        <a:latin typeface="+mn-lt"/>
        <a:ea typeface="+mn-ea"/>
        <a:cs typeface="+mn-cs"/>
      </a:defRPr>
    </a:lvl3pPr>
    <a:lvl4pPr marL="6258474" algn="l" defTabSz="4172316" rtl="0" eaLnBrk="1" latinLnBrk="0" hangingPunct="1">
      <a:defRPr sz="5500" kern="1200">
        <a:solidFill>
          <a:schemeClr val="tx1"/>
        </a:solidFill>
        <a:latin typeface="+mn-lt"/>
        <a:ea typeface="+mn-ea"/>
        <a:cs typeface="+mn-cs"/>
      </a:defRPr>
    </a:lvl4pPr>
    <a:lvl5pPr marL="8344632" algn="l" defTabSz="4172316" rtl="0" eaLnBrk="1" latinLnBrk="0" hangingPunct="1">
      <a:defRPr sz="5500" kern="1200">
        <a:solidFill>
          <a:schemeClr val="tx1"/>
        </a:solidFill>
        <a:latin typeface="+mn-lt"/>
        <a:ea typeface="+mn-ea"/>
        <a:cs typeface="+mn-cs"/>
      </a:defRPr>
    </a:lvl5pPr>
    <a:lvl6pPr marL="10430789" algn="l" defTabSz="4172316" rtl="0" eaLnBrk="1" latinLnBrk="0" hangingPunct="1">
      <a:defRPr sz="5500" kern="1200">
        <a:solidFill>
          <a:schemeClr val="tx1"/>
        </a:solidFill>
        <a:latin typeface="+mn-lt"/>
        <a:ea typeface="+mn-ea"/>
        <a:cs typeface="+mn-cs"/>
      </a:defRPr>
    </a:lvl6pPr>
    <a:lvl7pPr marL="12516947" algn="l" defTabSz="4172316" rtl="0" eaLnBrk="1" latinLnBrk="0" hangingPunct="1">
      <a:defRPr sz="5500" kern="1200">
        <a:solidFill>
          <a:schemeClr val="tx1"/>
        </a:solidFill>
        <a:latin typeface="+mn-lt"/>
        <a:ea typeface="+mn-ea"/>
        <a:cs typeface="+mn-cs"/>
      </a:defRPr>
    </a:lvl7pPr>
    <a:lvl8pPr marL="14603105" algn="l" defTabSz="4172316" rtl="0" eaLnBrk="1" latinLnBrk="0" hangingPunct="1">
      <a:defRPr sz="5500" kern="1200">
        <a:solidFill>
          <a:schemeClr val="tx1"/>
        </a:solidFill>
        <a:latin typeface="+mn-lt"/>
        <a:ea typeface="+mn-ea"/>
        <a:cs typeface="+mn-cs"/>
      </a:defRPr>
    </a:lvl8pPr>
    <a:lvl9pPr marL="16689263" algn="l" defTabSz="4172316"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FBBFFA-CF80-4F6E-9D90-95407A55BD34}" type="slidenum">
              <a:rPr lang="en-US" smtClean="0"/>
              <a:t>1</a:t>
            </a:fld>
            <a:endParaRPr lang="en-US" dirty="0"/>
          </a:p>
        </p:txBody>
      </p:sp>
    </p:spTree>
    <p:extLst>
      <p:ext uri="{BB962C8B-B14F-4D97-AF65-F5344CB8AC3E}">
        <p14:creationId xmlns:p14="http://schemas.microsoft.com/office/powerpoint/2010/main" val="182537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13177515" y="32764064"/>
            <a:ext cx="11809312" cy="6768752"/>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dirty="0" smtClean="0"/>
              <a:t>Click icon to add chart</a:t>
            </a:r>
            <a:endParaRPr lang="en-US" dirty="0"/>
          </a:p>
        </p:txBody>
      </p:sp>
      <p:sp>
        <p:nvSpPr>
          <p:cNvPr id="8" name="Picture Placeholder 7"/>
          <p:cNvSpPr>
            <a:spLocks noGrp="1"/>
          </p:cNvSpPr>
          <p:nvPr>
            <p:ph type="pic" sz="quarter" idx="16"/>
          </p:nvPr>
        </p:nvSpPr>
        <p:spPr>
          <a:xfrm>
            <a:off x="792139" y="5905080"/>
            <a:ext cx="24194688" cy="14761640"/>
          </a:xfrm>
        </p:spPr>
        <p:txBody>
          <a:bodyPr lIns="0"/>
          <a:lstStyle>
            <a:lvl1pPr marL="0" indent="0">
              <a:buNone/>
              <a:defRPr/>
            </a:lvl1pPr>
          </a:lstStyle>
          <a:p>
            <a:r>
              <a:rPr lang="en-US" dirty="0" smtClean="0"/>
              <a:t>Click icon to add picture</a:t>
            </a:r>
            <a:endParaRPr lang="en-US" dirty="0"/>
          </a:p>
        </p:txBody>
      </p:sp>
      <p:sp>
        <p:nvSpPr>
          <p:cNvPr id="3" name="Picture Placeholder 2"/>
          <p:cNvSpPr>
            <a:spLocks noGrp="1"/>
          </p:cNvSpPr>
          <p:nvPr>
            <p:ph type="pic" idx="1"/>
          </p:nvPr>
        </p:nvSpPr>
        <p:spPr>
          <a:xfrm>
            <a:off x="25362782" y="4014000"/>
            <a:ext cx="4880681" cy="5616625"/>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13" name="Title 1"/>
          <p:cNvSpPr>
            <a:spLocks noGrp="1"/>
          </p:cNvSpPr>
          <p:nvPr>
            <p:ph type="title"/>
          </p:nvPr>
        </p:nvSpPr>
        <p:spPr>
          <a:xfrm>
            <a:off x="932243" y="4752953"/>
            <a:ext cx="24054560" cy="1152128"/>
          </a:xfrm>
        </p:spPr>
        <p:txBody>
          <a:bodyPr lIns="0" tIns="0" rIns="0" bIns="0" anchor="b">
            <a:noAutofit/>
          </a:bodyPr>
          <a:lstStyle>
            <a:lvl1pPr algn="l">
              <a:defRPr sz="9100" b="1"/>
            </a:lvl1pPr>
          </a:lstStyle>
          <a:p>
            <a:r>
              <a:rPr lang="en-US" smtClean="0"/>
              <a:t>Click to edit Master title style</a:t>
            </a:r>
            <a:endParaRPr lang="en-US" dirty="0"/>
          </a:p>
        </p:txBody>
      </p:sp>
      <p:sp>
        <p:nvSpPr>
          <p:cNvPr id="14" name="Text Placeholder 3"/>
          <p:cNvSpPr>
            <a:spLocks noGrp="1"/>
          </p:cNvSpPr>
          <p:nvPr>
            <p:ph type="body" sz="half" idx="2"/>
          </p:nvPr>
        </p:nvSpPr>
        <p:spPr>
          <a:xfrm>
            <a:off x="831894" y="6049097"/>
            <a:ext cx="24054560" cy="6840760"/>
          </a:xfrm>
        </p:spPr>
        <p:txBody>
          <a:bodyPr lIns="0">
            <a:noAutofit/>
          </a:bodyPr>
          <a:lstStyle>
            <a:lvl1pPr marL="0" indent="0" algn="just">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en-US" smtClean="0"/>
              <a:t>Click to edit Master text styles</a:t>
            </a:r>
          </a:p>
        </p:txBody>
      </p:sp>
      <p:sp>
        <p:nvSpPr>
          <p:cNvPr id="11" name="Text Placeholder 3"/>
          <p:cNvSpPr>
            <a:spLocks noGrp="1"/>
          </p:cNvSpPr>
          <p:nvPr>
            <p:ph type="body" sz="half" idx="14"/>
          </p:nvPr>
        </p:nvSpPr>
        <p:spPr>
          <a:xfrm>
            <a:off x="831600" y="1883506"/>
            <a:ext cx="24227235" cy="2077357"/>
          </a:xfrm>
        </p:spPr>
        <p:txBody>
          <a:bodyPr lIns="0">
            <a:normAutofit/>
          </a:bodyPr>
          <a:lstStyle>
            <a:lvl1pPr marL="0" indent="0">
              <a:buNone/>
              <a:defRPr sz="4000" baseline="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en-US" smtClean="0"/>
              <a:t>Click to edit Master text styles</a:t>
            </a:r>
          </a:p>
        </p:txBody>
      </p:sp>
      <p:sp>
        <p:nvSpPr>
          <p:cNvPr id="6" name="Content Placeholder 5"/>
          <p:cNvSpPr>
            <a:spLocks noGrp="1"/>
          </p:cNvSpPr>
          <p:nvPr>
            <p:ph sz="quarter" idx="15"/>
          </p:nvPr>
        </p:nvSpPr>
        <p:spPr>
          <a:xfrm>
            <a:off x="831600" y="172800"/>
            <a:ext cx="24194094" cy="2367079"/>
          </a:xfrm>
        </p:spPr>
        <p:txBody>
          <a:bodyPr lIns="0">
            <a:noAutofit/>
          </a:bodyPr>
          <a:lstStyle>
            <a:lvl1pPr marL="0" indent="0">
              <a:buNone/>
              <a:defRPr sz="12000" b="1">
                <a:latin typeface="+mj-lt"/>
                <a:cs typeface="Adobe Arabic" pitchFamily="18" charset="-78"/>
              </a:defRPr>
            </a:lvl1pPr>
            <a:lvl2pPr>
              <a:defRPr sz="13000" b="1">
                <a:latin typeface="+mj-lt"/>
                <a:cs typeface="Adobe Arabic" pitchFamily="18" charset="-78"/>
              </a:defRPr>
            </a:lvl2pPr>
            <a:lvl3pPr>
              <a:defRPr sz="13000" b="1">
                <a:latin typeface="+mj-lt"/>
                <a:cs typeface="Adobe Arabic" pitchFamily="18" charset="-78"/>
              </a:defRPr>
            </a:lvl3pPr>
            <a:lvl4pPr>
              <a:defRPr sz="13000" b="1">
                <a:latin typeface="+mj-lt"/>
                <a:cs typeface="Adobe Arabic" pitchFamily="18" charset="-78"/>
              </a:defRPr>
            </a:lvl4pPr>
            <a:lvl5pPr>
              <a:defRPr sz="13000" b="1">
                <a:latin typeface="+mj-lt"/>
                <a:cs typeface="Adobe Arabic" pitchFamily="18" charset="-78"/>
              </a:defRPr>
            </a:lvl5pPr>
          </a:lstStyle>
          <a:p>
            <a:pPr lvl="0"/>
            <a:r>
              <a:rPr lang="en-US" smtClean="0"/>
              <a:t>Click to edit Master text styles</a:t>
            </a:r>
          </a:p>
        </p:txBody>
      </p:sp>
      <p:sp>
        <p:nvSpPr>
          <p:cNvPr id="20" name="Picture Placeholder 2"/>
          <p:cNvSpPr>
            <a:spLocks noGrp="1"/>
          </p:cNvSpPr>
          <p:nvPr>
            <p:ph type="pic" idx="17"/>
          </p:nvPr>
        </p:nvSpPr>
        <p:spPr>
          <a:xfrm>
            <a:off x="25362782" y="10009537"/>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1" name="Picture Placeholder 2"/>
          <p:cNvSpPr>
            <a:spLocks noGrp="1"/>
          </p:cNvSpPr>
          <p:nvPr>
            <p:ph type="pic" idx="18"/>
          </p:nvPr>
        </p:nvSpPr>
        <p:spPr>
          <a:xfrm>
            <a:off x="25362782" y="16058209"/>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2" name="Picture Placeholder 2"/>
          <p:cNvSpPr>
            <a:spLocks noGrp="1"/>
          </p:cNvSpPr>
          <p:nvPr>
            <p:ph type="pic" idx="19"/>
          </p:nvPr>
        </p:nvSpPr>
        <p:spPr>
          <a:xfrm>
            <a:off x="25362782" y="22106881"/>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3" name="Picture Placeholder 2"/>
          <p:cNvSpPr>
            <a:spLocks noGrp="1"/>
          </p:cNvSpPr>
          <p:nvPr>
            <p:ph type="pic" idx="20"/>
          </p:nvPr>
        </p:nvSpPr>
        <p:spPr>
          <a:xfrm>
            <a:off x="25362782" y="28155553"/>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4" name="Picture Placeholder 2"/>
          <p:cNvSpPr>
            <a:spLocks noGrp="1"/>
          </p:cNvSpPr>
          <p:nvPr>
            <p:ph type="pic" idx="21"/>
          </p:nvPr>
        </p:nvSpPr>
        <p:spPr>
          <a:xfrm>
            <a:off x="25362782" y="34204224"/>
            <a:ext cx="4880681" cy="5688632"/>
          </a:xfrm>
          <a:ln>
            <a:noFill/>
          </a:ln>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6" name="Text Placeholder 25"/>
          <p:cNvSpPr>
            <a:spLocks noGrp="1"/>
          </p:cNvSpPr>
          <p:nvPr>
            <p:ph type="body" sz="quarter" idx="22"/>
          </p:nvPr>
        </p:nvSpPr>
        <p:spPr>
          <a:xfrm>
            <a:off x="792163" y="21386800"/>
            <a:ext cx="11881296" cy="18146015"/>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smtClean="0"/>
              <a:t>Click to edit Master text styles</a:t>
            </a:r>
          </a:p>
          <a:p>
            <a:pPr lvl="1"/>
            <a:r>
              <a:rPr lang="en-US" smtClean="0"/>
              <a:t>Second level</a:t>
            </a:r>
          </a:p>
        </p:txBody>
      </p:sp>
      <p:sp>
        <p:nvSpPr>
          <p:cNvPr id="27" name="Text Placeholder 25"/>
          <p:cNvSpPr>
            <a:spLocks noGrp="1"/>
          </p:cNvSpPr>
          <p:nvPr>
            <p:ph type="body" sz="quarter" idx="23"/>
          </p:nvPr>
        </p:nvSpPr>
        <p:spPr>
          <a:xfrm>
            <a:off x="13105507" y="21386801"/>
            <a:ext cx="11881296" cy="11017224"/>
          </a:xfrm>
        </p:spPr>
        <p:txBody>
          <a:bodyPr lIns="0" tIns="0" rIns="0" bIns="0">
            <a:noAutofit/>
          </a:bodyPr>
          <a:lstStyle>
            <a:lvl1pPr marL="0" indent="0">
              <a:buClr>
                <a:srgbClr val="FBB034"/>
              </a:buClr>
              <a:buFont typeface="Calibri" pitchFamily="34" charset="0"/>
              <a:buNone/>
              <a:defRPr sz="6000" b="1">
                <a:latin typeface="+mn-lt"/>
              </a:defRPr>
            </a:lvl1pPr>
            <a:lvl2pPr marL="0" indent="0" algn="just">
              <a:buFontTx/>
              <a:buNone/>
              <a:defRPr sz="3200"/>
            </a:lvl2pPr>
          </a:lstStyle>
          <a:p>
            <a:pPr lvl="0"/>
            <a:r>
              <a:rPr lang="en-US" smtClean="0"/>
              <a:t>Click to edit Master text styles</a:t>
            </a:r>
          </a:p>
          <a:p>
            <a:pPr lvl="1"/>
            <a:r>
              <a:rPr lang="en-US" smtClean="0"/>
              <a:t>Second level</a:t>
            </a:r>
          </a:p>
        </p:txBody>
      </p:sp>
      <p:sp>
        <p:nvSpPr>
          <p:cNvPr id="7" name="Text Placeholder 6"/>
          <p:cNvSpPr>
            <a:spLocks noGrp="1"/>
          </p:cNvSpPr>
          <p:nvPr>
            <p:ph type="body" sz="quarter" idx="24"/>
          </p:nvPr>
        </p:nvSpPr>
        <p:spPr>
          <a:xfrm>
            <a:off x="25346867" y="9289455"/>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25" name="Text Placeholder 6"/>
          <p:cNvSpPr>
            <a:spLocks noGrp="1"/>
          </p:cNvSpPr>
          <p:nvPr>
            <p:ph type="body" sz="quarter" idx="25"/>
          </p:nvPr>
        </p:nvSpPr>
        <p:spPr>
          <a:xfrm>
            <a:off x="25346867" y="15338128"/>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28" name="Text Placeholder 6"/>
          <p:cNvSpPr>
            <a:spLocks noGrp="1"/>
          </p:cNvSpPr>
          <p:nvPr>
            <p:ph type="body" sz="quarter" idx="26"/>
          </p:nvPr>
        </p:nvSpPr>
        <p:spPr>
          <a:xfrm>
            <a:off x="25346867" y="21386800"/>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29" name="Text Placeholder 6"/>
          <p:cNvSpPr>
            <a:spLocks noGrp="1"/>
          </p:cNvSpPr>
          <p:nvPr>
            <p:ph type="body" sz="quarter" idx="27"/>
          </p:nvPr>
        </p:nvSpPr>
        <p:spPr>
          <a:xfrm>
            <a:off x="25346867" y="33484815"/>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30" name="Text Placeholder 6"/>
          <p:cNvSpPr>
            <a:spLocks noGrp="1"/>
          </p:cNvSpPr>
          <p:nvPr>
            <p:ph type="body" sz="quarter" idx="28"/>
          </p:nvPr>
        </p:nvSpPr>
        <p:spPr>
          <a:xfrm>
            <a:off x="25346867" y="27435472"/>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31" name="Text Placeholder 6"/>
          <p:cNvSpPr>
            <a:spLocks noGrp="1"/>
          </p:cNvSpPr>
          <p:nvPr>
            <p:ph type="body" sz="quarter" idx="29"/>
          </p:nvPr>
        </p:nvSpPr>
        <p:spPr>
          <a:xfrm>
            <a:off x="25346867" y="39532816"/>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19" name="Chart Placeholder 18"/>
          <p:cNvSpPr>
            <a:spLocks noGrp="1"/>
          </p:cNvSpPr>
          <p:nvPr>
            <p:ph type="chart" sz="quarter" idx="30"/>
          </p:nvPr>
        </p:nvSpPr>
        <p:spPr>
          <a:xfrm>
            <a:off x="13321531" y="32980088"/>
            <a:ext cx="11521280" cy="6408712"/>
          </a:xfrm>
          <a:noFill/>
        </p:spPr>
        <p:txBody>
          <a:bodyPr>
            <a:normAutofit/>
          </a:bodyPr>
          <a:lstStyle>
            <a:lvl1pPr marL="0" indent="0">
              <a:buNone/>
              <a:defRPr sz="6000"/>
            </a:lvl1pPr>
          </a:lstStyle>
          <a:p>
            <a:r>
              <a:rPr lang="en-US" dirty="0" smtClean="0"/>
              <a:t>Click icon to add chart</a:t>
            </a:r>
            <a:endParaRPr lang="en-US" dirty="0"/>
          </a:p>
        </p:txBody>
      </p:sp>
      <p:sp>
        <p:nvSpPr>
          <p:cNvPr id="32" name="Text Placeholder 6"/>
          <p:cNvSpPr>
            <a:spLocks noGrp="1"/>
          </p:cNvSpPr>
          <p:nvPr>
            <p:ph type="body" sz="quarter" idx="31"/>
          </p:nvPr>
        </p:nvSpPr>
        <p:spPr>
          <a:xfrm>
            <a:off x="19946267" y="39029431"/>
            <a:ext cx="4896544" cy="359369"/>
          </a:xfrm>
          <a:effectLst/>
        </p:spPr>
        <p:txBody>
          <a:bodyPr tIns="0" rIns="144000" bIns="72000">
            <a:noAutofit/>
          </a:bodyPr>
          <a:lstStyle>
            <a:lvl1pPr marL="0" indent="0" algn="r">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Tree>
    <p:extLst>
      <p:ext uri="{BB962C8B-B14F-4D97-AF65-F5344CB8AC3E}">
        <p14:creationId xmlns:p14="http://schemas.microsoft.com/office/powerpoint/2010/main" val="37688588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50" name="Chart Placeholder 3"/>
          <p:cNvSpPr>
            <a:spLocks noGrp="1"/>
          </p:cNvSpPr>
          <p:nvPr>
            <p:ph type="chart" sz="quarter" idx="49"/>
          </p:nvPr>
        </p:nvSpPr>
        <p:spPr>
          <a:xfrm>
            <a:off x="25346867" y="4752952"/>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dirty="0" smtClean="0"/>
              <a:t>Click icon to add chart</a:t>
            </a:r>
            <a:endParaRPr lang="en-US" dirty="0"/>
          </a:p>
        </p:txBody>
      </p:sp>
      <p:sp>
        <p:nvSpPr>
          <p:cNvPr id="56" name="Chart Placeholder 3"/>
          <p:cNvSpPr>
            <a:spLocks noGrp="1"/>
          </p:cNvSpPr>
          <p:nvPr>
            <p:ph type="chart" sz="quarter" idx="55"/>
          </p:nvPr>
        </p:nvSpPr>
        <p:spPr>
          <a:xfrm>
            <a:off x="25346867" y="11737728"/>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dirty="0" smtClean="0"/>
              <a:t>Click icon to add chart</a:t>
            </a:r>
            <a:endParaRPr lang="en-US" dirty="0"/>
          </a:p>
        </p:txBody>
      </p:sp>
      <p:sp>
        <p:nvSpPr>
          <p:cNvPr id="44" name="Chart Placeholder 3"/>
          <p:cNvSpPr>
            <a:spLocks noGrp="1"/>
          </p:cNvSpPr>
          <p:nvPr>
            <p:ph type="chart" sz="quarter" idx="43"/>
          </p:nvPr>
        </p:nvSpPr>
        <p:spPr>
          <a:xfrm>
            <a:off x="25346867" y="18722504"/>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dirty="0" smtClean="0"/>
              <a:t>Click icon to add chart</a:t>
            </a:r>
            <a:endParaRPr lang="en-US" dirty="0"/>
          </a:p>
        </p:txBody>
      </p:sp>
      <p:sp>
        <p:nvSpPr>
          <p:cNvPr id="38" name="Chart Placeholder 3"/>
          <p:cNvSpPr>
            <a:spLocks noGrp="1"/>
          </p:cNvSpPr>
          <p:nvPr>
            <p:ph type="chart" sz="quarter" idx="37"/>
          </p:nvPr>
        </p:nvSpPr>
        <p:spPr>
          <a:xfrm>
            <a:off x="25346867" y="25779288"/>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dirty="0" smtClean="0"/>
              <a:t>Click icon to add chart</a:t>
            </a:r>
            <a:endParaRPr lang="en-US" dirty="0"/>
          </a:p>
        </p:txBody>
      </p:sp>
      <p:sp>
        <p:nvSpPr>
          <p:cNvPr id="33" name="Chart Placeholder 3"/>
          <p:cNvSpPr>
            <a:spLocks noGrp="1"/>
          </p:cNvSpPr>
          <p:nvPr>
            <p:ph type="chart" sz="quarter" idx="33"/>
          </p:nvPr>
        </p:nvSpPr>
        <p:spPr>
          <a:xfrm>
            <a:off x="25346867" y="32764064"/>
            <a:ext cx="4896596" cy="6768752"/>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dirty="0" smtClean="0"/>
              <a:t>Click icon to add chart</a:t>
            </a:r>
            <a:endParaRPr lang="en-US" dirty="0"/>
          </a:p>
        </p:txBody>
      </p:sp>
      <p:sp>
        <p:nvSpPr>
          <p:cNvPr id="63" name="Chart Placeholder 3"/>
          <p:cNvSpPr>
            <a:spLocks noGrp="1"/>
          </p:cNvSpPr>
          <p:nvPr>
            <p:ph type="chart" sz="quarter" idx="62"/>
          </p:nvPr>
        </p:nvSpPr>
        <p:spPr>
          <a:xfrm>
            <a:off x="792139" y="13321904"/>
            <a:ext cx="11881372" cy="7272808"/>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dirty="0" smtClean="0"/>
              <a:t>Click icon to add chart</a:t>
            </a:r>
            <a:endParaRPr lang="en-US" dirty="0"/>
          </a:p>
        </p:txBody>
      </p:sp>
      <p:sp>
        <p:nvSpPr>
          <p:cNvPr id="8" name="Picture Placeholder 7"/>
          <p:cNvSpPr>
            <a:spLocks noGrp="1"/>
          </p:cNvSpPr>
          <p:nvPr>
            <p:ph type="pic" sz="quarter" idx="16"/>
          </p:nvPr>
        </p:nvSpPr>
        <p:spPr>
          <a:xfrm>
            <a:off x="13105507" y="4752952"/>
            <a:ext cx="11881320" cy="15913768"/>
          </a:xfrm>
        </p:spPr>
        <p:txBody>
          <a:bodyPr lIns="0"/>
          <a:lstStyle/>
          <a:p>
            <a:r>
              <a:rPr lang="en-US" dirty="0" smtClean="0"/>
              <a:t>Click icon to add picture</a:t>
            </a:r>
            <a:endParaRPr lang="en-US" dirty="0"/>
          </a:p>
        </p:txBody>
      </p:sp>
      <p:sp>
        <p:nvSpPr>
          <p:cNvPr id="13" name="Title 1"/>
          <p:cNvSpPr>
            <a:spLocks noGrp="1"/>
          </p:cNvSpPr>
          <p:nvPr>
            <p:ph type="title"/>
          </p:nvPr>
        </p:nvSpPr>
        <p:spPr>
          <a:xfrm>
            <a:off x="932243" y="4752952"/>
            <a:ext cx="11813224" cy="1224135"/>
          </a:xfrm>
        </p:spPr>
        <p:txBody>
          <a:bodyPr lIns="0" tIns="0" rIns="0" bIns="0" anchor="b">
            <a:noAutofit/>
          </a:bodyPr>
          <a:lstStyle>
            <a:lvl1pPr algn="l">
              <a:defRPr sz="9100" b="1"/>
            </a:lvl1pPr>
          </a:lstStyle>
          <a:p>
            <a:r>
              <a:rPr lang="en-US" smtClean="0"/>
              <a:t>Click to edit Master title style</a:t>
            </a:r>
            <a:endParaRPr lang="en-US" dirty="0"/>
          </a:p>
        </p:txBody>
      </p:sp>
      <p:sp>
        <p:nvSpPr>
          <p:cNvPr id="14" name="Text Placeholder 3"/>
          <p:cNvSpPr>
            <a:spLocks noGrp="1"/>
          </p:cNvSpPr>
          <p:nvPr>
            <p:ph type="body" sz="half" idx="2"/>
          </p:nvPr>
        </p:nvSpPr>
        <p:spPr>
          <a:xfrm>
            <a:off x="831894" y="6049097"/>
            <a:ext cx="11913573" cy="6840760"/>
          </a:xfrm>
        </p:spPr>
        <p:txBody>
          <a:bodyPr lIns="0" tIns="0" rIns="0" bIns="0">
            <a:noAutofit/>
          </a:bodyPr>
          <a:lstStyle>
            <a:lvl1pPr marL="0" indent="0" algn="just">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en-US" smtClean="0"/>
              <a:t>Click to edit Master text styles</a:t>
            </a:r>
          </a:p>
        </p:txBody>
      </p:sp>
      <p:sp>
        <p:nvSpPr>
          <p:cNvPr id="11" name="Text Placeholder 3"/>
          <p:cNvSpPr>
            <a:spLocks noGrp="1"/>
          </p:cNvSpPr>
          <p:nvPr>
            <p:ph type="body" sz="half" idx="14"/>
          </p:nvPr>
        </p:nvSpPr>
        <p:spPr>
          <a:xfrm>
            <a:off x="831600" y="1883506"/>
            <a:ext cx="24227235" cy="2077357"/>
          </a:xfrm>
        </p:spPr>
        <p:txBody>
          <a:bodyPr lIns="0">
            <a:normAutofit/>
          </a:bodyPr>
          <a:lstStyle>
            <a:lvl1pPr marL="0" indent="0">
              <a:buNone/>
              <a:defRPr sz="4000" baseline="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en-US" smtClean="0"/>
              <a:t>Click to edit Master text styles</a:t>
            </a:r>
          </a:p>
        </p:txBody>
      </p:sp>
      <p:sp>
        <p:nvSpPr>
          <p:cNvPr id="6" name="Content Placeholder 5"/>
          <p:cNvSpPr>
            <a:spLocks noGrp="1"/>
          </p:cNvSpPr>
          <p:nvPr>
            <p:ph sz="quarter" idx="15"/>
          </p:nvPr>
        </p:nvSpPr>
        <p:spPr>
          <a:xfrm>
            <a:off x="831600" y="172800"/>
            <a:ext cx="24194094" cy="2367079"/>
          </a:xfrm>
        </p:spPr>
        <p:txBody>
          <a:bodyPr lIns="0">
            <a:noAutofit/>
          </a:bodyPr>
          <a:lstStyle>
            <a:lvl1pPr marL="0" indent="0">
              <a:buNone/>
              <a:defRPr sz="12000" b="1">
                <a:latin typeface="+mj-lt"/>
                <a:cs typeface="Adobe Arabic" pitchFamily="18" charset="-78"/>
              </a:defRPr>
            </a:lvl1pPr>
            <a:lvl2pPr>
              <a:defRPr sz="13000" b="1">
                <a:latin typeface="+mj-lt"/>
                <a:cs typeface="Adobe Arabic" pitchFamily="18" charset="-78"/>
              </a:defRPr>
            </a:lvl2pPr>
            <a:lvl3pPr>
              <a:defRPr sz="13000" b="1">
                <a:latin typeface="+mj-lt"/>
                <a:cs typeface="Adobe Arabic" pitchFamily="18" charset="-78"/>
              </a:defRPr>
            </a:lvl3pPr>
            <a:lvl4pPr>
              <a:defRPr sz="13000" b="1">
                <a:latin typeface="+mj-lt"/>
                <a:cs typeface="Adobe Arabic" pitchFamily="18" charset="-78"/>
              </a:defRPr>
            </a:lvl4pPr>
            <a:lvl5pPr>
              <a:defRPr sz="13000" b="1">
                <a:latin typeface="+mj-lt"/>
                <a:cs typeface="Adobe Arabic" pitchFamily="18" charset="-78"/>
              </a:defRPr>
            </a:lvl5pPr>
          </a:lstStyle>
          <a:p>
            <a:pPr lvl="0"/>
            <a:r>
              <a:rPr lang="en-US" smtClean="0"/>
              <a:t>Click to edit Master text styles</a:t>
            </a:r>
          </a:p>
        </p:txBody>
      </p:sp>
      <p:sp>
        <p:nvSpPr>
          <p:cNvPr id="26" name="Text Placeholder 25"/>
          <p:cNvSpPr>
            <a:spLocks noGrp="1"/>
          </p:cNvSpPr>
          <p:nvPr>
            <p:ph type="body" sz="quarter" idx="22"/>
          </p:nvPr>
        </p:nvSpPr>
        <p:spPr>
          <a:xfrm>
            <a:off x="792163" y="21386800"/>
            <a:ext cx="11881296" cy="14689631"/>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smtClean="0"/>
              <a:t>Click to edit Master text styles</a:t>
            </a:r>
          </a:p>
          <a:p>
            <a:pPr lvl="1"/>
            <a:r>
              <a:rPr lang="en-US" smtClean="0"/>
              <a:t>Second level</a:t>
            </a:r>
          </a:p>
        </p:txBody>
      </p:sp>
      <p:sp>
        <p:nvSpPr>
          <p:cNvPr id="27" name="Text Placeholder 25"/>
          <p:cNvSpPr>
            <a:spLocks noGrp="1"/>
          </p:cNvSpPr>
          <p:nvPr>
            <p:ph type="body" sz="quarter" idx="23"/>
          </p:nvPr>
        </p:nvSpPr>
        <p:spPr>
          <a:xfrm>
            <a:off x="13105507" y="21386801"/>
            <a:ext cx="11881296" cy="11089231"/>
          </a:xfrm>
        </p:spPr>
        <p:txBody>
          <a:bodyPr lIns="0" tIns="0" rIns="0" bIns="0">
            <a:noAutofit/>
          </a:bodyPr>
          <a:lstStyle>
            <a:lvl1pPr marL="0" indent="0">
              <a:buClr>
                <a:srgbClr val="FBB034"/>
              </a:buClr>
              <a:buFont typeface="Calibri" pitchFamily="34" charset="0"/>
              <a:buNone/>
              <a:defRPr sz="6000" b="1">
                <a:latin typeface="+mn-lt"/>
              </a:defRPr>
            </a:lvl1pPr>
            <a:lvl2pPr marL="0" indent="0" algn="just">
              <a:buFontTx/>
              <a:buNone/>
              <a:defRPr sz="3200"/>
            </a:lvl2pPr>
          </a:lstStyle>
          <a:p>
            <a:pPr lvl="0"/>
            <a:r>
              <a:rPr lang="en-US" smtClean="0"/>
              <a:t>Click to edit Master text styles</a:t>
            </a:r>
          </a:p>
          <a:p>
            <a:pPr lvl="1"/>
            <a:r>
              <a:rPr lang="en-US" smtClean="0"/>
              <a:t>Second level</a:t>
            </a:r>
          </a:p>
        </p:txBody>
      </p:sp>
      <p:sp>
        <p:nvSpPr>
          <p:cNvPr id="34" name="Chart Placeholder 18"/>
          <p:cNvSpPr>
            <a:spLocks noGrp="1"/>
          </p:cNvSpPr>
          <p:nvPr>
            <p:ph type="chart" sz="quarter" idx="34"/>
          </p:nvPr>
        </p:nvSpPr>
        <p:spPr>
          <a:xfrm>
            <a:off x="25490883" y="33412136"/>
            <a:ext cx="4608512" cy="4608512"/>
          </a:xfrm>
          <a:noFill/>
        </p:spPr>
        <p:txBody>
          <a:bodyPr>
            <a:normAutofit/>
          </a:bodyPr>
          <a:lstStyle>
            <a:lvl1pPr marL="0" indent="0">
              <a:buNone/>
              <a:defRPr sz="6000"/>
            </a:lvl1pPr>
          </a:lstStyle>
          <a:p>
            <a:r>
              <a:rPr lang="en-US" dirty="0" smtClean="0"/>
              <a:t>Click icon to add chart</a:t>
            </a:r>
            <a:endParaRPr lang="en-US" dirty="0"/>
          </a:p>
        </p:txBody>
      </p:sp>
      <p:sp>
        <p:nvSpPr>
          <p:cNvPr id="35" name="Text Placeholder 6"/>
          <p:cNvSpPr>
            <a:spLocks noGrp="1"/>
          </p:cNvSpPr>
          <p:nvPr>
            <p:ph type="body" sz="quarter" idx="35"/>
          </p:nvPr>
        </p:nvSpPr>
        <p:spPr>
          <a:xfrm>
            <a:off x="25490883" y="38164664"/>
            <a:ext cx="4608512" cy="122413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37" name="Text Placeholder 6"/>
          <p:cNvSpPr>
            <a:spLocks noGrp="1"/>
          </p:cNvSpPr>
          <p:nvPr>
            <p:ph type="body" sz="quarter" idx="36"/>
          </p:nvPr>
        </p:nvSpPr>
        <p:spPr>
          <a:xfrm>
            <a:off x="25490883" y="32980088"/>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39" name="Chart Placeholder 18"/>
          <p:cNvSpPr>
            <a:spLocks noGrp="1"/>
          </p:cNvSpPr>
          <p:nvPr>
            <p:ph type="chart" sz="quarter" idx="38"/>
          </p:nvPr>
        </p:nvSpPr>
        <p:spPr>
          <a:xfrm>
            <a:off x="25490883" y="26355352"/>
            <a:ext cx="2160240" cy="3168352"/>
          </a:xfrm>
          <a:noFill/>
        </p:spPr>
        <p:txBody>
          <a:bodyPr>
            <a:normAutofit/>
          </a:bodyPr>
          <a:lstStyle>
            <a:lvl1pPr marL="0" indent="0">
              <a:buNone/>
              <a:defRPr sz="4000"/>
            </a:lvl1pPr>
          </a:lstStyle>
          <a:p>
            <a:r>
              <a:rPr lang="en-US" dirty="0" smtClean="0"/>
              <a:t>Click icon to add chart</a:t>
            </a:r>
            <a:endParaRPr lang="en-US" dirty="0"/>
          </a:p>
        </p:txBody>
      </p:sp>
      <p:sp>
        <p:nvSpPr>
          <p:cNvPr id="40" name="Text Placeholder 6"/>
          <p:cNvSpPr>
            <a:spLocks noGrp="1"/>
          </p:cNvSpPr>
          <p:nvPr>
            <p:ph type="body" sz="quarter" idx="39"/>
          </p:nvPr>
        </p:nvSpPr>
        <p:spPr>
          <a:xfrm>
            <a:off x="25490883" y="29667720"/>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41" name="Text Placeholder 6"/>
          <p:cNvSpPr>
            <a:spLocks noGrp="1"/>
          </p:cNvSpPr>
          <p:nvPr>
            <p:ph type="body" sz="quarter" idx="40"/>
          </p:nvPr>
        </p:nvSpPr>
        <p:spPr>
          <a:xfrm>
            <a:off x="25490883" y="25923304"/>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42" name="Text Placeholder 6"/>
          <p:cNvSpPr>
            <a:spLocks noGrp="1"/>
          </p:cNvSpPr>
          <p:nvPr>
            <p:ph type="body" sz="quarter" idx="41"/>
          </p:nvPr>
        </p:nvSpPr>
        <p:spPr>
          <a:xfrm>
            <a:off x="27939155" y="29667720"/>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43" name="Chart Placeholder 18"/>
          <p:cNvSpPr>
            <a:spLocks noGrp="1"/>
          </p:cNvSpPr>
          <p:nvPr>
            <p:ph type="chart" sz="quarter" idx="42"/>
          </p:nvPr>
        </p:nvSpPr>
        <p:spPr>
          <a:xfrm>
            <a:off x="27939155" y="26355352"/>
            <a:ext cx="2160240" cy="3168352"/>
          </a:xfrm>
          <a:noFill/>
        </p:spPr>
        <p:txBody>
          <a:bodyPr>
            <a:normAutofit/>
          </a:bodyPr>
          <a:lstStyle>
            <a:lvl1pPr marL="0" indent="0">
              <a:buFontTx/>
              <a:buNone/>
              <a:defRPr sz="4000"/>
            </a:lvl1pPr>
          </a:lstStyle>
          <a:p>
            <a:r>
              <a:rPr lang="en-US" dirty="0" smtClean="0"/>
              <a:t>Click icon to add chart</a:t>
            </a:r>
            <a:endParaRPr lang="en-US" dirty="0"/>
          </a:p>
        </p:txBody>
      </p:sp>
      <p:sp>
        <p:nvSpPr>
          <p:cNvPr id="46" name="Text Placeholder 6"/>
          <p:cNvSpPr>
            <a:spLocks noGrp="1"/>
          </p:cNvSpPr>
          <p:nvPr>
            <p:ph type="body" sz="quarter" idx="45"/>
          </p:nvPr>
        </p:nvSpPr>
        <p:spPr>
          <a:xfrm>
            <a:off x="25490883" y="22610936"/>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47" name="Text Placeholder 6"/>
          <p:cNvSpPr>
            <a:spLocks noGrp="1"/>
          </p:cNvSpPr>
          <p:nvPr>
            <p:ph type="body" sz="quarter" idx="46"/>
          </p:nvPr>
        </p:nvSpPr>
        <p:spPr>
          <a:xfrm>
            <a:off x="25490883" y="18866520"/>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48" name="Text Placeholder 6"/>
          <p:cNvSpPr>
            <a:spLocks noGrp="1"/>
          </p:cNvSpPr>
          <p:nvPr>
            <p:ph type="body" sz="quarter" idx="47"/>
          </p:nvPr>
        </p:nvSpPr>
        <p:spPr>
          <a:xfrm>
            <a:off x="27939155" y="22610936"/>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51" name="Chart Placeholder 18"/>
          <p:cNvSpPr>
            <a:spLocks noGrp="1"/>
          </p:cNvSpPr>
          <p:nvPr>
            <p:ph type="chart" sz="quarter" idx="50"/>
          </p:nvPr>
        </p:nvSpPr>
        <p:spPr>
          <a:xfrm>
            <a:off x="25490883" y="5329016"/>
            <a:ext cx="2160240" cy="3168352"/>
          </a:xfrm>
          <a:noFill/>
        </p:spPr>
        <p:txBody>
          <a:bodyPr>
            <a:normAutofit/>
          </a:bodyPr>
          <a:lstStyle>
            <a:lvl1pPr marL="0" indent="0">
              <a:buNone/>
              <a:defRPr sz="4000"/>
            </a:lvl1pPr>
          </a:lstStyle>
          <a:p>
            <a:r>
              <a:rPr lang="en-US" dirty="0" smtClean="0"/>
              <a:t>Click icon to add chart</a:t>
            </a:r>
            <a:endParaRPr lang="en-US" dirty="0"/>
          </a:p>
        </p:txBody>
      </p:sp>
      <p:sp>
        <p:nvSpPr>
          <p:cNvPr id="52" name="Text Placeholder 6"/>
          <p:cNvSpPr>
            <a:spLocks noGrp="1"/>
          </p:cNvSpPr>
          <p:nvPr>
            <p:ph type="body" sz="quarter" idx="51"/>
          </p:nvPr>
        </p:nvSpPr>
        <p:spPr>
          <a:xfrm>
            <a:off x="25490883" y="8641384"/>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53" name="Text Placeholder 6"/>
          <p:cNvSpPr>
            <a:spLocks noGrp="1"/>
          </p:cNvSpPr>
          <p:nvPr>
            <p:ph type="body" sz="quarter" idx="52"/>
          </p:nvPr>
        </p:nvSpPr>
        <p:spPr>
          <a:xfrm>
            <a:off x="25490883" y="4896968"/>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54" name="Text Placeholder 6"/>
          <p:cNvSpPr>
            <a:spLocks noGrp="1"/>
          </p:cNvSpPr>
          <p:nvPr>
            <p:ph type="body" sz="quarter" idx="53"/>
          </p:nvPr>
        </p:nvSpPr>
        <p:spPr>
          <a:xfrm>
            <a:off x="27939155" y="8641384"/>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57" name="Chart Placeholder 18"/>
          <p:cNvSpPr>
            <a:spLocks noGrp="1"/>
          </p:cNvSpPr>
          <p:nvPr>
            <p:ph type="chart" sz="quarter" idx="56"/>
          </p:nvPr>
        </p:nvSpPr>
        <p:spPr>
          <a:xfrm>
            <a:off x="25490883" y="12313792"/>
            <a:ext cx="4536504" cy="3168352"/>
          </a:xfrm>
          <a:noFill/>
        </p:spPr>
        <p:txBody>
          <a:bodyPr>
            <a:normAutofit/>
          </a:bodyPr>
          <a:lstStyle>
            <a:lvl1pPr marL="0" indent="0">
              <a:buNone/>
              <a:defRPr sz="4000"/>
            </a:lvl1pPr>
          </a:lstStyle>
          <a:p>
            <a:r>
              <a:rPr lang="en-US" dirty="0" smtClean="0"/>
              <a:t>Click icon to add chart</a:t>
            </a:r>
            <a:endParaRPr lang="en-US" dirty="0"/>
          </a:p>
        </p:txBody>
      </p:sp>
      <p:sp>
        <p:nvSpPr>
          <p:cNvPr id="58" name="Text Placeholder 6"/>
          <p:cNvSpPr>
            <a:spLocks noGrp="1"/>
          </p:cNvSpPr>
          <p:nvPr>
            <p:ph type="body" sz="quarter" idx="57"/>
          </p:nvPr>
        </p:nvSpPr>
        <p:spPr>
          <a:xfrm>
            <a:off x="25490883" y="15626160"/>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59" name="Text Placeholder 6"/>
          <p:cNvSpPr>
            <a:spLocks noGrp="1"/>
          </p:cNvSpPr>
          <p:nvPr>
            <p:ph type="body" sz="quarter" idx="58"/>
          </p:nvPr>
        </p:nvSpPr>
        <p:spPr>
          <a:xfrm>
            <a:off x="25490883" y="11881744"/>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60" name="Text Placeholder 6"/>
          <p:cNvSpPr>
            <a:spLocks noGrp="1"/>
          </p:cNvSpPr>
          <p:nvPr>
            <p:ph type="body" sz="quarter" idx="59"/>
          </p:nvPr>
        </p:nvSpPr>
        <p:spPr>
          <a:xfrm>
            <a:off x="27939155" y="15626160"/>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62" name="Text Placeholder 25"/>
          <p:cNvSpPr>
            <a:spLocks noGrp="1"/>
          </p:cNvSpPr>
          <p:nvPr>
            <p:ph type="body" sz="quarter" idx="61"/>
          </p:nvPr>
        </p:nvSpPr>
        <p:spPr>
          <a:xfrm>
            <a:off x="1008163" y="13465919"/>
            <a:ext cx="6552728" cy="6912769"/>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smtClean="0"/>
              <a:t>Click to edit Master text styles</a:t>
            </a:r>
          </a:p>
          <a:p>
            <a:pPr lvl="1"/>
            <a:r>
              <a:rPr lang="en-US" smtClean="0"/>
              <a:t>Second level</a:t>
            </a:r>
          </a:p>
        </p:txBody>
      </p:sp>
      <p:sp>
        <p:nvSpPr>
          <p:cNvPr id="64" name="Chart Placeholder 18"/>
          <p:cNvSpPr>
            <a:spLocks noGrp="1"/>
          </p:cNvSpPr>
          <p:nvPr>
            <p:ph type="chart" sz="quarter" idx="63"/>
          </p:nvPr>
        </p:nvSpPr>
        <p:spPr>
          <a:xfrm>
            <a:off x="7920931" y="13969976"/>
            <a:ext cx="4608512" cy="4608512"/>
          </a:xfrm>
          <a:noFill/>
        </p:spPr>
        <p:txBody>
          <a:bodyPr>
            <a:normAutofit/>
          </a:bodyPr>
          <a:lstStyle>
            <a:lvl1pPr marL="0" indent="0">
              <a:buNone/>
              <a:defRPr sz="6000"/>
            </a:lvl1pPr>
          </a:lstStyle>
          <a:p>
            <a:r>
              <a:rPr lang="en-US" dirty="0" smtClean="0"/>
              <a:t>Click icon to add chart</a:t>
            </a:r>
            <a:endParaRPr lang="en-US" dirty="0"/>
          </a:p>
        </p:txBody>
      </p:sp>
      <p:sp>
        <p:nvSpPr>
          <p:cNvPr id="65" name="Text Placeholder 6"/>
          <p:cNvSpPr>
            <a:spLocks noGrp="1"/>
          </p:cNvSpPr>
          <p:nvPr>
            <p:ph type="body" sz="quarter" idx="64"/>
          </p:nvPr>
        </p:nvSpPr>
        <p:spPr>
          <a:xfrm>
            <a:off x="7920931" y="18722504"/>
            <a:ext cx="4608512" cy="1656184"/>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66" name="Text Placeholder 6"/>
          <p:cNvSpPr>
            <a:spLocks noGrp="1"/>
          </p:cNvSpPr>
          <p:nvPr>
            <p:ph type="body" sz="quarter" idx="65"/>
          </p:nvPr>
        </p:nvSpPr>
        <p:spPr>
          <a:xfrm>
            <a:off x="7920931" y="13537928"/>
            <a:ext cx="4608512" cy="360040"/>
          </a:xfrm>
          <a:effectLst/>
        </p:spPr>
        <p:txBody>
          <a:bodyPr lIns="0" tIns="0" rIns="144000" bIns="72000">
            <a:noAutofit/>
          </a:bodyPr>
          <a:lstStyle>
            <a:lvl1pPr marL="0" indent="0" algn="ctr">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5" name="Picture Placeholder 4"/>
          <p:cNvSpPr>
            <a:spLocks noGrp="1"/>
          </p:cNvSpPr>
          <p:nvPr>
            <p:ph type="pic" sz="quarter" idx="66"/>
          </p:nvPr>
        </p:nvSpPr>
        <p:spPr>
          <a:xfrm>
            <a:off x="27938413" y="5257800"/>
            <a:ext cx="2088974" cy="3167560"/>
          </a:xfrm>
        </p:spPr>
        <p:txBody>
          <a:bodyPr lIns="0" rIns="0">
            <a:normAutofit/>
          </a:bodyPr>
          <a:lstStyle>
            <a:lvl1pPr marL="0" indent="0" algn="ctr">
              <a:buNone/>
              <a:defRPr sz="4000"/>
            </a:lvl1pPr>
          </a:lstStyle>
          <a:p>
            <a:r>
              <a:rPr lang="en-US" dirty="0" smtClean="0"/>
              <a:t>Click icon to add picture</a:t>
            </a:r>
            <a:endParaRPr lang="en-US" dirty="0"/>
          </a:p>
        </p:txBody>
      </p:sp>
      <p:sp>
        <p:nvSpPr>
          <p:cNvPr id="67" name="Picture Placeholder 4"/>
          <p:cNvSpPr>
            <a:spLocks noGrp="1"/>
          </p:cNvSpPr>
          <p:nvPr>
            <p:ph type="pic" sz="quarter" idx="67"/>
          </p:nvPr>
        </p:nvSpPr>
        <p:spPr>
          <a:xfrm>
            <a:off x="27938413" y="19298568"/>
            <a:ext cx="2088974" cy="3167560"/>
          </a:xfrm>
        </p:spPr>
        <p:txBody>
          <a:bodyPr lIns="0" rIns="0">
            <a:normAutofit/>
          </a:bodyPr>
          <a:lstStyle>
            <a:lvl1pPr marL="0" indent="0" algn="ctr">
              <a:buNone/>
              <a:defRPr sz="4000"/>
            </a:lvl1pPr>
          </a:lstStyle>
          <a:p>
            <a:r>
              <a:rPr lang="en-US" dirty="0" smtClean="0"/>
              <a:t>Click icon to add picture</a:t>
            </a:r>
            <a:endParaRPr lang="en-US" dirty="0"/>
          </a:p>
        </p:txBody>
      </p:sp>
      <p:sp>
        <p:nvSpPr>
          <p:cNvPr id="68" name="Picture Placeholder 4"/>
          <p:cNvSpPr>
            <a:spLocks noGrp="1"/>
          </p:cNvSpPr>
          <p:nvPr>
            <p:ph type="pic" sz="quarter" idx="68"/>
          </p:nvPr>
        </p:nvSpPr>
        <p:spPr>
          <a:xfrm>
            <a:off x="25490883" y="19298568"/>
            <a:ext cx="2232248" cy="3167560"/>
          </a:xfrm>
        </p:spPr>
        <p:txBody>
          <a:bodyPr lIns="0" rIns="0">
            <a:normAutofit/>
          </a:bodyPr>
          <a:lstStyle>
            <a:lvl1pPr marL="0" indent="0" algn="ctr">
              <a:buNone/>
              <a:defRPr sz="4000"/>
            </a:lvl1pPr>
          </a:lstStyle>
          <a:p>
            <a:r>
              <a:rPr lang="en-US" dirty="0" smtClean="0"/>
              <a:t>Click icon to add picture</a:t>
            </a:r>
            <a:endParaRPr lang="en-US" dirty="0"/>
          </a:p>
        </p:txBody>
      </p:sp>
      <p:sp>
        <p:nvSpPr>
          <p:cNvPr id="69" name="Chart Placeholder 3"/>
          <p:cNvSpPr>
            <a:spLocks noGrp="1"/>
          </p:cNvSpPr>
          <p:nvPr>
            <p:ph type="chart" sz="quarter" idx="69"/>
          </p:nvPr>
        </p:nvSpPr>
        <p:spPr>
          <a:xfrm>
            <a:off x="792139" y="36580488"/>
            <a:ext cx="11881372" cy="2952328"/>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dirty="0" smtClean="0"/>
              <a:t>Click icon to add chart</a:t>
            </a:r>
            <a:endParaRPr lang="en-US" dirty="0"/>
          </a:p>
        </p:txBody>
      </p:sp>
      <p:sp>
        <p:nvSpPr>
          <p:cNvPr id="70" name="Text Placeholder 25"/>
          <p:cNvSpPr>
            <a:spLocks noGrp="1"/>
          </p:cNvSpPr>
          <p:nvPr>
            <p:ph type="body" sz="quarter" idx="70"/>
          </p:nvPr>
        </p:nvSpPr>
        <p:spPr>
          <a:xfrm>
            <a:off x="1008163" y="36724504"/>
            <a:ext cx="11521280" cy="2592288"/>
          </a:xfrm>
        </p:spPr>
        <p:txBody>
          <a:bodyPr lIns="0" tIns="0" rIns="0" bIns="0">
            <a:noAutofit/>
          </a:bodyPr>
          <a:lstStyle>
            <a:lvl1pPr marL="0" indent="0">
              <a:buClr>
                <a:srgbClr val="FBB034"/>
              </a:buClr>
              <a:buFontTx/>
              <a:buNone/>
              <a:defRPr sz="6000" b="1">
                <a:latin typeface="+mn-lt"/>
              </a:defRPr>
            </a:lvl1pPr>
            <a:lvl2pPr marL="0" indent="0" algn="just">
              <a:buFontTx/>
              <a:buNone/>
              <a:defRPr sz="1800" baseline="0"/>
            </a:lvl2pPr>
          </a:lstStyle>
          <a:p>
            <a:pPr lvl="0"/>
            <a:r>
              <a:rPr lang="en-US" smtClean="0"/>
              <a:t>Click to edit Master text styles</a:t>
            </a:r>
          </a:p>
          <a:p>
            <a:pPr lvl="1"/>
            <a:r>
              <a:rPr lang="en-US" smtClean="0"/>
              <a:t>Second level</a:t>
            </a:r>
          </a:p>
        </p:txBody>
      </p:sp>
      <p:sp>
        <p:nvSpPr>
          <p:cNvPr id="74" name="Chart Placeholder 3"/>
          <p:cNvSpPr>
            <a:spLocks noGrp="1"/>
          </p:cNvSpPr>
          <p:nvPr>
            <p:ph type="chart" sz="quarter" idx="71"/>
          </p:nvPr>
        </p:nvSpPr>
        <p:spPr>
          <a:xfrm>
            <a:off x="13105507" y="32764064"/>
            <a:ext cx="11881372" cy="6768752"/>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dirty="0" smtClean="0"/>
              <a:t>Click icon to add chart</a:t>
            </a:r>
            <a:endParaRPr lang="en-US" dirty="0"/>
          </a:p>
        </p:txBody>
      </p:sp>
      <p:sp>
        <p:nvSpPr>
          <p:cNvPr id="75" name="Text Placeholder 25"/>
          <p:cNvSpPr>
            <a:spLocks noGrp="1"/>
          </p:cNvSpPr>
          <p:nvPr>
            <p:ph type="body" sz="quarter" idx="72"/>
          </p:nvPr>
        </p:nvSpPr>
        <p:spPr>
          <a:xfrm>
            <a:off x="13321531" y="32908080"/>
            <a:ext cx="11521280" cy="6408712"/>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716775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13177515" y="32764064"/>
            <a:ext cx="11809312" cy="6768752"/>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8" name="Picture Placeholder 7"/>
          <p:cNvSpPr>
            <a:spLocks noGrp="1"/>
          </p:cNvSpPr>
          <p:nvPr>
            <p:ph type="pic" sz="quarter" idx="16"/>
          </p:nvPr>
        </p:nvSpPr>
        <p:spPr>
          <a:xfrm>
            <a:off x="792139" y="5905080"/>
            <a:ext cx="24194688" cy="14761640"/>
          </a:xfrm>
        </p:spPr>
        <p:txBody>
          <a:bodyPr lIns="0"/>
          <a:lstStyle>
            <a:lvl1pPr marL="0" indent="0">
              <a:buNone/>
              <a:defRPr/>
            </a:lvl1pPr>
          </a:lstStyle>
          <a:p>
            <a:r>
              <a:rPr lang="en-US" dirty="0" smtClean="0"/>
              <a:t>Click icon to add picture</a:t>
            </a:r>
            <a:endParaRPr lang="en-US" dirty="0"/>
          </a:p>
        </p:txBody>
      </p:sp>
      <p:sp>
        <p:nvSpPr>
          <p:cNvPr id="3" name="Picture Placeholder 2"/>
          <p:cNvSpPr>
            <a:spLocks noGrp="1"/>
          </p:cNvSpPr>
          <p:nvPr>
            <p:ph type="pic" idx="1"/>
          </p:nvPr>
        </p:nvSpPr>
        <p:spPr>
          <a:xfrm>
            <a:off x="25362782" y="4014000"/>
            <a:ext cx="4880681" cy="5616625"/>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13" name="Title 1"/>
          <p:cNvSpPr>
            <a:spLocks noGrp="1"/>
          </p:cNvSpPr>
          <p:nvPr>
            <p:ph type="title"/>
          </p:nvPr>
        </p:nvSpPr>
        <p:spPr>
          <a:xfrm>
            <a:off x="932243" y="4752953"/>
            <a:ext cx="24054560" cy="1152128"/>
          </a:xfrm>
        </p:spPr>
        <p:txBody>
          <a:bodyPr lIns="0" tIns="0" rIns="0" bIns="0" anchor="b">
            <a:noAutofit/>
          </a:bodyPr>
          <a:lstStyle>
            <a:lvl1pPr algn="l">
              <a:defRPr sz="9100" b="1"/>
            </a:lvl1pPr>
          </a:lstStyle>
          <a:p>
            <a:r>
              <a:rPr lang="en-US" dirty="0" smtClean="0"/>
              <a:t>Click to edit Master title style</a:t>
            </a:r>
            <a:endParaRPr lang="en-US" dirty="0"/>
          </a:p>
        </p:txBody>
      </p:sp>
      <p:sp>
        <p:nvSpPr>
          <p:cNvPr id="14" name="Text Placeholder 3"/>
          <p:cNvSpPr>
            <a:spLocks noGrp="1"/>
          </p:cNvSpPr>
          <p:nvPr>
            <p:ph type="body" sz="half" idx="2"/>
          </p:nvPr>
        </p:nvSpPr>
        <p:spPr>
          <a:xfrm>
            <a:off x="831894" y="6049097"/>
            <a:ext cx="24054560" cy="6840760"/>
          </a:xfrm>
        </p:spPr>
        <p:txBody>
          <a:bodyPr lIns="0">
            <a:noAutofit/>
          </a:bodyPr>
          <a:lstStyle>
            <a:lvl1pPr marL="0" indent="0" algn="just">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en-US" dirty="0" smtClean="0"/>
              <a:t>Click to edit Master text styles</a:t>
            </a:r>
          </a:p>
        </p:txBody>
      </p:sp>
      <p:sp>
        <p:nvSpPr>
          <p:cNvPr id="11" name="Text Placeholder 3"/>
          <p:cNvSpPr>
            <a:spLocks noGrp="1"/>
          </p:cNvSpPr>
          <p:nvPr>
            <p:ph type="body" sz="half" idx="14"/>
          </p:nvPr>
        </p:nvSpPr>
        <p:spPr>
          <a:xfrm>
            <a:off x="831600" y="1883506"/>
            <a:ext cx="24227235" cy="2077357"/>
          </a:xfrm>
        </p:spPr>
        <p:txBody>
          <a:bodyPr lIns="0">
            <a:normAutofit/>
          </a:bodyPr>
          <a:lstStyle>
            <a:lvl1pPr marL="0" indent="0">
              <a:buNone/>
              <a:defRPr sz="4000" baseline="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endParaRPr lang="en-US" dirty="0" smtClean="0"/>
          </a:p>
        </p:txBody>
      </p:sp>
      <p:sp>
        <p:nvSpPr>
          <p:cNvPr id="6" name="Content Placeholder 5"/>
          <p:cNvSpPr>
            <a:spLocks noGrp="1"/>
          </p:cNvSpPr>
          <p:nvPr>
            <p:ph sz="quarter" idx="15"/>
          </p:nvPr>
        </p:nvSpPr>
        <p:spPr>
          <a:xfrm>
            <a:off x="831600" y="172800"/>
            <a:ext cx="24194094" cy="2367079"/>
          </a:xfrm>
        </p:spPr>
        <p:txBody>
          <a:bodyPr lIns="0">
            <a:noAutofit/>
          </a:bodyPr>
          <a:lstStyle>
            <a:lvl1pPr marL="0" indent="0">
              <a:buNone/>
              <a:defRPr sz="12000" b="1">
                <a:latin typeface="+mj-lt"/>
                <a:cs typeface="Adobe Arabic" pitchFamily="18" charset="-78"/>
              </a:defRPr>
            </a:lvl1pPr>
            <a:lvl2pPr>
              <a:defRPr sz="13000" b="1">
                <a:latin typeface="+mj-lt"/>
                <a:cs typeface="Adobe Arabic" pitchFamily="18" charset="-78"/>
              </a:defRPr>
            </a:lvl2pPr>
            <a:lvl3pPr>
              <a:defRPr sz="13000" b="1">
                <a:latin typeface="+mj-lt"/>
                <a:cs typeface="Adobe Arabic" pitchFamily="18" charset="-78"/>
              </a:defRPr>
            </a:lvl3pPr>
            <a:lvl4pPr>
              <a:defRPr sz="13000" b="1">
                <a:latin typeface="+mj-lt"/>
                <a:cs typeface="Adobe Arabic" pitchFamily="18" charset="-78"/>
              </a:defRPr>
            </a:lvl4pPr>
            <a:lvl5pPr>
              <a:defRPr sz="13000" b="1">
                <a:latin typeface="+mj-lt"/>
                <a:cs typeface="Adobe Arabic" pitchFamily="18" charset="-78"/>
              </a:defRPr>
            </a:lvl5pPr>
          </a:lstStyle>
          <a:p>
            <a:pPr lvl="0"/>
            <a:r>
              <a:rPr lang="en-US" dirty="0" smtClean="0"/>
              <a:t>Click to edit Master text styles</a:t>
            </a:r>
          </a:p>
        </p:txBody>
      </p:sp>
      <p:sp>
        <p:nvSpPr>
          <p:cNvPr id="20" name="Picture Placeholder 2"/>
          <p:cNvSpPr>
            <a:spLocks noGrp="1"/>
          </p:cNvSpPr>
          <p:nvPr>
            <p:ph type="pic" idx="17"/>
          </p:nvPr>
        </p:nvSpPr>
        <p:spPr>
          <a:xfrm>
            <a:off x="25362782" y="10009537"/>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1" name="Picture Placeholder 2"/>
          <p:cNvSpPr>
            <a:spLocks noGrp="1"/>
          </p:cNvSpPr>
          <p:nvPr>
            <p:ph type="pic" idx="18"/>
          </p:nvPr>
        </p:nvSpPr>
        <p:spPr>
          <a:xfrm>
            <a:off x="25362782" y="16058209"/>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2" name="Picture Placeholder 2"/>
          <p:cNvSpPr>
            <a:spLocks noGrp="1"/>
          </p:cNvSpPr>
          <p:nvPr>
            <p:ph type="pic" idx="19"/>
          </p:nvPr>
        </p:nvSpPr>
        <p:spPr>
          <a:xfrm>
            <a:off x="25362782" y="22106881"/>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3" name="Picture Placeholder 2"/>
          <p:cNvSpPr>
            <a:spLocks noGrp="1"/>
          </p:cNvSpPr>
          <p:nvPr>
            <p:ph type="pic" idx="20"/>
          </p:nvPr>
        </p:nvSpPr>
        <p:spPr>
          <a:xfrm>
            <a:off x="25362782" y="28155553"/>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4" name="Picture Placeholder 2"/>
          <p:cNvSpPr>
            <a:spLocks noGrp="1"/>
          </p:cNvSpPr>
          <p:nvPr>
            <p:ph type="pic" idx="21"/>
          </p:nvPr>
        </p:nvSpPr>
        <p:spPr>
          <a:xfrm>
            <a:off x="25362782" y="34204224"/>
            <a:ext cx="4880681" cy="5688632"/>
          </a:xfrm>
          <a:ln>
            <a:noFill/>
          </a:ln>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6" name="Text Placeholder 25"/>
          <p:cNvSpPr>
            <a:spLocks noGrp="1"/>
          </p:cNvSpPr>
          <p:nvPr>
            <p:ph type="body" sz="quarter" idx="22"/>
          </p:nvPr>
        </p:nvSpPr>
        <p:spPr>
          <a:xfrm>
            <a:off x="792163" y="21386800"/>
            <a:ext cx="11881296" cy="18146015"/>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dirty="0" smtClean="0"/>
              <a:t>Click to edit Master text styles</a:t>
            </a:r>
          </a:p>
          <a:p>
            <a:pPr lvl="1"/>
            <a:r>
              <a:rPr lang="en-US" dirty="0" smtClean="0"/>
              <a:t>Second level</a:t>
            </a:r>
          </a:p>
        </p:txBody>
      </p:sp>
      <p:sp>
        <p:nvSpPr>
          <p:cNvPr id="27" name="Text Placeholder 25"/>
          <p:cNvSpPr>
            <a:spLocks noGrp="1"/>
          </p:cNvSpPr>
          <p:nvPr>
            <p:ph type="body" sz="quarter" idx="23"/>
          </p:nvPr>
        </p:nvSpPr>
        <p:spPr>
          <a:xfrm>
            <a:off x="13105507" y="21386801"/>
            <a:ext cx="11881296" cy="11017224"/>
          </a:xfrm>
        </p:spPr>
        <p:txBody>
          <a:bodyPr lIns="0" tIns="0" rIns="0" bIns="0">
            <a:noAutofit/>
          </a:bodyPr>
          <a:lstStyle>
            <a:lvl1pPr marL="0" indent="0">
              <a:buClr>
                <a:srgbClr val="FBB034"/>
              </a:buClr>
              <a:buFont typeface="Calibri" pitchFamily="34" charset="0"/>
              <a:buNone/>
              <a:defRPr sz="6000" b="1">
                <a:latin typeface="+mn-lt"/>
              </a:defRPr>
            </a:lvl1pPr>
            <a:lvl2pPr marL="0" indent="0" algn="just">
              <a:buFontTx/>
              <a:buNone/>
              <a:defRPr sz="3200"/>
            </a:lvl2pPr>
          </a:lstStyle>
          <a:p>
            <a:pPr lvl="0"/>
            <a:r>
              <a:rPr lang="en-US" dirty="0" smtClean="0"/>
              <a:t>Click to edit Master text styles</a:t>
            </a:r>
          </a:p>
          <a:p>
            <a:pPr lvl="1"/>
            <a:r>
              <a:rPr lang="en-US" dirty="0" smtClean="0"/>
              <a:t>Second level</a:t>
            </a:r>
          </a:p>
        </p:txBody>
      </p:sp>
      <p:sp>
        <p:nvSpPr>
          <p:cNvPr id="7" name="Text Placeholder 6"/>
          <p:cNvSpPr>
            <a:spLocks noGrp="1"/>
          </p:cNvSpPr>
          <p:nvPr>
            <p:ph type="body" sz="quarter" idx="24"/>
          </p:nvPr>
        </p:nvSpPr>
        <p:spPr>
          <a:xfrm>
            <a:off x="25346867" y="9289455"/>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25" name="Text Placeholder 6"/>
          <p:cNvSpPr>
            <a:spLocks noGrp="1"/>
          </p:cNvSpPr>
          <p:nvPr>
            <p:ph type="body" sz="quarter" idx="25"/>
          </p:nvPr>
        </p:nvSpPr>
        <p:spPr>
          <a:xfrm>
            <a:off x="25346867" y="15338128"/>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28" name="Text Placeholder 6"/>
          <p:cNvSpPr>
            <a:spLocks noGrp="1"/>
          </p:cNvSpPr>
          <p:nvPr>
            <p:ph type="body" sz="quarter" idx="26"/>
          </p:nvPr>
        </p:nvSpPr>
        <p:spPr>
          <a:xfrm>
            <a:off x="25346867" y="21386800"/>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29" name="Text Placeholder 6"/>
          <p:cNvSpPr>
            <a:spLocks noGrp="1"/>
          </p:cNvSpPr>
          <p:nvPr>
            <p:ph type="body" sz="quarter" idx="27"/>
          </p:nvPr>
        </p:nvSpPr>
        <p:spPr>
          <a:xfrm>
            <a:off x="25346867" y="33484815"/>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30" name="Text Placeholder 6"/>
          <p:cNvSpPr>
            <a:spLocks noGrp="1"/>
          </p:cNvSpPr>
          <p:nvPr>
            <p:ph type="body" sz="quarter" idx="28"/>
          </p:nvPr>
        </p:nvSpPr>
        <p:spPr>
          <a:xfrm>
            <a:off x="25346867" y="27435472"/>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31" name="Text Placeholder 6"/>
          <p:cNvSpPr>
            <a:spLocks noGrp="1"/>
          </p:cNvSpPr>
          <p:nvPr>
            <p:ph type="body" sz="quarter" idx="29"/>
          </p:nvPr>
        </p:nvSpPr>
        <p:spPr>
          <a:xfrm>
            <a:off x="25346867" y="39532816"/>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19" name="Chart Placeholder 18"/>
          <p:cNvSpPr>
            <a:spLocks noGrp="1"/>
          </p:cNvSpPr>
          <p:nvPr>
            <p:ph type="chart" sz="quarter" idx="30"/>
          </p:nvPr>
        </p:nvSpPr>
        <p:spPr>
          <a:xfrm>
            <a:off x="13321531" y="32980088"/>
            <a:ext cx="11521280" cy="6408712"/>
          </a:xfrm>
          <a:noFill/>
        </p:spPr>
        <p:txBody>
          <a:bodyPr>
            <a:normAutofit/>
          </a:bodyPr>
          <a:lstStyle>
            <a:lvl1pPr marL="0" indent="0">
              <a:buNone/>
              <a:defRPr sz="6000"/>
            </a:lvl1pPr>
          </a:lstStyle>
          <a:p>
            <a:endParaRPr lang="en-US" dirty="0"/>
          </a:p>
        </p:txBody>
      </p:sp>
      <p:sp>
        <p:nvSpPr>
          <p:cNvPr id="32" name="Text Placeholder 6"/>
          <p:cNvSpPr>
            <a:spLocks noGrp="1"/>
          </p:cNvSpPr>
          <p:nvPr>
            <p:ph type="body" sz="quarter" idx="31"/>
          </p:nvPr>
        </p:nvSpPr>
        <p:spPr>
          <a:xfrm>
            <a:off x="19946267" y="39029431"/>
            <a:ext cx="4896544" cy="359369"/>
          </a:xfrm>
          <a:effectLst/>
        </p:spPr>
        <p:txBody>
          <a:bodyPr tIns="0" rIns="144000" bIns="72000">
            <a:noAutofit/>
          </a:bodyPr>
          <a:lstStyle>
            <a:lvl1pPr marL="0" indent="0" algn="r">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 name="Text Placeholder 4"/>
          <p:cNvSpPr>
            <a:spLocks noGrp="1"/>
          </p:cNvSpPr>
          <p:nvPr>
            <p:ph type="body" sz="quarter" idx="33"/>
          </p:nvPr>
        </p:nvSpPr>
        <p:spPr>
          <a:xfrm>
            <a:off x="1008163" y="40756952"/>
            <a:ext cx="23546616" cy="1584325"/>
          </a:xfrm>
        </p:spPr>
        <p:txBody>
          <a:bodyPr lIns="0" tIns="0" rIns="0" bIns="0" numCol="2" spcCol="360000">
            <a:noAutofit/>
          </a:bodyPr>
          <a:lstStyle>
            <a:lvl1pPr marL="0" indent="0" algn="just">
              <a:lnSpc>
                <a:spcPts val="2600"/>
              </a:lnSpc>
              <a:buNone/>
              <a:defRPr sz="2400">
                <a:solidFill>
                  <a:srgbClr val="807F83"/>
                </a:solidFill>
              </a:defRPr>
            </a:lvl1pPr>
            <a:lvl2pPr marL="0" indent="0" algn="just">
              <a:lnSpc>
                <a:spcPts val="2600"/>
              </a:lnSpc>
              <a:buNone/>
              <a:defRPr sz="2400">
                <a:solidFill>
                  <a:srgbClr val="807F83"/>
                </a:solidFill>
              </a:defRPr>
            </a:lvl2pPr>
            <a:lvl3pPr marL="0" indent="0" algn="just">
              <a:lnSpc>
                <a:spcPts val="2600"/>
              </a:lnSpc>
              <a:buNone/>
              <a:defRPr sz="2400">
                <a:solidFill>
                  <a:srgbClr val="807F83"/>
                </a:solidFill>
              </a:defRPr>
            </a:lvl3pPr>
            <a:lvl4pPr marL="0" indent="0" algn="just">
              <a:lnSpc>
                <a:spcPts val="2600"/>
              </a:lnSpc>
              <a:buNone/>
              <a:defRPr sz="2400">
                <a:solidFill>
                  <a:srgbClr val="807F83"/>
                </a:solidFill>
              </a:defRPr>
            </a:lvl4pPr>
            <a:lvl5pPr marL="0" indent="0" algn="just">
              <a:lnSpc>
                <a:spcPts val="2600"/>
              </a:lnSpc>
              <a:buNone/>
              <a:defRPr sz="2400">
                <a:solidFill>
                  <a:srgbClr val="807F8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25"/>
          <p:cNvSpPr>
            <a:spLocks noGrp="1"/>
          </p:cNvSpPr>
          <p:nvPr>
            <p:ph type="body" sz="quarter" idx="34"/>
          </p:nvPr>
        </p:nvSpPr>
        <p:spPr>
          <a:xfrm>
            <a:off x="1008187" y="39962080"/>
            <a:ext cx="12169328" cy="794872"/>
          </a:xfrm>
        </p:spPr>
        <p:txBody>
          <a:bodyPr lIns="0" tIns="0" rIns="0" bIns="0">
            <a:noAutofit/>
          </a:bodyPr>
          <a:lstStyle>
            <a:lvl1pPr marL="0" indent="0">
              <a:buClr>
                <a:srgbClr val="FBB034"/>
              </a:buClr>
              <a:buFontTx/>
              <a:buNone/>
              <a:defRPr sz="5000" b="1">
                <a:solidFill>
                  <a:schemeClr val="bg1"/>
                </a:solidFill>
                <a:latin typeface="+mn-lt"/>
              </a:defRPr>
            </a:lvl1pPr>
            <a:lvl2pPr marL="0" indent="0" algn="just">
              <a:buFontTx/>
              <a:buNone/>
              <a:defRPr sz="3200"/>
            </a:lvl2pPr>
          </a:lstStyle>
          <a:p>
            <a:pPr lvl="0"/>
            <a:r>
              <a:rPr lang="en-US" dirty="0" smtClean="0"/>
              <a:t>Click to edit Master text styles</a:t>
            </a:r>
          </a:p>
        </p:txBody>
      </p:sp>
    </p:spTree>
    <p:extLst>
      <p:ext uri="{BB962C8B-B14F-4D97-AF65-F5344CB8AC3E}">
        <p14:creationId xmlns:p14="http://schemas.microsoft.com/office/powerpoint/2010/main" val="1308725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50" name="Chart Placeholder 3"/>
          <p:cNvSpPr>
            <a:spLocks noGrp="1"/>
          </p:cNvSpPr>
          <p:nvPr>
            <p:ph type="chart" sz="quarter" idx="49"/>
          </p:nvPr>
        </p:nvSpPr>
        <p:spPr>
          <a:xfrm>
            <a:off x="25346867" y="4752952"/>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56" name="Chart Placeholder 3"/>
          <p:cNvSpPr>
            <a:spLocks noGrp="1"/>
          </p:cNvSpPr>
          <p:nvPr>
            <p:ph type="chart" sz="quarter" idx="55"/>
          </p:nvPr>
        </p:nvSpPr>
        <p:spPr>
          <a:xfrm>
            <a:off x="25346867" y="11737728"/>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44" name="Chart Placeholder 3"/>
          <p:cNvSpPr>
            <a:spLocks noGrp="1"/>
          </p:cNvSpPr>
          <p:nvPr>
            <p:ph type="chart" sz="quarter" idx="43"/>
          </p:nvPr>
        </p:nvSpPr>
        <p:spPr>
          <a:xfrm>
            <a:off x="25346867" y="18722504"/>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38" name="Chart Placeholder 3"/>
          <p:cNvSpPr>
            <a:spLocks noGrp="1"/>
          </p:cNvSpPr>
          <p:nvPr>
            <p:ph type="chart" sz="quarter" idx="37"/>
          </p:nvPr>
        </p:nvSpPr>
        <p:spPr>
          <a:xfrm>
            <a:off x="25346867" y="25779288"/>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33" name="Chart Placeholder 3"/>
          <p:cNvSpPr>
            <a:spLocks noGrp="1"/>
          </p:cNvSpPr>
          <p:nvPr>
            <p:ph type="chart" sz="quarter" idx="33"/>
          </p:nvPr>
        </p:nvSpPr>
        <p:spPr>
          <a:xfrm>
            <a:off x="25346867" y="32764064"/>
            <a:ext cx="4896596" cy="6768752"/>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63" name="Chart Placeholder 3"/>
          <p:cNvSpPr>
            <a:spLocks noGrp="1"/>
          </p:cNvSpPr>
          <p:nvPr>
            <p:ph type="chart" sz="quarter" idx="62"/>
          </p:nvPr>
        </p:nvSpPr>
        <p:spPr>
          <a:xfrm>
            <a:off x="792139" y="13321904"/>
            <a:ext cx="11881372" cy="7272808"/>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8" name="Picture Placeholder 7"/>
          <p:cNvSpPr>
            <a:spLocks noGrp="1"/>
          </p:cNvSpPr>
          <p:nvPr>
            <p:ph type="pic" sz="quarter" idx="16"/>
          </p:nvPr>
        </p:nvSpPr>
        <p:spPr>
          <a:xfrm>
            <a:off x="13105507" y="4752952"/>
            <a:ext cx="11881320" cy="15913768"/>
          </a:xfrm>
        </p:spPr>
        <p:txBody>
          <a:bodyPr lIns="0"/>
          <a:lstStyle/>
          <a:p>
            <a:r>
              <a:rPr lang="en-US" dirty="0" smtClean="0"/>
              <a:t>Click icon to add picture</a:t>
            </a:r>
            <a:endParaRPr lang="en-US" dirty="0"/>
          </a:p>
        </p:txBody>
      </p:sp>
      <p:sp>
        <p:nvSpPr>
          <p:cNvPr id="13" name="Title 1"/>
          <p:cNvSpPr>
            <a:spLocks noGrp="1"/>
          </p:cNvSpPr>
          <p:nvPr>
            <p:ph type="title"/>
          </p:nvPr>
        </p:nvSpPr>
        <p:spPr>
          <a:xfrm>
            <a:off x="932243" y="4752952"/>
            <a:ext cx="11813224" cy="1224135"/>
          </a:xfrm>
        </p:spPr>
        <p:txBody>
          <a:bodyPr lIns="0" tIns="0" rIns="0" bIns="0" anchor="b">
            <a:noAutofit/>
          </a:bodyPr>
          <a:lstStyle>
            <a:lvl1pPr algn="l">
              <a:defRPr sz="9100" b="1"/>
            </a:lvl1pPr>
          </a:lstStyle>
          <a:p>
            <a:r>
              <a:rPr lang="en-US" dirty="0" smtClean="0"/>
              <a:t>Click to edit Master title style</a:t>
            </a:r>
            <a:endParaRPr lang="en-US" dirty="0"/>
          </a:p>
        </p:txBody>
      </p:sp>
      <p:sp>
        <p:nvSpPr>
          <p:cNvPr id="14" name="Text Placeholder 3"/>
          <p:cNvSpPr>
            <a:spLocks noGrp="1"/>
          </p:cNvSpPr>
          <p:nvPr>
            <p:ph type="body" sz="half" idx="2"/>
          </p:nvPr>
        </p:nvSpPr>
        <p:spPr>
          <a:xfrm>
            <a:off x="831894" y="6049097"/>
            <a:ext cx="11913573" cy="6840760"/>
          </a:xfrm>
        </p:spPr>
        <p:txBody>
          <a:bodyPr lIns="0" tIns="0" rIns="0" bIns="0">
            <a:noAutofit/>
          </a:bodyPr>
          <a:lstStyle>
            <a:lvl1pPr marL="0" indent="0" algn="just">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en-US" dirty="0" smtClean="0"/>
              <a:t>Click to edit Master text styles</a:t>
            </a:r>
          </a:p>
        </p:txBody>
      </p:sp>
      <p:sp>
        <p:nvSpPr>
          <p:cNvPr id="11" name="Text Placeholder 3"/>
          <p:cNvSpPr>
            <a:spLocks noGrp="1"/>
          </p:cNvSpPr>
          <p:nvPr>
            <p:ph type="body" sz="half" idx="14"/>
          </p:nvPr>
        </p:nvSpPr>
        <p:spPr>
          <a:xfrm>
            <a:off x="831600" y="1883506"/>
            <a:ext cx="24227235" cy="2077357"/>
          </a:xfrm>
        </p:spPr>
        <p:txBody>
          <a:bodyPr lIns="0">
            <a:normAutofit/>
          </a:bodyPr>
          <a:lstStyle>
            <a:lvl1pPr marL="0" indent="0">
              <a:buNone/>
              <a:defRPr sz="4000" baseline="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endParaRPr lang="en-US" dirty="0" smtClean="0"/>
          </a:p>
        </p:txBody>
      </p:sp>
      <p:sp>
        <p:nvSpPr>
          <p:cNvPr id="6" name="Content Placeholder 5"/>
          <p:cNvSpPr>
            <a:spLocks noGrp="1"/>
          </p:cNvSpPr>
          <p:nvPr>
            <p:ph sz="quarter" idx="15"/>
          </p:nvPr>
        </p:nvSpPr>
        <p:spPr>
          <a:xfrm>
            <a:off x="831600" y="172800"/>
            <a:ext cx="24194094" cy="2367079"/>
          </a:xfrm>
        </p:spPr>
        <p:txBody>
          <a:bodyPr lIns="0">
            <a:noAutofit/>
          </a:bodyPr>
          <a:lstStyle>
            <a:lvl1pPr marL="0" indent="0">
              <a:buNone/>
              <a:defRPr sz="12000" b="1">
                <a:latin typeface="+mj-lt"/>
                <a:cs typeface="Adobe Arabic" pitchFamily="18" charset="-78"/>
              </a:defRPr>
            </a:lvl1pPr>
            <a:lvl2pPr>
              <a:defRPr sz="13000" b="1">
                <a:latin typeface="+mj-lt"/>
                <a:cs typeface="Adobe Arabic" pitchFamily="18" charset="-78"/>
              </a:defRPr>
            </a:lvl2pPr>
            <a:lvl3pPr>
              <a:defRPr sz="13000" b="1">
                <a:latin typeface="+mj-lt"/>
                <a:cs typeface="Adobe Arabic" pitchFamily="18" charset="-78"/>
              </a:defRPr>
            </a:lvl3pPr>
            <a:lvl4pPr>
              <a:defRPr sz="13000" b="1">
                <a:latin typeface="+mj-lt"/>
                <a:cs typeface="Adobe Arabic" pitchFamily="18" charset="-78"/>
              </a:defRPr>
            </a:lvl4pPr>
            <a:lvl5pPr>
              <a:defRPr sz="13000" b="1">
                <a:latin typeface="+mj-lt"/>
                <a:cs typeface="Adobe Arabic" pitchFamily="18" charset="-78"/>
              </a:defRPr>
            </a:lvl5pPr>
          </a:lstStyle>
          <a:p>
            <a:pPr lvl="0"/>
            <a:r>
              <a:rPr lang="en-US" dirty="0" smtClean="0"/>
              <a:t>Click to edit Master text styles</a:t>
            </a:r>
          </a:p>
        </p:txBody>
      </p:sp>
      <p:sp>
        <p:nvSpPr>
          <p:cNvPr id="26" name="Text Placeholder 25"/>
          <p:cNvSpPr>
            <a:spLocks noGrp="1"/>
          </p:cNvSpPr>
          <p:nvPr>
            <p:ph type="body" sz="quarter" idx="22"/>
          </p:nvPr>
        </p:nvSpPr>
        <p:spPr>
          <a:xfrm>
            <a:off x="792163" y="21386800"/>
            <a:ext cx="11881296" cy="14689631"/>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dirty="0" smtClean="0"/>
              <a:t>Click to edit Master text styles</a:t>
            </a:r>
          </a:p>
          <a:p>
            <a:pPr lvl="1"/>
            <a:r>
              <a:rPr lang="en-US" dirty="0" smtClean="0"/>
              <a:t>Second level</a:t>
            </a:r>
          </a:p>
        </p:txBody>
      </p:sp>
      <p:sp>
        <p:nvSpPr>
          <p:cNvPr id="27" name="Text Placeholder 25"/>
          <p:cNvSpPr>
            <a:spLocks noGrp="1"/>
          </p:cNvSpPr>
          <p:nvPr>
            <p:ph type="body" sz="quarter" idx="23"/>
          </p:nvPr>
        </p:nvSpPr>
        <p:spPr>
          <a:xfrm>
            <a:off x="13105507" y="21386801"/>
            <a:ext cx="11881296" cy="11089231"/>
          </a:xfrm>
        </p:spPr>
        <p:txBody>
          <a:bodyPr lIns="0" tIns="0" rIns="0" bIns="0">
            <a:noAutofit/>
          </a:bodyPr>
          <a:lstStyle>
            <a:lvl1pPr marL="0" indent="0">
              <a:buClr>
                <a:srgbClr val="FBB034"/>
              </a:buClr>
              <a:buFont typeface="Calibri" pitchFamily="34" charset="0"/>
              <a:buNone/>
              <a:defRPr sz="6000" b="1">
                <a:latin typeface="+mn-lt"/>
              </a:defRPr>
            </a:lvl1pPr>
            <a:lvl2pPr marL="0" indent="0" algn="just">
              <a:buFontTx/>
              <a:buNone/>
              <a:defRPr sz="3200"/>
            </a:lvl2pPr>
          </a:lstStyle>
          <a:p>
            <a:pPr lvl="0"/>
            <a:r>
              <a:rPr lang="en-US" dirty="0" smtClean="0"/>
              <a:t>Click to edit Master text styles</a:t>
            </a:r>
          </a:p>
          <a:p>
            <a:pPr lvl="1"/>
            <a:r>
              <a:rPr lang="en-US" dirty="0" smtClean="0"/>
              <a:t>Second level</a:t>
            </a:r>
          </a:p>
        </p:txBody>
      </p:sp>
      <p:sp>
        <p:nvSpPr>
          <p:cNvPr id="34" name="Chart Placeholder 18"/>
          <p:cNvSpPr>
            <a:spLocks noGrp="1"/>
          </p:cNvSpPr>
          <p:nvPr>
            <p:ph type="chart" sz="quarter" idx="34"/>
          </p:nvPr>
        </p:nvSpPr>
        <p:spPr>
          <a:xfrm>
            <a:off x="25490883" y="33412136"/>
            <a:ext cx="4608512" cy="4608512"/>
          </a:xfrm>
          <a:noFill/>
        </p:spPr>
        <p:txBody>
          <a:bodyPr>
            <a:normAutofit/>
          </a:bodyPr>
          <a:lstStyle>
            <a:lvl1pPr marL="0" indent="0">
              <a:buNone/>
              <a:defRPr sz="6000"/>
            </a:lvl1pPr>
          </a:lstStyle>
          <a:p>
            <a:endParaRPr lang="en-US" dirty="0"/>
          </a:p>
        </p:txBody>
      </p:sp>
      <p:sp>
        <p:nvSpPr>
          <p:cNvPr id="35" name="Text Placeholder 6"/>
          <p:cNvSpPr>
            <a:spLocks noGrp="1"/>
          </p:cNvSpPr>
          <p:nvPr>
            <p:ph type="body" sz="quarter" idx="35"/>
          </p:nvPr>
        </p:nvSpPr>
        <p:spPr>
          <a:xfrm>
            <a:off x="25490883" y="38164664"/>
            <a:ext cx="4608512" cy="122413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37" name="Text Placeholder 6"/>
          <p:cNvSpPr>
            <a:spLocks noGrp="1"/>
          </p:cNvSpPr>
          <p:nvPr>
            <p:ph type="body" sz="quarter" idx="36"/>
          </p:nvPr>
        </p:nvSpPr>
        <p:spPr>
          <a:xfrm>
            <a:off x="25490883" y="32980088"/>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39" name="Chart Placeholder 18"/>
          <p:cNvSpPr>
            <a:spLocks noGrp="1"/>
          </p:cNvSpPr>
          <p:nvPr>
            <p:ph type="chart" sz="quarter" idx="38"/>
          </p:nvPr>
        </p:nvSpPr>
        <p:spPr>
          <a:xfrm>
            <a:off x="25490883" y="26355352"/>
            <a:ext cx="2160240" cy="3168352"/>
          </a:xfrm>
          <a:noFill/>
        </p:spPr>
        <p:txBody>
          <a:bodyPr>
            <a:normAutofit/>
          </a:bodyPr>
          <a:lstStyle>
            <a:lvl1pPr marL="0" indent="0">
              <a:buNone/>
              <a:defRPr sz="4000"/>
            </a:lvl1pPr>
          </a:lstStyle>
          <a:p>
            <a:endParaRPr lang="en-US" dirty="0"/>
          </a:p>
        </p:txBody>
      </p:sp>
      <p:sp>
        <p:nvSpPr>
          <p:cNvPr id="40" name="Text Placeholder 6"/>
          <p:cNvSpPr>
            <a:spLocks noGrp="1"/>
          </p:cNvSpPr>
          <p:nvPr>
            <p:ph type="body" sz="quarter" idx="39"/>
          </p:nvPr>
        </p:nvSpPr>
        <p:spPr>
          <a:xfrm>
            <a:off x="25490883" y="29667720"/>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41" name="Text Placeholder 6"/>
          <p:cNvSpPr>
            <a:spLocks noGrp="1"/>
          </p:cNvSpPr>
          <p:nvPr>
            <p:ph type="body" sz="quarter" idx="40"/>
          </p:nvPr>
        </p:nvSpPr>
        <p:spPr>
          <a:xfrm>
            <a:off x="25490883" y="25923304"/>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42" name="Text Placeholder 6"/>
          <p:cNvSpPr>
            <a:spLocks noGrp="1"/>
          </p:cNvSpPr>
          <p:nvPr>
            <p:ph type="body" sz="quarter" idx="41"/>
          </p:nvPr>
        </p:nvSpPr>
        <p:spPr>
          <a:xfrm>
            <a:off x="27939155" y="29667720"/>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43" name="Chart Placeholder 18"/>
          <p:cNvSpPr>
            <a:spLocks noGrp="1"/>
          </p:cNvSpPr>
          <p:nvPr>
            <p:ph type="chart" sz="quarter" idx="42"/>
          </p:nvPr>
        </p:nvSpPr>
        <p:spPr>
          <a:xfrm>
            <a:off x="27939155" y="26355352"/>
            <a:ext cx="2160240" cy="3168352"/>
          </a:xfrm>
          <a:noFill/>
        </p:spPr>
        <p:txBody>
          <a:bodyPr>
            <a:normAutofit/>
          </a:bodyPr>
          <a:lstStyle>
            <a:lvl1pPr marL="0" indent="0">
              <a:buFontTx/>
              <a:buNone/>
              <a:defRPr sz="4000"/>
            </a:lvl1pPr>
          </a:lstStyle>
          <a:p>
            <a:endParaRPr lang="en-US" dirty="0"/>
          </a:p>
        </p:txBody>
      </p:sp>
      <p:sp>
        <p:nvSpPr>
          <p:cNvPr id="46" name="Text Placeholder 6"/>
          <p:cNvSpPr>
            <a:spLocks noGrp="1"/>
          </p:cNvSpPr>
          <p:nvPr>
            <p:ph type="body" sz="quarter" idx="45"/>
          </p:nvPr>
        </p:nvSpPr>
        <p:spPr>
          <a:xfrm>
            <a:off x="25490883" y="22610936"/>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47" name="Text Placeholder 6"/>
          <p:cNvSpPr>
            <a:spLocks noGrp="1"/>
          </p:cNvSpPr>
          <p:nvPr>
            <p:ph type="body" sz="quarter" idx="46"/>
          </p:nvPr>
        </p:nvSpPr>
        <p:spPr>
          <a:xfrm>
            <a:off x="25490883" y="18866520"/>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48" name="Text Placeholder 6"/>
          <p:cNvSpPr>
            <a:spLocks noGrp="1"/>
          </p:cNvSpPr>
          <p:nvPr>
            <p:ph type="body" sz="quarter" idx="47"/>
          </p:nvPr>
        </p:nvSpPr>
        <p:spPr>
          <a:xfrm>
            <a:off x="27939155" y="22610936"/>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1" name="Chart Placeholder 18"/>
          <p:cNvSpPr>
            <a:spLocks noGrp="1"/>
          </p:cNvSpPr>
          <p:nvPr>
            <p:ph type="chart" sz="quarter" idx="50"/>
          </p:nvPr>
        </p:nvSpPr>
        <p:spPr>
          <a:xfrm>
            <a:off x="25490883" y="5329016"/>
            <a:ext cx="2160240" cy="3168352"/>
          </a:xfrm>
          <a:noFill/>
        </p:spPr>
        <p:txBody>
          <a:bodyPr>
            <a:normAutofit/>
          </a:bodyPr>
          <a:lstStyle>
            <a:lvl1pPr marL="0" indent="0">
              <a:buNone/>
              <a:defRPr sz="4000"/>
            </a:lvl1pPr>
          </a:lstStyle>
          <a:p>
            <a:endParaRPr lang="en-US" dirty="0"/>
          </a:p>
        </p:txBody>
      </p:sp>
      <p:sp>
        <p:nvSpPr>
          <p:cNvPr id="52" name="Text Placeholder 6"/>
          <p:cNvSpPr>
            <a:spLocks noGrp="1"/>
          </p:cNvSpPr>
          <p:nvPr>
            <p:ph type="body" sz="quarter" idx="51"/>
          </p:nvPr>
        </p:nvSpPr>
        <p:spPr>
          <a:xfrm>
            <a:off x="25490883" y="8641384"/>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3" name="Text Placeholder 6"/>
          <p:cNvSpPr>
            <a:spLocks noGrp="1"/>
          </p:cNvSpPr>
          <p:nvPr>
            <p:ph type="body" sz="quarter" idx="52"/>
          </p:nvPr>
        </p:nvSpPr>
        <p:spPr>
          <a:xfrm>
            <a:off x="25490883" y="4896968"/>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4" name="Text Placeholder 6"/>
          <p:cNvSpPr>
            <a:spLocks noGrp="1"/>
          </p:cNvSpPr>
          <p:nvPr>
            <p:ph type="body" sz="quarter" idx="53"/>
          </p:nvPr>
        </p:nvSpPr>
        <p:spPr>
          <a:xfrm>
            <a:off x="27939155" y="8641384"/>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7" name="Chart Placeholder 18"/>
          <p:cNvSpPr>
            <a:spLocks noGrp="1"/>
          </p:cNvSpPr>
          <p:nvPr>
            <p:ph type="chart" sz="quarter" idx="56"/>
          </p:nvPr>
        </p:nvSpPr>
        <p:spPr>
          <a:xfrm>
            <a:off x="25490883" y="12313792"/>
            <a:ext cx="4536504" cy="3168352"/>
          </a:xfrm>
          <a:noFill/>
        </p:spPr>
        <p:txBody>
          <a:bodyPr>
            <a:normAutofit/>
          </a:bodyPr>
          <a:lstStyle>
            <a:lvl1pPr marL="0" indent="0">
              <a:buNone/>
              <a:defRPr sz="4000"/>
            </a:lvl1pPr>
          </a:lstStyle>
          <a:p>
            <a:endParaRPr lang="en-US" dirty="0"/>
          </a:p>
        </p:txBody>
      </p:sp>
      <p:sp>
        <p:nvSpPr>
          <p:cNvPr id="58" name="Text Placeholder 6"/>
          <p:cNvSpPr>
            <a:spLocks noGrp="1"/>
          </p:cNvSpPr>
          <p:nvPr>
            <p:ph type="body" sz="quarter" idx="57"/>
          </p:nvPr>
        </p:nvSpPr>
        <p:spPr>
          <a:xfrm>
            <a:off x="25490883" y="15626160"/>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9" name="Text Placeholder 6"/>
          <p:cNvSpPr>
            <a:spLocks noGrp="1"/>
          </p:cNvSpPr>
          <p:nvPr>
            <p:ph type="body" sz="quarter" idx="58"/>
          </p:nvPr>
        </p:nvSpPr>
        <p:spPr>
          <a:xfrm>
            <a:off x="25490883" y="11881744"/>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60" name="Text Placeholder 6"/>
          <p:cNvSpPr>
            <a:spLocks noGrp="1"/>
          </p:cNvSpPr>
          <p:nvPr>
            <p:ph type="body" sz="quarter" idx="59"/>
          </p:nvPr>
        </p:nvSpPr>
        <p:spPr>
          <a:xfrm>
            <a:off x="27939155" y="15626160"/>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62" name="Text Placeholder 25"/>
          <p:cNvSpPr>
            <a:spLocks noGrp="1"/>
          </p:cNvSpPr>
          <p:nvPr>
            <p:ph type="body" sz="quarter" idx="61"/>
          </p:nvPr>
        </p:nvSpPr>
        <p:spPr>
          <a:xfrm>
            <a:off x="1008163" y="13465919"/>
            <a:ext cx="6552728" cy="6912769"/>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dirty="0" smtClean="0"/>
              <a:t>Click to edit Master text styles</a:t>
            </a:r>
          </a:p>
          <a:p>
            <a:pPr lvl="1"/>
            <a:r>
              <a:rPr lang="en-US" dirty="0" smtClean="0"/>
              <a:t>Second level</a:t>
            </a:r>
          </a:p>
        </p:txBody>
      </p:sp>
      <p:sp>
        <p:nvSpPr>
          <p:cNvPr id="64" name="Chart Placeholder 18"/>
          <p:cNvSpPr>
            <a:spLocks noGrp="1"/>
          </p:cNvSpPr>
          <p:nvPr>
            <p:ph type="chart" sz="quarter" idx="63"/>
          </p:nvPr>
        </p:nvSpPr>
        <p:spPr>
          <a:xfrm>
            <a:off x="7920931" y="13969976"/>
            <a:ext cx="4608512" cy="4608512"/>
          </a:xfrm>
          <a:noFill/>
        </p:spPr>
        <p:txBody>
          <a:bodyPr>
            <a:normAutofit/>
          </a:bodyPr>
          <a:lstStyle>
            <a:lvl1pPr marL="0" indent="0">
              <a:buNone/>
              <a:defRPr sz="6000"/>
            </a:lvl1pPr>
          </a:lstStyle>
          <a:p>
            <a:endParaRPr lang="en-US" dirty="0"/>
          </a:p>
        </p:txBody>
      </p:sp>
      <p:sp>
        <p:nvSpPr>
          <p:cNvPr id="65" name="Text Placeholder 6"/>
          <p:cNvSpPr>
            <a:spLocks noGrp="1"/>
          </p:cNvSpPr>
          <p:nvPr>
            <p:ph type="body" sz="quarter" idx="64"/>
          </p:nvPr>
        </p:nvSpPr>
        <p:spPr>
          <a:xfrm>
            <a:off x="7920931" y="18722504"/>
            <a:ext cx="4608512" cy="1656184"/>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66" name="Text Placeholder 6"/>
          <p:cNvSpPr>
            <a:spLocks noGrp="1"/>
          </p:cNvSpPr>
          <p:nvPr>
            <p:ph type="body" sz="quarter" idx="65"/>
          </p:nvPr>
        </p:nvSpPr>
        <p:spPr>
          <a:xfrm>
            <a:off x="7920931" y="13537928"/>
            <a:ext cx="4608512" cy="360040"/>
          </a:xfrm>
          <a:effectLst/>
        </p:spPr>
        <p:txBody>
          <a:bodyPr lIns="0" tIns="0" rIns="144000" bIns="72000">
            <a:noAutofit/>
          </a:bodyPr>
          <a:lstStyle>
            <a:lvl1pPr marL="0" indent="0" algn="ctr">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 name="Picture Placeholder 4"/>
          <p:cNvSpPr>
            <a:spLocks noGrp="1"/>
          </p:cNvSpPr>
          <p:nvPr>
            <p:ph type="pic" sz="quarter" idx="66"/>
          </p:nvPr>
        </p:nvSpPr>
        <p:spPr>
          <a:xfrm>
            <a:off x="27938413" y="5257800"/>
            <a:ext cx="2088974" cy="3167560"/>
          </a:xfrm>
        </p:spPr>
        <p:txBody>
          <a:bodyPr lIns="0" rIns="0">
            <a:normAutofit/>
          </a:bodyPr>
          <a:lstStyle>
            <a:lvl1pPr marL="0" indent="0" algn="ctr">
              <a:buNone/>
              <a:defRPr sz="4000"/>
            </a:lvl1pPr>
          </a:lstStyle>
          <a:p>
            <a:endParaRPr lang="en-US" dirty="0"/>
          </a:p>
        </p:txBody>
      </p:sp>
      <p:sp>
        <p:nvSpPr>
          <p:cNvPr id="67" name="Picture Placeholder 4"/>
          <p:cNvSpPr>
            <a:spLocks noGrp="1"/>
          </p:cNvSpPr>
          <p:nvPr>
            <p:ph type="pic" sz="quarter" idx="67"/>
          </p:nvPr>
        </p:nvSpPr>
        <p:spPr>
          <a:xfrm>
            <a:off x="27938413" y="19298568"/>
            <a:ext cx="2088974" cy="3167560"/>
          </a:xfrm>
        </p:spPr>
        <p:txBody>
          <a:bodyPr lIns="0" rIns="0">
            <a:normAutofit/>
          </a:bodyPr>
          <a:lstStyle>
            <a:lvl1pPr marL="0" indent="0" algn="ctr">
              <a:buNone/>
              <a:defRPr sz="4000"/>
            </a:lvl1pPr>
          </a:lstStyle>
          <a:p>
            <a:endParaRPr lang="en-US" dirty="0"/>
          </a:p>
        </p:txBody>
      </p:sp>
      <p:sp>
        <p:nvSpPr>
          <p:cNvPr id="68" name="Picture Placeholder 4"/>
          <p:cNvSpPr>
            <a:spLocks noGrp="1"/>
          </p:cNvSpPr>
          <p:nvPr>
            <p:ph type="pic" sz="quarter" idx="68"/>
          </p:nvPr>
        </p:nvSpPr>
        <p:spPr>
          <a:xfrm>
            <a:off x="25490883" y="19298568"/>
            <a:ext cx="2232248" cy="3167560"/>
          </a:xfrm>
        </p:spPr>
        <p:txBody>
          <a:bodyPr lIns="0" rIns="0">
            <a:normAutofit/>
          </a:bodyPr>
          <a:lstStyle>
            <a:lvl1pPr marL="0" indent="0" algn="ctr">
              <a:buNone/>
              <a:defRPr sz="4000"/>
            </a:lvl1pPr>
          </a:lstStyle>
          <a:p>
            <a:endParaRPr lang="en-US" dirty="0"/>
          </a:p>
        </p:txBody>
      </p:sp>
      <p:sp>
        <p:nvSpPr>
          <p:cNvPr id="69" name="Chart Placeholder 3"/>
          <p:cNvSpPr>
            <a:spLocks noGrp="1"/>
          </p:cNvSpPr>
          <p:nvPr>
            <p:ph type="chart" sz="quarter" idx="69"/>
          </p:nvPr>
        </p:nvSpPr>
        <p:spPr>
          <a:xfrm>
            <a:off x="792139" y="36580488"/>
            <a:ext cx="11881372" cy="2952328"/>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70" name="Text Placeholder 25"/>
          <p:cNvSpPr>
            <a:spLocks noGrp="1"/>
          </p:cNvSpPr>
          <p:nvPr>
            <p:ph type="body" sz="quarter" idx="70"/>
          </p:nvPr>
        </p:nvSpPr>
        <p:spPr>
          <a:xfrm>
            <a:off x="1008163" y="36724504"/>
            <a:ext cx="11521280" cy="2592288"/>
          </a:xfrm>
        </p:spPr>
        <p:txBody>
          <a:bodyPr lIns="0" tIns="0" rIns="0" bIns="0">
            <a:noAutofit/>
          </a:bodyPr>
          <a:lstStyle>
            <a:lvl1pPr marL="0" indent="0">
              <a:buClr>
                <a:srgbClr val="FBB034"/>
              </a:buClr>
              <a:buFontTx/>
              <a:buNone/>
              <a:defRPr sz="6000" b="1">
                <a:latin typeface="+mn-lt"/>
              </a:defRPr>
            </a:lvl1pPr>
            <a:lvl2pPr marL="0" indent="0" algn="just">
              <a:buFontTx/>
              <a:buNone/>
              <a:defRPr sz="1800" baseline="0"/>
            </a:lvl2pPr>
          </a:lstStyle>
          <a:p>
            <a:pPr lvl="0"/>
            <a:r>
              <a:rPr lang="en-US" dirty="0" smtClean="0"/>
              <a:t>Click to edit Master text styles</a:t>
            </a:r>
          </a:p>
          <a:p>
            <a:pPr lvl="1"/>
            <a:r>
              <a:rPr lang="en-US" dirty="0" smtClean="0"/>
              <a:t>Second level</a:t>
            </a:r>
          </a:p>
        </p:txBody>
      </p:sp>
      <p:sp>
        <p:nvSpPr>
          <p:cNvPr id="74" name="Chart Placeholder 3"/>
          <p:cNvSpPr>
            <a:spLocks noGrp="1"/>
          </p:cNvSpPr>
          <p:nvPr>
            <p:ph type="chart" sz="quarter" idx="71"/>
          </p:nvPr>
        </p:nvSpPr>
        <p:spPr>
          <a:xfrm>
            <a:off x="13105507" y="32764064"/>
            <a:ext cx="11881372" cy="6768752"/>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75" name="Text Placeholder 25"/>
          <p:cNvSpPr>
            <a:spLocks noGrp="1"/>
          </p:cNvSpPr>
          <p:nvPr>
            <p:ph type="body" sz="quarter" idx="72"/>
          </p:nvPr>
        </p:nvSpPr>
        <p:spPr>
          <a:xfrm>
            <a:off x="13321531" y="32908080"/>
            <a:ext cx="11521280" cy="6408712"/>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dirty="0" smtClean="0"/>
              <a:t>Click to edit Master text styles</a:t>
            </a:r>
          </a:p>
          <a:p>
            <a:pPr lvl="1"/>
            <a:r>
              <a:rPr lang="en-US" dirty="0" smtClean="0"/>
              <a:t>Second level</a:t>
            </a:r>
          </a:p>
        </p:txBody>
      </p:sp>
      <p:sp>
        <p:nvSpPr>
          <p:cNvPr id="45" name="Text Placeholder 4"/>
          <p:cNvSpPr>
            <a:spLocks noGrp="1"/>
          </p:cNvSpPr>
          <p:nvPr>
            <p:ph type="body" sz="quarter" idx="73"/>
          </p:nvPr>
        </p:nvSpPr>
        <p:spPr>
          <a:xfrm>
            <a:off x="1008163" y="40756952"/>
            <a:ext cx="23546616" cy="1584325"/>
          </a:xfrm>
        </p:spPr>
        <p:txBody>
          <a:bodyPr lIns="0" tIns="0" rIns="0" bIns="0" numCol="2" spcCol="360000">
            <a:noAutofit/>
          </a:bodyPr>
          <a:lstStyle>
            <a:lvl1pPr marL="0" indent="0" algn="just">
              <a:lnSpc>
                <a:spcPts val="2600"/>
              </a:lnSpc>
              <a:buNone/>
              <a:defRPr sz="2400">
                <a:solidFill>
                  <a:srgbClr val="807F83"/>
                </a:solidFill>
              </a:defRPr>
            </a:lvl1pPr>
            <a:lvl2pPr marL="0" indent="0" algn="just">
              <a:lnSpc>
                <a:spcPts val="2600"/>
              </a:lnSpc>
              <a:buNone/>
              <a:defRPr sz="2400">
                <a:solidFill>
                  <a:srgbClr val="807F83"/>
                </a:solidFill>
              </a:defRPr>
            </a:lvl2pPr>
            <a:lvl3pPr marL="0" indent="0" algn="just">
              <a:lnSpc>
                <a:spcPts val="2600"/>
              </a:lnSpc>
              <a:buNone/>
              <a:defRPr sz="2400">
                <a:solidFill>
                  <a:srgbClr val="807F83"/>
                </a:solidFill>
              </a:defRPr>
            </a:lvl3pPr>
            <a:lvl4pPr marL="0" indent="0" algn="just">
              <a:lnSpc>
                <a:spcPts val="2600"/>
              </a:lnSpc>
              <a:buNone/>
              <a:defRPr sz="2400">
                <a:solidFill>
                  <a:srgbClr val="807F83"/>
                </a:solidFill>
              </a:defRPr>
            </a:lvl4pPr>
            <a:lvl5pPr marL="0" indent="0" algn="just">
              <a:lnSpc>
                <a:spcPts val="2600"/>
              </a:lnSpc>
              <a:buNone/>
              <a:defRPr sz="2400">
                <a:solidFill>
                  <a:srgbClr val="807F8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9" name="Text Placeholder 25"/>
          <p:cNvSpPr>
            <a:spLocks noGrp="1"/>
          </p:cNvSpPr>
          <p:nvPr>
            <p:ph type="body" sz="quarter" idx="74"/>
          </p:nvPr>
        </p:nvSpPr>
        <p:spPr>
          <a:xfrm>
            <a:off x="1008187" y="39962080"/>
            <a:ext cx="12169328" cy="794872"/>
          </a:xfrm>
        </p:spPr>
        <p:txBody>
          <a:bodyPr lIns="0" tIns="0" rIns="0" bIns="0">
            <a:noAutofit/>
          </a:bodyPr>
          <a:lstStyle>
            <a:lvl1pPr marL="0" indent="0">
              <a:buClr>
                <a:srgbClr val="FBB034"/>
              </a:buClr>
              <a:buFontTx/>
              <a:buNone/>
              <a:defRPr sz="5000" b="1">
                <a:solidFill>
                  <a:schemeClr val="bg1"/>
                </a:solidFill>
                <a:latin typeface="+mn-lt"/>
              </a:defRPr>
            </a:lvl1pPr>
            <a:lvl2pPr marL="0" indent="0" algn="just">
              <a:buFontTx/>
              <a:buNone/>
              <a:defRPr sz="3200"/>
            </a:lvl2pPr>
          </a:lstStyle>
          <a:p>
            <a:pPr lvl="0"/>
            <a:r>
              <a:rPr lang="en-US" dirty="0" smtClean="0"/>
              <a:t>Click to edit Master text styles</a:t>
            </a:r>
          </a:p>
        </p:txBody>
      </p:sp>
    </p:spTree>
    <p:extLst>
      <p:ext uri="{BB962C8B-B14F-4D97-AF65-F5344CB8AC3E}">
        <p14:creationId xmlns:p14="http://schemas.microsoft.com/office/powerpoint/2010/main" val="32512943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wmf"/><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Rectangle 17"/>
          <p:cNvSpPr/>
          <p:nvPr/>
        </p:nvSpPr>
        <p:spPr>
          <a:xfrm>
            <a:off x="0" y="0"/>
            <a:ext cx="30243463" cy="3960863"/>
          </a:xfrm>
          <a:prstGeom prst="rect">
            <a:avLst/>
          </a:prstGeom>
          <a:gradFill>
            <a:gsLst>
              <a:gs pos="100000">
                <a:srgbClr val="FBB034"/>
              </a:gs>
              <a:gs pos="48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39898746"/>
            <a:ext cx="30243463" cy="2874854"/>
          </a:xfrm>
          <a:prstGeom prst="rect">
            <a:avLst/>
          </a:prstGeom>
          <a:gradFill>
            <a:gsLst>
              <a:gs pos="100000">
                <a:srgbClr val="FBB034"/>
              </a:gs>
              <a:gs pos="48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V="1">
            <a:off x="0" y="3960863"/>
            <a:ext cx="30243463" cy="45719"/>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1894" y="147600"/>
            <a:ext cx="24054266" cy="3035633"/>
          </a:xfrm>
          <a:prstGeom prst="rect">
            <a:avLst/>
          </a:prstGeom>
        </p:spPr>
        <p:txBody>
          <a:bodyPr vert="horz" lIns="417232" tIns="208616" rIns="417232" bIns="208616"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894" y="4752953"/>
            <a:ext cx="28579676" cy="33700278"/>
          </a:xfrm>
          <a:prstGeom prst="rect">
            <a:avLst/>
          </a:prstGeom>
        </p:spPr>
        <p:txBody>
          <a:bodyPr vert="horz" lIns="417232" tIns="208616" rIns="417232" bIns="2086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18875" y="441209"/>
            <a:ext cx="4176516" cy="1719454"/>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5259" t="-363" r="45961" b="39034"/>
          <a:stretch/>
        </p:blipFill>
        <p:spPr>
          <a:xfrm>
            <a:off x="23618676" y="39898746"/>
            <a:ext cx="6624788" cy="2870533"/>
          </a:xfrm>
          <a:prstGeom prst="rect">
            <a:avLst/>
          </a:prstGeom>
        </p:spPr>
      </p:pic>
      <p:sp>
        <p:nvSpPr>
          <p:cNvPr id="14" name="TextBox 13"/>
          <p:cNvSpPr txBox="1"/>
          <p:nvPr/>
        </p:nvSpPr>
        <p:spPr>
          <a:xfrm>
            <a:off x="0" y="40699460"/>
            <a:ext cx="24563535" cy="1569660"/>
          </a:xfrm>
          <a:prstGeom prst="rect">
            <a:avLst/>
          </a:prstGeom>
          <a:noFill/>
        </p:spPr>
        <p:txBody>
          <a:bodyPr wrap="square" lIns="720000" numCol="2" spcCol="360000" rtlCol="0">
            <a:noAutofit/>
          </a:bodyPr>
          <a:lstStyle/>
          <a:p>
            <a:pPr marL="360000" algn="just"/>
            <a:r>
              <a:rPr lang="en-US" sz="2400" dirty="0" smtClean="0">
                <a:solidFill>
                  <a:srgbClr val="807F83"/>
                </a:solidFill>
              </a:rPr>
              <a:t>The MAX IV Laboratory opened for operation in 1987 (under the name MAX-lab) and is a national laboratory operated jointly by the Swedish Research Council and Lund University. The laboratory supports three distinct research areas: Accelerator Physics, Research based on the use of Synchrotron Radiation, and Nuclear Physics using high energy electrons. </a:t>
            </a:r>
            <a:br>
              <a:rPr lang="en-US" sz="2400" dirty="0" smtClean="0">
                <a:solidFill>
                  <a:srgbClr val="807F83"/>
                </a:solidFill>
              </a:rPr>
            </a:br>
            <a:r>
              <a:rPr lang="en-US" sz="2400" dirty="0" smtClean="0">
                <a:solidFill>
                  <a:srgbClr val="807F83"/>
                </a:solidFill>
              </a:rPr>
              <a:t>At present three synchrotron storage rings are in operation MAX I-III and each year close to 1000 researchers visit the laboratory to perform experiments. The MAX IV laboratory is also responsible for the build up of the MAX IV facility situated in the Brunnshög area just outside of Lund and approximately 2 km from the present facility. </a:t>
            </a:r>
            <a:endParaRPr lang="en-US" sz="2400" dirty="0">
              <a:solidFill>
                <a:srgbClr val="807F83"/>
              </a:solidFill>
            </a:endParaRPr>
          </a:p>
        </p:txBody>
      </p:sp>
      <p:sp>
        <p:nvSpPr>
          <p:cNvPr id="15" name="TextBox 14"/>
          <p:cNvSpPr txBox="1"/>
          <p:nvPr/>
        </p:nvSpPr>
        <p:spPr>
          <a:xfrm>
            <a:off x="0" y="39925955"/>
            <a:ext cx="7323167" cy="830997"/>
          </a:xfrm>
          <a:prstGeom prst="rect">
            <a:avLst/>
          </a:prstGeom>
          <a:noFill/>
        </p:spPr>
        <p:txBody>
          <a:bodyPr wrap="none" lIns="1080000" rtlCol="0">
            <a:noAutofit/>
          </a:bodyPr>
          <a:lstStyle/>
          <a:p>
            <a:r>
              <a:rPr lang="en-US" sz="4800" b="1" dirty="0" smtClean="0">
                <a:solidFill>
                  <a:schemeClr val="bg1"/>
                </a:solidFill>
              </a:rPr>
              <a:t>The MAX IV Laboratory</a:t>
            </a:r>
            <a:endParaRPr lang="en-US" sz="4800" b="1" dirty="0">
              <a:solidFill>
                <a:schemeClr val="bg1"/>
              </a:solidFill>
            </a:endParaRPr>
          </a:p>
        </p:txBody>
      </p:sp>
    </p:spTree>
    <p:extLst>
      <p:ext uri="{BB962C8B-B14F-4D97-AF65-F5344CB8AC3E}">
        <p14:creationId xmlns:p14="http://schemas.microsoft.com/office/powerpoint/2010/main" val="849008331"/>
      </p:ext>
    </p:extLst>
  </p:cSld>
  <p:clrMap bg1="lt1" tx1="dk1" bg2="lt2" tx2="dk2" accent1="accent1" accent2="accent2" accent3="accent3" accent4="accent4" accent5="accent5" accent6="accent6" hlink="hlink" folHlink="folHlink"/>
  <p:sldLayoutIdLst>
    <p:sldLayoutId id="2147483715" r:id="rId1"/>
    <p:sldLayoutId id="2147483716" r:id="rId2"/>
  </p:sldLayoutIdLst>
  <p:timing>
    <p:tnLst>
      <p:par>
        <p:cTn id="1" dur="indefinite" restart="never" nodeType="tmRoot"/>
      </p:par>
    </p:tnLst>
  </p:timing>
  <p:hf sldNum="0" hdr="0" dt="0"/>
  <p:txStyles>
    <p:titleStyle>
      <a:lvl1pPr algn="l" defTabSz="4172316" rtl="0" eaLnBrk="1" latinLnBrk="0" hangingPunct="1">
        <a:spcBef>
          <a:spcPct val="0"/>
        </a:spcBef>
        <a:buNone/>
        <a:defRPr sz="12000" b="1" kern="1200">
          <a:solidFill>
            <a:schemeClr val="tx1"/>
          </a:solidFill>
          <a:latin typeface="+mj-lt"/>
          <a:ea typeface="+mj-ea"/>
          <a:cs typeface="+mj-cs"/>
        </a:defRPr>
      </a:lvl1pPr>
    </p:titleStyle>
    <p:bodyStyle>
      <a:lvl1pPr marL="1564618" indent="-1564618" algn="l" defTabSz="4172316"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3390007" indent="-1303849" algn="l" defTabSz="4172316"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5395"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7301553"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87710"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73868"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0026"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46184"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32342"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2316" rtl="0" eaLnBrk="1" latinLnBrk="0" hangingPunct="1">
        <a:defRPr sz="8200" kern="1200">
          <a:solidFill>
            <a:schemeClr val="tx1"/>
          </a:solidFill>
          <a:latin typeface="+mn-lt"/>
          <a:ea typeface="+mn-ea"/>
          <a:cs typeface="+mn-cs"/>
        </a:defRPr>
      </a:lvl1pPr>
      <a:lvl2pPr marL="2086158" algn="l" defTabSz="4172316" rtl="0" eaLnBrk="1" latinLnBrk="0" hangingPunct="1">
        <a:defRPr sz="8200" kern="1200">
          <a:solidFill>
            <a:schemeClr val="tx1"/>
          </a:solidFill>
          <a:latin typeface="+mn-lt"/>
          <a:ea typeface="+mn-ea"/>
          <a:cs typeface="+mn-cs"/>
        </a:defRPr>
      </a:lvl2pPr>
      <a:lvl3pPr marL="4172316" algn="l" defTabSz="4172316" rtl="0" eaLnBrk="1" latinLnBrk="0" hangingPunct="1">
        <a:defRPr sz="8200" kern="1200">
          <a:solidFill>
            <a:schemeClr val="tx1"/>
          </a:solidFill>
          <a:latin typeface="+mn-lt"/>
          <a:ea typeface="+mn-ea"/>
          <a:cs typeface="+mn-cs"/>
        </a:defRPr>
      </a:lvl3pPr>
      <a:lvl4pPr marL="6258474" algn="l" defTabSz="4172316" rtl="0" eaLnBrk="1" latinLnBrk="0" hangingPunct="1">
        <a:defRPr sz="8200" kern="1200">
          <a:solidFill>
            <a:schemeClr val="tx1"/>
          </a:solidFill>
          <a:latin typeface="+mn-lt"/>
          <a:ea typeface="+mn-ea"/>
          <a:cs typeface="+mn-cs"/>
        </a:defRPr>
      </a:lvl4pPr>
      <a:lvl5pPr marL="8344632" algn="l" defTabSz="4172316" rtl="0" eaLnBrk="1" latinLnBrk="0" hangingPunct="1">
        <a:defRPr sz="8200" kern="1200">
          <a:solidFill>
            <a:schemeClr val="tx1"/>
          </a:solidFill>
          <a:latin typeface="+mn-lt"/>
          <a:ea typeface="+mn-ea"/>
          <a:cs typeface="+mn-cs"/>
        </a:defRPr>
      </a:lvl5pPr>
      <a:lvl6pPr marL="10430789" algn="l" defTabSz="4172316" rtl="0" eaLnBrk="1" latinLnBrk="0" hangingPunct="1">
        <a:defRPr sz="8200" kern="1200">
          <a:solidFill>
            <a:schemeClr val="tx1"/>
          </a:solidFill>
          <a:latin typeface="+mn-lt"/>
          <a:ea typeface="+mn-ea"/>
          <a:cs typeface="+mn-cs"/>
        </a:defRPr>
      </a:lvl6pPr>
      <a:lvl7pPr marL="12516947" algn="l" defTabSz="4172316" rtl="0" eaLnBrk="1" latinLnBrk="0" hangingPunct="1">
        <a:defRPr sz="8200" kern="1200">
          <a:solidFill>
            <a:schemeClr val="tx1"/>
          </a:solidFill>
          <a:latin typeface="+mn-lt"/>
          <a:ea typeface="+mn-ea"/>
          <a:cs typeface="+mn-cs"/>
        </a:defRPr>
      </a:lvl7pPr>
      <a:lvl8pPr marL="14603105" algn="l" defTabSz="4172316" rtl="0" eaLnBrk="1" latinLnBrk="0" hangingPunct="1">
        <a:defRPr sz="8200" kern="1200">
          <a:solidFill>
            <a:schemeClr val="tx1"/>
          </a:solidFill>
          <a:latin typeface="+mn-lt"/>
          <a:ea typeface="+mn-ea"/>
          <a:cs typeface="+mn-cs"/>
        </a:defRPr>
      </a:lvl8pPr>
      <a:lvl9pPr marL="16689263" algn="l" defTabSz="4172316" rtl="0" eaLnBrk="1" latinLnBrk="0" hangingPunct="1">
        <a:defRPr sz="8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Rectangle 17"/>
          <p:cNvSpPr/>
          <p:nvPr/>
        </p:nvSpPr>
        <p:spPr>
          <a:xfrm>
            <a:off x="0" y="0"/>
            <a:ext cx="30243463" cy="3960863"/>
          </a:xfrm>
          <a:prstGeom prst="rect">
            <a:avLst/>
          </a:prstGeom>
          <a:gradFill>
            <a:gsLst>
              <a:gs pos="100000">
                <a:srgbClr val="FBB034"/>
              </a:gs>
              <a:gs pos="48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39898746"/>
            <a:ext cx="30243463" cy="2874854"/>
          </a:xfrm>
          <a:prstGeom prst="rect">
            <a:avLst/>
          </a:prstGeom>
          <a:gradFill>
            <a:gsLst>
              <a:gs pos="100000">
                <a:srgbClr val="FBB034"/>
              </a:gs>
              <a:gs pos="48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V="1">
            <a:off x="0" y="3960863"/>
            <a:ext cx="30243463" cy="45719"/>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1894" y="147600"/>
            <a:ext cx="24054266" cy="3035633"/>
          </a:xfrm>
          <a:prstGeom prst="rect">
            <a:avLst/>
          </a:prstGeom>
        </p:spPr>
        <p:txBody>
          <a:bodyPr vert="horz" lIns="417232" tIns="208616" rIns="417232" bIns="208616"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1894" y="4752953"/>
            <a:ext cx="28579676" cy="33700278"/>
          </a:xfrm>
          <a:prstGeom prst="rect">
            <a:avLst/>
          </a:prstGeom>
        </p:spPr>
        <p:txBody>
          <a:bodyPr vert="horz" lIns="417232" tIns="208616" rIns="417232" bIns="2086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18875" y="441209"/>
            <a:ext cx="4176516" cy="1719454"/>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5259" t="-363" r="45961" b="39034"/>
          <a:stretch/>
        </p:blipFill>
        <p:spPr>
          <a:xfrm>
            <a:off x="23618676" y="39898746"/>
            <a:ext cx="6624788" cy="2870533"/>
          </a:xfrm>
          <a:prstGeom prst="rect">
            <a:avLst/>
          </a:prstGeom>
        </p:spPr>
      </p:pic>
    </p:spTree>
    <p:extLst>
      <p:ext uri="{BB962C8B-B14F-4D97-AF65-F5344CB8AC3E}">
        <p14:creationId xmlns:p14="http://schemas.microsoft.com/office/powerpoint/2010/main" val="1930304510"/>
      </p:ext>
    </p:extLst>
  </p:cSld>
  <p:clrMap bg1="lt1" tx1="dk1" bg2="lt2" tx2="dk2" accent1="accent1" accent2="accent2" accent3="accent3" accent4="accent4" accent5="accent5" accent6="accent6" hlink="hlink" folHlink="folHlink"/>
  <p:sldLayoutIdLst>
    <p:sldLayoutId id="2147483718" r:id="rId1"/>
    <p:sldLayoutId id="2147483719" r:id="rId2"/>
  </p:sldLayoutIdLst>
  <p:timing>
    <p:tnLst>
      <p:par>
        <p:cTn id="1" dur="indefinite" restart="never" nodeType="tmRoot"/>
      </p:par>
    </p:tnLst>
  </p:timing>
  <p:hf sldNum="0" hdr="0" dt="0"/>
  <p:txStyles>
    <p:titleStyle>
      <a:lvl1pPr algn="l" defTabSz="4172316" rtl="0" eaLnBrk="1" latinLnBrk="0" hangingPunct="1">
        <a:spcBef>
          <a:spcPct val="0"/>
        </a:spcBef>
        <a:buNone/>
        <a:defRPr sz="12000" b="1" kern="1200">
          <a:solidFill>
            <a:schemeClr val="tx1"/>
          </a:solidFill>
          <a:latin typeface="+mj-lt"/>
          <a:ea typeface="+mj-ea"/>
          <a:cs typeface="+mj-cs"/>
        </a:defRPr>
      </a:lvl1pPr>
    </p:titleStyle>
    <p:bodyStyle>
      <a:lvl1pPr marL="1564618" indent="-1564618" algn="l" defTabSz="4172316"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3390007" indent="-1303849" algn="l" defTabSz="4172316"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5395"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7301553"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87710"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73868"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0026"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46184"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32342"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2316" rtl="0" eaLnBrk="1" latinLnBrk="0" hangingPunct="1">
        <a:defRPr sz="8200" kern="1200">
          <a:solidFill>
            <a:schemeClr val="tx1"/>
          </a:solidFill>
          <a:latin typeface="+mn-lt"/>
          <a:ea typeface="+mn-ea"/>
          <a:cs typeface="+mn-cs"/>
        </a:defRPr>
      </a:lvl1pPr>
      <a:lvl2pPr marL="2086158" algn="l" defTabSz="4172316" rtl="0" eaLnBrk="1" latinLnBrk="0" hangingPunct="1">
        <a:defRPr sz="8200" kern="1200">
          <a:solidFill>
            <a:schemeClr val="tx1"/>
          </a:solidFill>
          <a:latin typeface="+mn-lt"/>
          <a:ea typeface="+mn-ea"/>
          <a:cs typeface="+mn-cs"/>
        </a:defRPr>
      </a:lvl2pPr>
      <a:lvl3pPr marL="4172316" algn="l" defTabSz="4172316" rtl="0" eaLnBrk="1" latinLnBrk="0" hangingPunct="1">
        <a:defRPr sz="8200" kern="1200">
          <a:solidFill>
            <a:schemeClr val="tx1"/>
          </a:solidFill>
          <a:latin typeface="+mn-lt"/>
          <a:ea typeface="+mn-ea"/>
          <a:cs typeface="+mn-cs"/>
        </a:defRPr>
      </a:lvl3pPr>
      <a:lvl4pPr marL="6258474" algn="l" defTabSz="4172316" rtl="0" eaLnBrk="1" latinLnBrk="0" hangingPunct="1">
        <a:defRPr sz="8200" kern="1200">
          <a:solidFill>
            <a:schemeClr val="tx1"/>
          </a:solidFill>
          <a:latin typeface="+mn-lt"/>
          <a:ea typeface="+mn-ea"/>
          <a:cs typeface="+mn-cs"/>
        </a:defRPr>
      </a:lvl4pPr>
      <a:lvl5pPr marL="8344632" algn="l" defTabSz="4172316" rtl="0" eaLnBrk="1" latinLnBrk="0" hangingPunct="1">
        <a:defRPr sz="8200" kern="1200">
          <a:solidFill>
            <a:schemeClr val="tx1"/>
          </a:solidFill>
          <a:latin typeface="+mn-lt"/>
          <a:ea typeface="+mn-ea"/>
          <a:cs typeface="+mn-cs"/>
        </a:defRPr>
      </a:lvl5pPr>
      <a:lvl6pPr marL="10430789" algn="l" defTabSz="4172316" rtl="0" eaLnBrk="1" latinLnBrk="0" hangingPunct="1">
        <a:defRPr sz="8200" kern="1200">
          <a:solidFill>
            <a:schemeClr val="tx1"/>
          </a:solidFill>
          <a:latin typeface="+mn-lt"/>
          <a:ea typeface="+mn-ea"/>
          <a:cs typeface="+mn-cs"/>
        </a:defRPr>
      </a:lvl6pPr>
      <a:lvl7pPr marL="12516947" algn="l" defTabSz="4172316" rtl="0" eaLnBrk="1" latinLnBrk="0" hangingPunct="1">
        <a:defRPr sz="8200" kern="1200">
          <a:solidFill>
            <a:schemeClr val="tx1"/>
          </a:solidFill>
          <a:latin typeface="+mn-lt"/>
          <a:ea typeface="+mn-ea"/>
          <a:cs typeface="+mn-cs"/>
        </a:defRPr>
      </a:lvl7pPr>
      <a:lvl8pPr marL="14603105" algn="l" defTabSz="4172316" rtl="0" eaLnBrk="1" latinLnBrk="0" hangingPunct="1">
        <a:defRPr sz="8200" kern="1200">
          <a:solidFill>
            <a:schemeClr val="tx1"/>
          </a:solidFill>
          <a:latin typeface="+mn-lt"/>
          <a:ea typeface="+mn-ea"/>
          <a:cs typeface="+mn-cs"/>
        </a:defRPr>
      </a:lvl8pPr>
      <a:lvl9pPr marL="16689263" algn="l" defTabSz="417231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emf"/><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 name="Title 225"/>
          <p:cNvSpPr>
            <a:spLocks noGrp="1"/>
          </p:cNvSpPr>
          <p:nvPr>
            <p:ph type="title"/>
          </p:nvPr>
        </p:nvSpPr>
        <p:spPr>
          <a:xfrm>
            <a:off x="360091" y="5040984"/>
            <a:ext cx="24054560" cy="1152128"/>
          </a:xfrm>
        </p:spPr>
        <p:txBody>
          <a:bodyPr/>
          <a:lstStyle/>
          <a:p>
            <a:r>
              <a:rPr lang="en-US" dirty="0" smtClean="0"/>
              <a:t>MAX IV</a:t>
            </a:r>
            <a:endParaRPr lang="en-US" dirty="0"/>
          </a:p>
        </p:txBody>
      </p:sp>
      <p:sp>
        <p:nvSpPr>
          <p:cNvPr id="196" name="Text Placeholder 195"/>
          <p:cNvSpPr>
            <a:spLocks noGrp="1"/>
          </p:cNvSpPr>
          <p:nvPr>
            <p:ph type="body" sz="half" idx="2"/>
          </p:nvPr>
        </p:nvSpPr>
        <p:spPr>
          <a:xfrm>
            <a:off x="504107" y="6913191"/>
            <a:ext cx="22394488" cy="10009113"/>
          </a:xfrm>
          <a:noFill/>
        </p:spPr>
        <p:txBody>
          <a:bodyPr vert="horz" wrap="square" numCol="2" anchor="t" anchorCtr="0">
            <a:noAutofit/>
          </a:bodyPr>
          <a:lstStyle/>
          <a:p>
            <a:endParaRPr lang="sv-SE" sz="3200" dirty="0" smtClean="0"/>
          </a:p>
          <a:p>
            <a:r>
              <a:rPr lang="sv-SE" sz="3200" dirty="0" smtClean="0"/>
              <a:t>The new facility </a:t>
            </a:r>
            <a:r>
              <a:rPr lang="sv-SE" sz="3200" dirty="0"/>
              <a:t>at MAX IV </a:t>
            </a:r>
            <a:r>
              <a:rPr lang="sv-SE" sz="3200" dirty="0" smtClean="0"/>
              <a:t>Laboratory consists </a:t>
            </a:r>
            <a:r>
              <a:rPr lang="sv-SE" sz="3200" dirty="0"/>
              <a:t>of the following parts:</a:t>
            </a:r>
          </a:p>
          <a:p>
            <a:pPr marL="857250" indent="-857250">
              <a:buClr>
                <a:srgbClr val="FBB034"/>
              </a:buClr>
              <a:buFont typeface="Arial" pitchFamily="34" charset="0"/>
              <a:buChar char="•"/>
            </a:pPr>
            <a:r>
              <a:rPr lang="en-US" sz="3200" dirty="0" smtClean="0"/>
              <a:t>250 </a:t>
            </a:r>
            <a:r>
              <a:rPr lang="en-US" sz="3200" dirty="0"/>
              <a:t>meter long </a:t>
            </a:r>
            <a:r>
              <a:rPr lang="en-US" sz="3200" dirty="0" smtClean="0"/>
              <a:t>LINAC with the maximum 3.4 GeV energy</a:t>
            </a:r>
          </a:p>
          <a:p>
            <a:pPr marL="857250" indent="-857250">
              <a:buClr>
                <a:srgbClr val="FBB034"/>
              </a:buClr>
              <a:buFont typeface="Arial" pitchFamily="34" charset="0"/>
              <a:buChar char="•"/>
            </a:pPr>
            <a:r>
              <a:rPr lang="sv-SE" sz="3200" dirty="0"/>
              <a:t>t</a:t>
            </a:r>
            <a:r>
              <a:rPr lang="sv-SE" sz="3200" dirty="0" smtClean="0"/>
              <a:t>wo storage rings: the</a:t>
            </a:r>
            <a:r>
              <a:rPr lang="en-US" sz="3200" dirty="0" smtClean="0"/>
              <a:t> </a:t>
            </a:r>
            <a:r>
              <a:rPr lang="en-US" sz="3200" dirty="0"/>
              <a:t>smaller ring will have electron energy of </a:t>
            </a:r>
            <a:r>
              <a:rPr lang="en-US" sz="3200" dirty="0" smtClean="0"/>
              <a:t>1.5 GeV and </a:t>
            </a:r>
            <a:r>
              <a:rPr lang="en-US" sz="3200" dirty="0"/>
              <a:t>a </a:t>
            </a:r>
            <a:r>
              <a:rPr lang="en-US" sz="3200" dirty="0" smtClean="0"/>
              <a:t>circumference of </a:t>
            </a:r>
            <a:r>
              <a:rPr lang="en-US" sz="3200" dirty="0"/>
              <a:t>96 meters. The bigger ring will have electron energy of </a:t>
            </a:r>
            <a:r>
              <a:rPr lang="en-US" sz="3200" dirty="0" smtClean="0"/>
              <a:t>3GeV </a:t>
            </a:r>
            <a:r>
              <a:rPr lang="en-US" sz="3200" dirty="0"/>
              <a:t>and a circumference </a:t>
            </a:r>
            <a:r>
              <a:rPr lang="en-US" sz="3200" dirty="0" smtClean="0"/>
              <a:t>of </a:t>
            </a:r>
            <a:r>
              <a:rPr lang="en-US" sz="3200" dirty="0"/>
              <a:t>528 meters</a:t>
            </a:r>
            <a:r>
              <a:rPr lang="en-US" sz="3200" dirty="0" smtClean="0"/>
              <a:t>.</a:t>
            </a:r>
          </a:p>
          <a:p>
            <a:pPr marL="857250" indent="-857250">
              <a:buClr>
                <a:srgbClr val="FBB034"/>
              </a:buClr>
              <a:buFont typeface="Arial" pitchFamily="34" charset="0"/>
              <a:buChar char="•"/>
            </a:pPr>
            <a:r>
              <a:rPr lang="sv-SE" sz="3200" dirty="0" smtClean="0"/>
              <a:t> SPF (</a:t>
            </a:r>
            <a:r>
              <a:rPr lang="sv-SE" sz="3200" b="1" dirty="0" smtClean="0"/>
              <a:t>S</a:t>
            </a:r>
            <a:r>
              <a:rPr lang="sv-SE" sz="3200" dirty="0" smtClean="0"/>
              <a:t>hort-</a:t>
            </a:r>
            <a:r>
              <a:rPr lang="sv-SE" sz="3200" b="1" dirty="0" smtClean="0"/>
              <a:t>P</a:t>
            </a:r>
            <a:r>
              <a:rPr lang="sv-SE" sz="3200" dirty="0" smtClean="0"/>
              <a:t>ulse </a:t>
            </a:r>
            <a:r>
              <a:rPr lang="sv-SE" sz="3200" b="1" dirty="0" smtClean="0"/>
              <a:t>F</a:t>
            </a:r>
            <a:r>
              <a:rPr lang="sv-SE" sz="3200" dirty="0" smtClean="0"/>
              <a:t>acility)</a:t>
            </a:r>
          </a:p>
          <a:p>
            <a:r>
              <a:rPr lang="sv-SE" sz="3200" dirty="0" smtClean="0"/>
              <a:t>In the first phase 7 beamlines will be build. In total 30 beamlines at the two rings will be possible. </a:t>
            </a:r>
          </a:p>
          <a:p>
            <a:r>
              <a:rPr lang="en-US" sz="3200" dirty="0" smtClean="0"/>
              <a:t>In addition the </a:t>
            </a:r>
            <a:r>
              <a:rPr lang="en-US" sz="3200" dirty="0"/>
              <a:t>MAX IV design also includes an option for </a:t>
            </a:r>
            <a:r>
              <a:rPr lang="en-US" sz="3200" dirty="0" smtClean="0"/>
              <a:t>the FEL (</a:t>
            </a:r>
            <a:r>
              <a:rPr lang="en-US" sz="3200" b="1" dirty="0" smtClean="0"/>
              <a:t>F</a:t>
            </a:r>
            <a:r>
              <a:rPr lang="en-US" sz="3200" dirty="0" smtClean="0"/>
              <a:t>ree </a:t>
            </a:r>
            <a:r>
              <a:rPr lang="en-US" sz="3200" b="1" dirty="0" smtClean="0"/>
              <a:t>E</a:t>
            </a:r>
            <a:r>
              <a:rPr lang="en-US" sz="3200" dirty="0" smtClean="0"/>
              <a:t>lectron </a:t>
            </a:r>
            <a:r>
              <a:rPr lang="en-US" sz="3200" b="1" dirty="0" smtClean="0"/>
              <a:t>L</a:t>
            </a:r>
            <a:r>
              <a:rPr lang="en-US" sz="3200" dirty="0" smtClean="0"/>
              <a:t>aser) as </a:t>
            </a:r>
            <a:r>
              <a:rPr lang="en-US" sz="3200" dirty="0"/>
              <a:t>a second development stage of the facility.</a:t>
            </a:r>
            <a:endParaRPr lang="sv-SE" sz="3200" dirty="0"/>
          </a:p>
          <a:p>
            <a:r>
              <a:rPr lang="sv-SE" sz="3200" dirty="0" smtClean="0"/>
              <a:t>The </a:t>
            </a:r>
            <a:r>
              <a:rPr lang="sv-SE" sz="3200" dirty="0"/>
              <a:t>alignment group </a:t>
            </a:r>
            <a:r>
              <a:rPr lang="sv-SE" sz="3200" dirty="0" smtClean="0"/>
              <a:t>is a part </a:t>
            </a:r>
            <a:r>
              <a:rPr lang="sv-SE" sz="3200" dirty="0"/>
              <a:t>of the stability group at MAX IV </a:t>
            </a:r>
            <a:r>
              <a:rPr lang="sv-SE" sz="3200" dirty="0" smtClean="0"/>
              <a:t>Laboratory and consisting of two </a:t>
            </a:r>
            <a:r>
              <a:rPr lang="sv-SE" sz="3200" dirty="0"/>
              <a:t>people. </a:t>
            </a:r>
            <a:r>
              <a:rPr lang="sv-SE" sz="3200" dirty="0" smtClean="0"/>
              <a:t>Our general task for the near future is to establish the reference network which will be used for the alignment of all accelerator and beamilne components for the new facility.</a:t>
            </a:r>
          </a:p>
          <a:p>
            <a:endParaRPr lang="en-US" sz="4000" dirty="0" smtClean="0"/>
          </a:p>
        </p:txBody>
      </p:sp>
      <p:sp>
        <p:nvSpPr>
          <p:cNvPr id="197" name="Text Placeholder 196"/>
          <p:cNvSpPr>
            <a:spLocks noGrp="1"/>
          </p:cNvSpPr>
          <p:nvPr>
            <p:ph type="body" sz="half" idx="14"/>
          </p:nvPr>
        </p:nvSpPr>
        <p:spPr>
          <a:xfrm>
            <a:off x="831600" y="1882800"/>
            <a:ext cx="24227235" cy="2077357"/>
          </a:xfrm>
        </p:spPr>
        <p:txBody>
          <a:bodyPr>
            <a:normAutofit/>
          </a:bodyPr>
          <a:lstStyle/>
          <a:p>
            <a:r>
              <a:rPr lang="sv-SE" dirty="0" smtClean="0"/>
              <a:t>Pawel Garsztka, MAX IV Laboratory, Lund, SWEDEN</a:t>
            </a:r>
            <a:r>
              <a:rPr lang="sv-SE" dirty="0"/>
              <a:t/>
            </a:r>
            <a:br>
              <a:rPr lang="sv-SE" dirty="0"/>
            </a:br>
            <a:r>
              <a:rPr lang="sv-SE" dirty="0" smtClean="0"/>
              <a:t>Bengt Sommarin, MAX IV </a:t>
            </a:r>
            <a:r>
              <a:rPr lang="sv-SE" dirty="0"/>
              <a:t>Laboratory, Lund, SWEDEN</a:t>
            </a:r>
          </a:p>
        </p:txBody>
      </p:sp>
      <p:sp>
        <p:nvSpPr>
          <p:cNvPr id="13" name="Content Placeholder 12"/>
          <p:cNvSpPr>
            <a:spLocks noGrp="1"/>
          </p:cNvSpPr>
          <p:nvPr>
            <p:ph sz="quarter" idx="15"/>
          </p:nvPr>
        </p:nvSpPr>
        <p:spPr>
          <a:xfrm>
            <a:off x="831600" y="172800"/>
            <a:ext cx="24340345" cy="2367079"/>
          </a:xfrm>
        </p:spPr>
        <p:txBody>
          <a:bodyPr>
            <a:normAutofit fontScale="62500" lnSpcReduction="20000"/>
          </a:bodyPr>
          <a:lstStyle/>
          <a:p>
            <a:r>
              <a:rPr lang="sv-SE" dirty="0"/>
              <a:t>Reference </a:t>
            </a:r>
            <a:r>
              <a:rPr lang="sv-SE" dirty="0" smtClean="0"/>
              <a:t>network for the new facility at MAX IV Laboratory</a:t>
            </a:r>
            <a:endParaRPr lang="en-US" dirty="0"/>
          </a:p>
        </p:txBody>
      </p:sp>
      <p:sp>
        <p:nvSpPr>
          <p:cNvPr id="204" name="Text Placeholder 203"/>
          <p:cNvSpPr>
            <a:spLocks noGrp="1"/>
          </p:cNvSpPr>
          <p:nvPr>
            <p:ph type="body" sz="quarter" idx="22"/>
          </p:nvPr>
        </p:nvSpPr>
        <p:spPr>
          <a:xfrm>
            <a:off x="504107" y="17156799"/>
            <a:ext cx="23906656" cy="22592041"/>
          </a:xfrm>
        </p:spPr>
        <p:txBody>
          <a:bodyPr vert="horz" wrap="square" lIns="0" numCol="2" spcCol="720000" anchor="t" anchorCtr="0">
            <a:noAutofit/>
          </a:bodyPr>
          <a:lstStyle/>
          <a:p>
            <a:pPr lvl="1"/>
            <a:r>
              <a:rPr lang="en-US" sz="6000" b="1" dirty="0" smtClean="0"/>
              <a:t>NETWORK</a:t>
            </a:r>
          </a:p>
          <a:p>
            <a:r>
              <a:rPr lang="en-US" sz="3400" b="0" dirty="0" smtClean="0"/>
              <a:t>The reference network will be divided in 4 groups joined with each other:</a:t>
            </a:r>
          </a:p>
          <a:p>
            <a:pPr marL="571500" indent="-571500">
              <a:buFont typeface="Arial" pitchFamily="34" charset="0"/>
              <a:buChar char="•"/>
            </a:pPr>
            <a:r>
              <a:rPr lang="en-US" sz="3400" b="0" dirty="0" smtClean="0"/>
              <a:t>network 1 - in the ca 300m long LINAC tunnel with transfer lines and SPF (short-pulse facility), </a:t>
            </a:r>
          </a:p>
          <a:p>
            <a:pPr marL="571500" indent="-571500">
              <a:buFont typeface="Arial" pitchFamily="34" charset="0"/>
              <a:buChar char="•"/>
            </a:pPr>
            <a:r>
              <a:rPr lang="en-US" sz="3400" b="0" dirty="0" smtClean="0"/>
              <a:t>network 2 and 3 - in the storage ring tunnels: 3 GeV and 1.5 GeV  </a:t>
            </a:r>
          </a:p>
          <a:p>
            <a:pPr marL="571500" indent="-571500">
              <a:buFont typeface="Arial" pitchFamily="34" charset="0"/>
              <a:buChar char="•"/>
            </a:pPr>
            <a:r>
              <a:rPr lang="en-US" sz="3400" b="0" dirty="0" smtClean="0"/>
              <a:t>network 4 - in the experimental hall (beamline area) </a:t>
            </a:r>
          </a:p>
          <a:p>
            <a:r>
              <a:rPr lang="en-US" sz="3400" b="0" dirty="0" smtClean="0"/>
              <a:t>The networks 1,2 and 4 will be joined via transfer lines between the LINAC and the ring tunnels. Connection between the network 3 and 4 will be possible by opening the concrete doors between the tunnels and the experimental halls in all front ends.</a:t>
            </a:r>
          </a:p>
          <a:p>
            <a:r>
              <a:rPr lang="en-US" sz="3400" b="0" dirty="0" smtClean="0"/>
              <a:t>In </a:t>
            </a:r>
            <a:r>
              <a:rPr lang="en-US" sz="3400" b="0" dirty="0"/>
              <a:t>addition </a:t>
            </a:r>
            <a:r>
              <a:rPr lang="en-US" sz="3400" b="0" dirty="0" smtClean="0"/>
              <a:t>we will check the diameter of the 3 GeV ring tunnel. Standing </a:t>
            </a:r>
            <a:r>
              <a:rPr lang="en-US" sz="3400" b="0" dirty="0"/>
              <a:t>in the middle of the </a:t>
            </a:r>
            <a:r>
              <a:rPr lang="en-US" sz="3400" b="0" dirty="0" smtClean="0"/>
              <a:t>facility and measuring </a:t>
            </a:r>
            <a:r>
              <a:rPr lang="en-US" sz="3400" b="0" dirty="0"/>
              <a:t>through the </a:t>
            </a:r>
            <a:r>
              <a:rPr lang="en-US" sz="3400" b="0" dirty="0" smtClean="0"/>
              <a:t>inward </a:t>
            </a:r>
            <a:r>
              <a:rPr lang="en-US" sz="3400" b="0" dirty="0"/>
              <a:t>doors of the </a:t>
            </a:r>
            <a:r>
              <a:rPr lang="en-US" sz="3400" b="0" dirty="0" smtClean="0"/>
              <a:t>tunnel its diameter can be observed(8 cross checks). </a:t>
            </a:r>
            <a:endParaRPr lang="en-US" sz="3400" b="0" dirty="0"/>
          </a:p>
          <a:p>
            <a:r>
              <a:rPr lang="en-US" sz="3400" b="0" dirty="0" smtClean="0"/>
              <a:t>The established network will be local and without any connection to the existing outside geodetic networks</a:t>
            </a:r>
            <a:r>
              <a:rPr lang="sv-SE" sz="3400" b="0" dirty="0" smtClean="0"/>
              <a:t>. </a:t>
            </a:r>
            <a:endParaRPr lang="sv-SE" sz="3400" b="0" dirty="0"/>
          </a:p>
          <a:p>
            <a:pPr lvl="1" algn="l"/>
            <a:r>
              <a:rPr lang="en-US" sz="3400" dirty="0"/>
              <a:t>The goal is </a:t>
            </a:r>
            <a:r>
              <a:rPr lang="en-US" sz="3400" dirty="0" smtClean="0"/>
              <a:t>built </a:t>
            </a:r>
            <a:r>
              <a:rPr lang="en-US" sz="3400" dirty="0"/>
              <a:t>a grid of equally </a:t>
            </a:r>
            <a:r>
              <a:rPr lang="en-US" sz="3400" dirty="0" smtClean="0"/>
              <a:t>spaced points covering the area around </a:t>
            </a:r>
            <a:r>
              <a:rPr lang="en-US" sz="3400" dirty="0"/>
              <a:t>the objects to be aligned. </a:t>
            </a:r>
            <a:r>
              <a:rPr lang="en-US" sz="3400" dirty="0" smtClean="0"/>
              <a:t>We chose the layout where 3 target nests are mounted on the wall (1200) every 9 meters. Those “rings” are complemented with 1 floor cup (360) and 1 target nest for each area between the rings. These will give us a better differential distribution of vertical angles observations.</a:t>
            </a:r>
          </a:p>
          <a:p>
            <a:pPr lvl="1" algn="l"/>
            <a:r>
              <a:rPr lang="en-US" sz="3400" dirty="0" smtClean="0"/>
              <a:t> </a:t>
            </a:r>
          </a:p>
          <a:p>
            <a:pPr lvl="1" algn="l"/>
            <a:endParaRPr lang="en-US" sz="3400" dirty="0" smtClean="0"/>
          </a:p>
          <a:p>
            <a:pPr lvl="1" algn="l"/>
            <a:endParaRPr lang="en-US" sz="3400" dirty="0"/>
          </a:p>
          <a:p>
            <a:pPr lvl="1" algn="l"/>
            <a:endParaRPr lang="en-US" sz="3400" dirty="0" smtClean="0"/>
          </a:p>
          <a:p>
            <a:pPr lvl="1" algn="l"/>
            <a:endParaRPr lang="en-US" sz="3400" dirty="0"/>
          </a:p>
          <a:p>
            <a:pPr lvl="1" algn="l"/>
            <a:endParaRPr lang="en-US" sz="3400" dirty="0" smtClean="0"/>
          </a:p>
          <a:p>
            <a:pPr lvl="1" algn="l"/>
            <a:endParaRPr lang="en-US" sz="3400" dirty="0"/>
          </a:p>
          <a:p>
            <a:pPr lvl="1" algn="l"/>
            <a:endParaRPr lang="en-US" sz="3400" dirty="0" smtClean="0"/>
          </a:p>
          <a:p>
            <a:pPr lvl="1" algn="l"/>
            <a:endParaRPr lang="en-US" sz="3400" dirty="0"/>
          </a:p>
          <a:p>
            <a:pPr lvl="1" algn="l"/>
            <a:endParaRPr lang="en-US" sz="3400" dirty="0" smtClean="0"/>
          </a:p>
          <a:p>
            <a:pPr lvl="1" algn="l"/>
            <a:endParaRPr lang="en-US" sz="3400" dirty="0"/>
          </a:p>
          <a:p>
            <a:pPr lvl="1" algn="l"/>
            <a:endParaRPr lang="en-US" sz="3400" dirty="0" smtClean="0"/>
          </a:p>
          <a:p>
            <a:pPr lvl="1" algn="l"/>
            <a:endParaRPr lang="en-US" sz="3400" dirty="0"/>
          </a:p>
          <a:p>
            <a:pPr lvl="1" algn="l"/>
            <a:endParaRPr lang="en-US" sz="3400" dirty="0" smtClean="0"/>
          </a:p>
          <a:p>
            <a:pPr lvl="1" algn="l"/>
            <a:endParaRPr lang="en-US" sz="3400" dirty="0"/>
          </a:p>
          <a:p>
            <a:pPr lvl="1" algn="l"/>
            <a:endParaRPr lang="en-US" sz="3400" dirty="0" smtClean="0"/>
          </a:p>
          <a:p>
            <a:pPr lvl="1" algn="l"/>
            <a:endParaRPr lang="en-US" sz="3400" dirty="0" smtClean="0"/>
          </a:p>
          <a:p>
            <a:pPr lvl="1" algn="l"/>
            <a:endParaRPr lang="en-US" sz="3400" dirty="0" smtClean="0"/>
          </a:p>
          <a:p>
            <a:pPr lvl="1" algn="l"/>
            <a:endParaRPr lang="en-US" sz="3400" dirty="0"/>
          </a:p>
          <a:p>
            <a:pPr lvl="1" algn="l"/>
            <a:endParaRPr lang="en-US" sz="3400" dirty="0" smtClean="0"/>
          </a:p>
          <a:p>
            <a:pPr lvl="1" algn="l"/>
            <a:endParaRPr lang="en-US" sz="3400" dirty="0"/>
          </a:p>
          <a:p>
            <a:pPr lvl="1" algn="l"/>
            <a:endParaRPr lang="en-US" sz="3400" dirty="0" smtClean="0"/>
          </a:p>
          <a:p>
            <a:pPr lvl="1" algn="l"/>
            <a:endParaRPr lang="en-US" sz="3400" dirty="0"/>
          </a:p>
          <a:p>
            <a:pPr lvl="1" algn="l"/>
            <a:r>
              <a:rPr lang="en-US" sz="3400" dirty="0" smtClean="0"/>
              <a:t>All </a:t>
            </a:r>
            <a:r>
              <a:rPr lang="en-US" sz="3400" dirty="0"/>
              <a:t>observations (in three dimensions) will be carried out with only one instrument: Leica AT401 laser tracker. The raw data will be </a:t>
            </a:r>
            <a:r>
              <a:rPr lang="en-US" sz="3400" dirty="0" smtClean="0"/>
              <a:t>pre-analyzed </a:t>
            </a:r>
            <a:r>
              <a:rPr lang="en-US" sz="3400" dirty="0"/>
              <a:t>in the Spatial Analyzer software. </a:t>
            </a:r>
            <a:r>
              <a:rPr lang="en-US" sz="3400" dirty="0" smtClean="0"/>
              <a:t>The final solution, based on the least </a:t>
            </a:r>
            <a:r>
              <a:rPr lang="en-US" sz="3400" dirty="0"/>
              <a:t>square adjustment will be processed in the PANDA software package. </a:t>
            </a:r>
            <a:endParaRPr lang="en-US" sz="3400" dirty="0" smtClean="0"/>
          </a:p>
          <a:p>
            <a:pPr lvl="1" algn="l"/>
            <a:endParaRPr lang="en-US" sz="6000" b="1" dirty="0" smtClean="0"/>
          </a:p>
          <a:p>
            <a:pPr lvl="1" algn="l"/>
            <a:endParaRPr lang="en-US" sz="6000" b="1" dirty="0"/>
          </a:p>
          <a:p>
            <a:pPr lvl="1" algn="l"/>
            <a:endParaRPr lang="en-US" sz="6000" b="1" dirty="0" smtClean="0"/>
          </a:p>
          <a:p>
            <a:pPr lvl="1" algn="l"/>
            <a:endParaRPr lang="en-US" sz="6000" b="1" dirty="0"/>
          </a:p>
          <a:p>
            <a:pPr lvl="1" algn="l"/>
            <a:endParaRPr lang="en-US" sz="6000" b="1" dirty="0" smtClean="0"/>
          </a:p>
          <a:p>
            <a:pPr lvl="1" algn="l"/>
            <a:endParaRPr lang="en-US" sz="6000" b="1" dirty="0"/>
          </a:p>
          <a:p>
            <a:pPr lvl="1" algn="l"/>
            <a:endParaRPr lang="en-US" sz="6000" b="1" dirty="0" smtClean="0"/>
          </a:p>
          <a:p>
            <a:pPr lvl="1" algn="l"/>
            <a:endParaRPr lang="en-US" sz="6000" b="1" dirty="0" smtClean="0"/>
          </a:p>
          <a:p>
            <a:pPr lvl="1" algn="l"/>
            <a:r>
              <a:rPr lang="en-US" sz="6000" b="1" dirty="0" smtClean="0"/>
              <a:t>TESTS</a:t>
            </a:r>
            <a:endParaRPr lang="en-US" sz="6000" b="1" dirty="0"/>
          </a:p>
          <a:p>
            <a:pPr lvl="1" algn="l"/>
            <a:r>
              <a:rPr lang="en-US" sz="3400" dirty="0" smtClean="0"/>
              <a:t>For the tests we </a:t>
            </a:r>
            <a:r>
              <a:rPr lang="en-US" sz="3400" dirty="0"/>
              <a:t>used the mockup - a full scale model of 1/20th of the 3GeV storage ring </a:t>
            </a:r>
            <a:r>
              <a:rPr lang="en-US" sz="3400" dirty="0" smtClean="0"/>
              <a:t>tunnel: 23 </a:t>
            </a:r>
            <a:r>
              <a:rPr lang="en-US" sz="3400" dirty="0"/>
              <a:t>m length and 5.5 width.</a:t>
            </a:r>
          </a:p>
          <a:p>
            <a:pPr lvl="1" algn="l"/>
            <a:r>
              <a:rPr lang="en-US" sz="3400" dirty="0"/>
              <a:t>Even if the mockup gives an real scale feeling of the future facility it  still has some disadvantages:</a:t>
            </a:r>
          </a:p>
          <a:p>
            <a:pPr marL="457200" lvl="1" indent="-457200" algn="l">
              <a:buClr>
                <a:srgbClr val="FBB034"/>
              </a:buClr>
              <a:buFont typeface="Arial" pitchFamily="34" charset="0"/>
              <a:buChar char="•"/>
            </a:pPr>
            <a:r>
              <a:rPr lang="en-US" sz="3400" dirty="0"/>
              <a:t>the nests for the reflector are placed on the wooden walls or an unstable floor</a:t>
            </a:r>
          </a:p>
          <a:p>
            <a:pPr marL="457200" lvl="1" indent="-457200" algn="l">
              <a:buClr>
                <a:srgbClr val="FBB034"/>
              </a:buClr>
              <a:buFont typeface="Arial" pitchFamily="34" charset="0"/>
              <a:buChar char="•"/>
            </a:pPr>
            <a:r>
              <a:rPr lang="en-US" sz="3400" dirty="0"/>
              <a:t>the temperature inside the building is not stable</a:t>
            </a:r>
          </a:p>
          <a:p>
            <a:pPr marL="457200" lvl="1" indent="-457200" algn="l">
              <a:buClr>
                <a:srgbClr val="FBB034"/>
              </a:buClr>
              <a:buFont typeface="Arial" pitchFamily="34" charset="0"/>
              <a:buChar char="•"/>
            </a:pPr>
            <a:r>
              <a:rPr lang="en-US" sz="3400" dirty="0"/>
              <a:t>only a small part of the future building could be used for the observations and instruments stands (18 reference points and 4 instrument stands)</a:t>
            </a:r>
          </a:p>
          <a:p>
            <a:pPr lvl="1" algn="l"/>
            <a:r>
              <a:rPr lang="en-US" sz="3400" dirty="0"/>
              <a:t>Nevertheless even if working in that environment it has been possible to test the instrument in practice as also check the geometrical/spatial efficiency for our reference network concept. After the adjustment the error values for the mockup network were in between 30-40 micrometer RMS </a:t>
            </a:r>
            <a:r>
              <a:rPr lang="en-US" sz="3400" dirty="0" smtClean="0"/>
              <a:t>range.</a:t>
            </a:r>
            <a:endParaRPr lang="en-US" sz="3400" dirty="0"/>
          </a:p>
          <a:p>
            <a:pPr lvl="1" algn="l"/>
            <a:endParaRPr lang="sv-SE" sz="3400" dirty="0"/>
          </a:p>
          <a:p>
            <a:pPr lvl="1"/>
            <a:endParaRPr lang="sv-SE" sz="3400" dirty="0"/>
          </a:p>
          <a:p>
            <a:pPr lvl="1"/>
            <a:endParaRPr lang="sv-SE" sz="3400" dirty="0" smtClean="0"/>
          </a:p>
          <a:p>
            <a:pPr lvl="1"/>
            <a:endParaRPr lang="sv-SE" sz="3400" dirty="0"/>
          </a:p>
          <a:p>
            <a:pPr lvl="1"/>
            <a:endParaRPr lang="sv-SE" sz="3400" dirty="0" smtClean="0"/>
          </a:p>
          <a:p>
            <a:pPr lvl="1"/>
            <a:endParaRPr lang="sv-SE" sz="3400" dirty="0"/>
          </a:p>
          <a:p>
            <a:pPr lvl="1"/>
            <a:endParaRPr lang="sv-SE" sz="3400" dirty="0" smtClean="0"/>
          </a:p>
          <a:p>
            <a:pPr lvl="1"/>
            <a:endParaRPr lang="sv-SE" sz="3400" dirty="0"/>
          </a:p>
          <a:p>
            <a:pPr lvl="1"/>
            <a:endParaRPr lang="en-US" sz="3400" dirty="0"/>
          </a:p>
        </p:txBody>
      </p:sp>
      <p:sp>
        <p:nvSpPr>
          <p:cNvPr id="227" name="Text Placeholder 226"/>
          <p:cNvSpPr>
            <a:spLocks noGrp="1"/>
          </p:cNvSpPr>
          <p:nvPr>
            <p:ph type="body" sz="quarter" idx="25"/>
          </p:nvPr>
        </p:nvSpPr>
        <p:spPr/>
        <p:txBody>
          <a:bodyPr/>
          <a:lstStyle/>
          <a:p>
            <a:r>
              <a:rPr lang="sv-SE" dirty="0" smtClean="0"/>
              <a:t>AT 401 in the mock up</a:t>
            </a:r>
            <a:endParaRPr lang="en-US" dirty="0"/>
          </a:p>
        </p:txBody>
      </p:sp>
      <p:sp>
        <p:nvSpPr>
          <p:cNvPr id="231" name="Text Placeholder 230"/>
          <p:cNvSpPr>
            <a:spLocks noGrp="1"/>
          </p:cNvSpPr>
          <p:nvPr>
            <p:ph type="body" sz="quarter" idx="29"/>
          </p:nvPr>
        </p:nvSpPr>
        <p:spPr/>
        <p:txBody>
          <a:bodyPr/>
          <a:lstStyle/>
          <a:p>
            <a:r>
              <a:rPr lang="sv-SE" dirty="0"/>
              <a:t>Här skriver jag en liten bildtext</a:t>
            </a:r>
            <a:endParaRPr lang="en-US" dirty="0"/>
          </a:p>
          <a:p>
            <a:endParaRPr lang="en-US" dirty="0"/>
          </a:p>
        </p:txBody>
      </p:sp>
      <p:sp>
        <p:nvSpPr>
          <p:cNvPr id="223" name="Text Placeholder 209"/>
          <p:cNvSpPr txBox="1">
            <a:spLocks/>
          </p:cNvSpPr>
          <p:nvPr/>
        </p:nvSpPr>
        <p:spPr>
          <a:xfrm>
            <a:off x="5904707" y="34996312"/>
            <a:ext cx="4896595" cy="359369"/>
          </a:xfrm>
          <a:prstGeom prst="rect">
            <a:avLst/>
          </a:prstGeom>
          <a:effectLst>
            <a:outerShdw blurRad="50800" dist="25400" dir="5400000" algn="ctr" rotWithShape="0">
              <a:srgbClr val="000000"/>
            </a:outerShdw>
          </a:effectLst>
        </p:spPr>
        <p:txBody>
          <a:bodyPr vert="horz" lIns="417232" tIns="0" rIns="144000" bIns="72000" rtlCol="0">
            <a:noAutofit/>
          </a:bodyPr>
          <a:lstStyle>
            <a:lvl1pPr marL="0" indent="0" algn="r" defTabSz="4172316" rtl="0" eaLnBrk="1" latinLnBrk="0" hangingPunct="1">
              <a:spcBef>
                <a:spcPts val="0"/>
              </a:spcBef>
              <a:buFontTx/>
              <a:buNone/>
              <a:defRPr sz="1800" kern="1200">
                <a:solidFill>
                  <a:schemeClr val="bg1"/>
                </a:solidFill>
                <a:latin typeface="+mn-lt"/>
                <a:ea typeface="+mn-ea"/>
                <a:cs typeface="+mn-cs"/>
              </a:defRPr>
            </a:lvl1pPr>
            <a:lvl2pPr marL="2086158" indent="0" algn="l" defTabSz="4172316" rtl="0" eaLnBrk="1" latinLnBrk="0" hangingPunct="1">
              <a:spcBef>
                <a:spcPts val="0"/>
              </a:spcBef>
              <a:buFontTx/>
              <a:buNone/>
              <a:defRPr sz="1800" kern="1200">
                <a:solidFill>
                  <a:schemeClr val="tx1"/>
                </a:solidFill>
                <a:latin typeface="+mn-lt"/>
                <a:ea typeface="+mn-ea"/>
                <a:cs typeface="+mn-cs"/>
              </a:defRPr>
            </a:lvl2pPr>
            <a:lvl3pPr marL="4172316" indent="0" algn="l" defTabSz="4172316" rtl="0" eaLnBrk="1" latinLnBrk="0" hangingPunct="1">
              <a:spcBef>
                <a:spcPts val="0"/>
              </a:spcBef>
              <a:buFontTx/>
              <a:buNone/>
              <a:defRPr sz="1800" kern="1200">
                <a:solidFill>
                  <a:schemeClr val="tx1"/>
                </a:solidFill>
                <a:latin typeface="+mn-lt"/>
                <a:ea typeface="+mn-ea"/>
                <a:cs typeface="+mn-cs"/>
              </a:defRPr>
            </a:lvl3pPr>
            <a:lvl4pPr marL="6258474" indent="0" algn="l" defTabSz="4172316" rtl="0" eaLnBrk="1" latinLnBrk="0" hangingPunct="1">
              <a:spcBef>
                <a:spcPts val="0"/>
              </a:spcBef>
              <a:buFontTx/>
              <a:buNone/>
              <a:defRPr sz="1800" kern="1200">
                <a:solidFill>
                  <a:schemeClr val="tx1"/>
                </a:solidFill>
                <a:latin typeface="+mn-lt"/>
                <a:ea typeface="+mn-ea"/>
                <a:cs typeface="+mn-cs"/>
              </a:defRPr>
            </a:lvl4pPr>
            <a:lvl5pPr marL="8344631" indent="0" algn="l" defTabSz="4172316" rtl="0" eaLnBrk="1" latinLnBrk="0" hangingPunct="1">
              <a:spcBef>
                <a:spcPts val="0"/>
              </a:spcBef>
              <a:buFontTx/>
              <a:buNone/>
              <a:defRPr sz="1800" kern="1200">
                <a:solidFill>
                  <a:schemeClr val="tx1"/>
                </a:solidFill>
                <a:latin typeface="+mn-lt"/>
                <a:ea typeface="+mn-ea"/>
                <a:cs typeface="+mn-cs"/>
              </a:defRPr>
            </a:lvl5pPr>
            <a:lvl6pPr marL="11473868"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0026"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46184"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32342"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endParaRPr lang="en-US" dirty="0"/>
          </a:p>
        </p:txBody>
      </p:sp>
      <p:sp>
        <p:nvSpPr>
          <p:cNvPr id="236" name="Text Placeholder 231"/>
          <p:cNvSpPr txBox="1">
            <a:spLocks/>
          </p:cNvSpPr>
          <p:nvPr/>
        </p:nvSpPr>
        <p:spPr>
          <a:xfrm>
            <a:off x="19946267" y="28084215"/>
            <a:ext cx="4896544" cy="359369"/>
          </a:xfrm>
          <a:prstGeom prst="rect">
            <a:avLst/>
          </a:prstGeom>
          <a:effectLst/>
        </p:spPr>
        <p:txBody>
          <a:bodyPr vert="horz" lIns="417232" tIns="0" rIns="144000" bIns="72000" rtlCol="0">
            <a:noAutofit/>
          </a:bodyPr>
          <a:lstStyle>
            <a:lvl1pPr marL="0" indent="0" algn="r" defTabSz="4172316" rtl="0" eaLnBrk="1" latinLnBrk="0" hangingPunct="1">
              <a:spcBef>
                <a:spcPts val="0"/>
              </a:spcBef>
              <a:buFontTx/>
              <a:buNone/>
              <a:defRPr sz="1800" kern="1200">
                <a:solidFill>
                  <a:schemeClr val="tx1"/>
                </a:solidFill>
                <a:latin typeface="+mn-lt"/>
                <a:ea typeface="+mn-ea"/>
                <a:cs typeface="+mn-cs"/>
              </a:defRPr>
            </a:lvl1pPr>
            <a:lvl2pPr marL="2086158" indent="0" algn="l" defTabSz="4172316" rtl="0" eaLnBrk="1" latinLnBrk="0" hangingPunct="1">
              <a:spcBef>
                <a:spcPts val="0"/>
              </a:spcBef>
              <a:buFontTx/>
              <a:buNone/>
              <a:defRPr sz="1800" kern="1200">
                <a:solidFill>
                  <a:schemeClr val="tx1"/>
                </a:solidFill>
                <a:latin typeface="+mn-lt"/>
                <a:ea typeface="+mn-ea"/>
                <a:cs typeface="+mn-cs"/>
              </a:defRPr>
            </a:lvl2pPr>
            <a:lvl3pPr marL="4172316" indent="0" algn="l" defTabSz="4172316" rtl="0" eaLnBrk="1" latinLnBrk="0" hangingPunct="1">
              <a:spcBef>
                <a:spcPts val="0"/>
              </a:spcBef>
              <a:buFontTx/>
              <a:buNone/>
              <a:defRPr sz="1800" kern="1200">
                <a:solidFill>
                  <a:schemeClr val="tx1"/>
                </a:solidFill>
                <a:latin typeface="+mn-lt"/>
                <a:ea typeface="+mn-ea"/>
                <a:cs typeface="+mn-cs"/>
              </a:defRPr>
            </a:lvl3pPr>
            <a:lvl4pPr marL="6258474" indent="0" algn="l" defTabSz="4172316" rtl="0" eaLnBrk="1" latinLnBrk="0" hangingPunct="1">
              <a:spcBef>
                <a:spcPts val="0"/>
              </a:spcBef>
              <a:buFontTx/>
              <a:buNone/>
              <a:defRPr sz="1800" kern="1200">
                <a:solidFill>
                  <a:schemeClr val="tx1"/>
                </a:solidFill>
                <a:latin typeface="+mn-lt"/>
                <a:ea typeface="+mn-ea"/>
                <a:cs typeface="+mn-cs"/>
              </a:defRPr>
            </a:lvl4pPr>
            <a:lvl5pPr marL="8344631" indent="0" algn="l" defTabSz="4172316" rtl="0" eaLnBrk="1" latinLnBrk="0" hangingPunct="1">
              <a:spcBef>
                <a:spcPts val="0"/>
              </a:spcBef>
              <a:buFontTx/>
              <a:buNone/>
              <a:defRPr sz="1800" kern="1200">
                <a:solidFill>
                  <a:schemeClr val="tx1"/>
                </a:solidFill>
                <a:latin typeface="+mn-lt"/>
                <a:ea typeface="+mn-ea"/>
                <a:cs typeface="+mn-cs"/>
              </a:defRPr>
            </a:lvl5pPr>
            <a:lvl6pPr marL="11473868"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0026"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46184"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32342"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endParaRPr lang="en-US" dirty="0"/>
          </a:p>
        </p:txBody>
      </p:sp>
      <p:pic>
        <p:nvPicPr>
          <p:cNvPr id="43" name="Picture Placeholder 42"/>
          <p:cNvPicPr>
            <a:picLocks noGrp="1" noChangeAspect="1"/>
          </p:cNvPicPr>
          <p:nvPr>
            <p:ph type="pic" idx="17"/>
          </p:nvPr>
        </p:nvPicPr>
        <p:blipFill>
          <a:blip r:embed="rId3" cstate="print">
            <a:extLst>
              <a:ext uri="{28A0092B-C50C-407E-A947-70E740481C1C}">
                <a14:useLocalDpi xmlns:a14="http://schemas.microsoft.com/office/drawing/2010/main" val="0"/>
              </a:ext>
            </a:extLst>
          </a:blip>
          <a:srcRect l="24010" r="24010"/>
          <a:stretch>
            <a:fillRect/>
          </a:stretch>
        </p:blipFill>
        <p:spPr>
          <a:xfrm>
            <a:off x="25238143" y="4320904"/>
            <a:ext cx="4879975" cy="5688012"/>
          </a:xfrm>
        </p:spPr>
      </p:pic>
      <p:pic>
        <p:nvPicPr>
          <p:cNvPr id="1037" name="Picture 13" descr="C:\Users\maxl\Desktop\IWAA2012\acroma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155" y="31236004"/>
            <a:ext cx="11343152" cy="8239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4613" y="34097680"/>
            <a:ext cx="4851511" cy="565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descr="C:\Users\maxl\Desktop\IWAA2012\IMAG035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17475" y="21602823"/>
            <a:ext cx="11424777" cy="68407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71945" y="17306504"/>
            <a:ext cx="487680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C:\Users\maxl\Desktop\IWAA2012\referenscup_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29778" y="23562143"/>
            <a:ext cx="4634470" cy="34759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Placeholder 62"/>
          <p:cNvPicPr>
            <a:picLocks noGrp="1" noChangeAspect="1"/>
          </p:cNvPicPr>
          <p:nvPr>
            <p:ph type="pic" idx="17"/>
          </p:nvPr>
        </p:nvPicPr>
        <p:blipFill>
          <a:blip r:embed="rId9">
            <a:extLst>
              <a:ext uri="{28A0092B-C50C-407E-A947-70E740481C1C}">
                <a14:useLocalDpi xmlns:a14="http://schemas.microsoft.com/office/drawing/2010/main" val="0"/>
              </a:ext>
            </a:extLst>
          </a:blip>
          <a:srcRect l="21402" r="21402"/>
          <a:stretch>
            <a:fillRect/>
          </a:stretch>
        </p:blipFill>
        <p:spPr>
          <a:xfrm>
            <a:off x="25215336" y="10786673"/>
            <a:ext cx="4879975" cy="5688013"/>
          </a:xfrm>
        </p:spPr>
      </p:pic>
      <p:sp>
        <p:nvSpPr>
          <p:cNvPr id="64" name="Picture Placeholder 63"/>
          <p:cNvSpPr>
            <a:spLocks noGrp="1"/>
          </p:cNvSpPr>
          <p:nvPr>
            <p:ph type="pic" idx="21"/>
          </p:nvPr>
        </p:nvSpPr>
        <p:spPr>
          <a:xfrm>
            <a:off x="25226391" y="33779205"/>
            <a:ext cx="4880681" cy="5688632"/>
          </a:xfrm>
        </p:spPr>
      </p:sp>
      <p:sp>
        <p:nvSpPr>
          <p:cNvPr id="29" name="Text Placeholder 228"/>
          <p:cNvSpPr txBox="1">
            <a:spLocks/>
          </p:cNvSpPr>
          <p:nvPr/>
        </p:nvSpPr>
        <p:spPr>
          <a:xfrm>
            <a:off x="25198716" y="33772176"/>
            <a:ext cx="4896595" cy="359369"/>
          </a:xfrm>
          <a:prstGeom prst="rect">
            <a:avLst/>
          </a:prstGeom>
          <a:effectLst>
            <a:outerShdw blurRad="50800" dist="25400" dir="5400000" algn="ctr" rotWithShape="0">
              <a:srgbClr val="000000"/>
            </a:outerShdw>
          </a:effectLst>
        </p:spPr>
        <p:txBody>
          <a:bodyPr vert="horz" lIns="417232" tIns="0" rIns="144000" bIns="72000" rtlCol="0">
            <a:noAutofit/>
          </a:bodyPr>
          <a:lstStyle>
            <a:lvl1pPr marL="0" indent="0" algn="r" defTabSz="4172316" rtl="0" eaLnBrk="1" latinLnBrk="0" hangingPunct="1">
              <a:spcBef>
                <a:spcPts val="0"/>
              </a:spcBef>
              <a:buFontTx/>
              <a:buNone/>
              <a:defRPr sz="1800" kern="1200">
                <a:solidFill>
                  <a:schemeClr val="bg1"/>
                </a:solidFill>
                <a:latin typeface="+mn-lt"/>
                <a:ea typeface="+mn-ea"/>
                <a:cs typeface="+mn-cs"/>
              </a:defRPr>
            </a:lvl1pPr>
            <a:lvl2pPr marL="2086158" indent="0" algn="l" defTabSz="4172316" rtl="0" eaLnBrk="1" latinLnBrk="0" hangingPunct="1">
              <a:spcBef>
                <a:spcPts val="0"/>
              </a:spcBef>
              <a:buFontTx/>
              <a:buNone/>
              <a:defRPr sz="1800" kern="1200">
                <a:solidFill>
                  <a:schemeClr val="tx1"/>
                </a:solidFill>
                <a:latin typeface="+mn-lt"/>
                <a:ea typeface="+mn-ea"/>
                <a:cs typeface="+mn-cs"/>
              </a:defRPr>
            </a:lvl2pPr>
            <a:lvl3pPr marL="4172316" indent="0" algn="l" defTabSz="4172316" rtl="0" eaLnBrk="1" latinLnBrk="0" hangingPunct="1">
              <a:spcBef>
                <a:spcPts val="0"/>
              </a:spcBef>
              <a:buFontTx/>
              <a:buNone/>
              <a:defRPr sz="1800" kern="1200">
                <a:solidFill>
                  <a:schemeClr val="tx1"/>
                </a:solidFill>
                <a:latin typeface="+mn-lt"/>
                <a:ea typeface="+mn-ea"/>
                <a:cs typeface="+mn-cs"/>
              </a:defRPr>
            </a:lvl3pPr>
            <a:lvl4pPr marL="6258474" indent="0" algn="l" defTabSz="4172316" rtl="0" eaLnBrk="1" latinLnBrk="0" hangingPunct="1">
              <a:spcBef>
                <a:spcPts val="0"/>
              </a:spcBef>
              <a:buFontTx/>
              <a:buNone/>
              <a:defRPr sz="1800" kern="1200">
                <a:solidFill>
                  <a:schemeClr val="tx1"/>
                </a:solidFill>
                <a:latin typeface="+mn-lt"/>
                <a:ea typeface="+mn-ea"/>
                <a:cs typeface="+mn-cs"/>
              </a:defRPr>
            </a:lvl4pPr>
            <a:lvl5pPr marL="8344631" indent="0" algn="l" defTabSz="4172316" rtl="0" eaLnBrk="1" latinLnBrk="0" hangingPunct="1">
              <a:spcBef>
                <a:spcPts val="0"/>
              </a:spcBef>
              <a:buFontTx/>
              <a:buNone/>
              <a:defRPr sz="1800" kern="1200">
                <a:solidFill>
                  <a:schemeClr val="tx1"/>
                </a:solidFill>
                <a:latin typeface="+mn-lt"/>
                <a:ea typeface="+mn-ea"/>
                <a:cs typeface="+mn-cs"/>
              </a:defRPr>
            </a:lvl5pPr>
            <a:lvl6pPr marL="11473868"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0026"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46184"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32342"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endParaRPr lang="en-US" dirty="0"/>
          </a:p>
        </p:txBody>
      </p:sp>
      <p:pic>
        <p:nvPicPr>
          <p:cNvPr id="11" name="Picture Placeholder 10"/>
          <p:cNvPicPr>
            <a:picLocks noGrp="1" noChangeAspect="1"/>
          </p:cNvPicPr>
          <p:nvPr>
            <p:ph type="pic" idx="20"/>
          </p:nvPr>
        </p:nvPicPr>
        <p:blipFill>
          <a:blip r:embed="rId10">
            <a:extLst>
              <a:ext uri="{28A0092B-C50C-407E-A947-70E740481C1C}">
                <a14:useLocalDpi xmlns:a14="http://schemas.microsoft.com/office/drawing/2010/main" val="0"/>
              </a:ext>
            </a:extLst>
          </a:blip>
          <a:srcRect l="20385" r="20385"/>
          <a:stretch>
            <a:fillRect/>
          </a:stretch>
        </p:blipFill>
        <p:spPr>
          <a:xfrm>
            <a:off x="25214630" y="27615898"/>
            <a:ext cx="4880681" cy="5688632"/>
          </a:xfrm>
        </p:spPr>
      </p:pic>
      <p:pic>
        <p:nvPicPr>
          <p:cNvPr id="1027" name="Picture 3"/>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3197" y="4320904"/>
            <a:ext cx="19518686" cy="1130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387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IWAA2012_po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po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IWAA2012_poster</Template>
  <TotalTime>5073</TotalTime>
  <Words>637</Words>
  <Application>Microsoft Office PowerPoint</Application>
  <PresentationFormat>Custom</PresentationFormat>
  <Paragraphs>69</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IWAA2012_poster</vt:lpstr>
      <vt:lpstr>1_Themeposter</vt:lpstr>
      <vt:lpstr>MAX IV</vt:lpstr>
    </vt:vector>
  </TitlesOfParts>
  <Company>MAX-lab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concept</dc:title>
  <dc:creator>maxl</dc:creator>
  <cp:lastModifiedBy>maxl</cp:lastModifiedBy>
  <cp:revision>118</cp:revision>
  <cp:lastPrinted>2012-09-07T14:09:49Z</cp:lastPrinted>
  <dcterms:created xsi:type="dcterms:W3CDTF">2012-09-03T07:27:50Z</dcterms:created>
  <dcterms:modified xsi:type="dcterms:W3CDTF">2012-09-08T19:33:14Z</dcterms:modified>
</cp:coreProperties>
</file>