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4"/>
  </p:notesMasterIdLst>
  <p:sldIdLst>
    <p:sldId id="262" r:id="rId2"/>
    <p:sldId id="279" r:id="rId3"/>
    <p:sldId id="280" r:id="rId4"/>
    <p:sldId id="281" r:id="rId5"/>
    <p:sldId id="258" r:id="rId6"/>
    <p:sldId id="259" r:id="rId7"/>
    <p:sldId id="260" r:id="rId8"/>
    <p:sldId id="261" r:id="rId9"/>
    <p:sldId id="277" r:id="rId10"/>
    <p:sldId id="282" r:id="rId11"/>
    <p:sldId id="266" r:id="rId12"/>
    <p:sldId id="287" r:id="rId13"/>
    <p:sldId id="290" r:id="rId14"/>
    <p:sldId id="291" r:id="rId15"/>
    <p:sldId id="292" r:id="rId16"/>
    <p:sldId id="293" r:id="rId17"/>
    <p:sldId id="294" r:id="rId18"/>
    <p:sldId id="296" r:id="rId19"/>
    <p:sldId id="295" r:id="rId20"/>
    <p:sldId id="297" r:id="rId21"/>
    <p:sldId id="267" r:id="rId22"/>
    <p:sldId id="270" r:id="rId23"/>
    <p:sldId id="283" r:id="rId24"/>
    <p:sldId id="284" r:id="rId25"/>
    <p:sldId id="285" r:id="rId26"/>
    <p:sldId id="271" r:id="rId27"/>
    <p:sldId id="268" r:id="rId28"/>
    <p:sldId id="269" r:id="rId29"/>
    <p:sldId id="286" r:id="rId30"/>
    <p:sldId id="274" r:id="rId31"/>
    <p:sldId id="275" r:id="rId32"/>
    <p:sldId id="278" r:id="rId33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DD2026"/>
    <a:srgbClr val="81BA16"/>
    <a:srgbClr val="F2C522"/>
    <a:srgbClr val="FF9900"/>
    <a:srgbClr val="1166AA"/>
    <a:srgbClr val="7DA9DA"/>
    <a:srgbClr val="8A8B8E"/>
    <a:srgbClr val="1B5092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-7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7788" cy="7373778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F31AD00-A3DE-4D32-8221-BEC0F37C1E2B}" type="slidenum">
              <a:rPr lang="en-GB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000" b="1"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209925" y="6624638"/>
            <a:ext cx="950913" cy="215900"/>
          </a:xfr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4235450" y="6624638"/>
            <a:ext cx="4079875" cy="2159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IWAA 2012 Fermilab D. Martin ESRF</a:t>
            </a:r>
            <a:endParaRPr lang="en-GB" dirty="0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370888" y="6624638"/>
            <a:ext cx="744537" cy="215900"/>
          </a:xfrm>
        </p:spPr>
        <p:txBody>
          <a:bodyPr/>
          <a:lstStyle>
            <a:lvl1pPr>
              <a:defRPr/>
            </a:lvl1pPr>
          </a:lstStyle>
          <a:p>
            <a:fld id="{83082E4F-00C3-4D29-9BE9-D683BBD882D0}" type="slidenum">
              <a:rPr lang="en-GB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IWAA 2012 Fermilab D. Martin ESRF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3FDD4E-87B9-46C7-ADDA-DDFAF21C2721}" type="slidenum">
              <a:rPr lang="en-GB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65163"/>
            <a:ext cx="2057400" cy="5461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65163"/>
            <a:ext cx="6019800" cy="5461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IWAA 2012 Fermilab D. Martin ESRF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9548DE-7875-4129-B116-C7B2E122AA58}" type="slidenum">
              <a:rPr lang="en-GB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IWAA 2012 Fermilab D. Martin ESRF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A0234A-F10B-4054-9D28-38FD4A847393}" type="slidenum">
              <a:rPr lang="en-GB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IWAA 2012 Fermilab D. Martin ESRF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E36BAF-CC67-4BC6-A6DE-1B52615CEE32}" type="slidenum">
              <a:rPr lang="en-GB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IWAA 2012 Fermilab D. Martin ESRF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142ED0-A2F5-4970-94A9-B85B68EAEE50}" type="slidenum">
              <a:rPr lang="en-GB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IWAA 2012 Fermilab D. Martin ESRF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79A465-1F09-48E0-8660-AE43F7CECC58}" type="slidenum">
              <a:rPr lang="en-GB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IWAA 2012 Fermilab D. Martin ESRF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9C8DF-0328-4E80-87E6-BD384B5E1C30}" type="slidenum">
              <a:rPr lang="en-GB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IWAA 2012 Fermilab D. Martin ESRF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96BAD3-C104-48D8-9726-E4930936EF5F}" type="slidenum">
              <a:rPr lang="en-GB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IWAA 2012 Fermilab D. Martin ESRF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74E555-4064-418B-BDD9-558F3F98B2CC}" type="slidenum">
              <a:rPr lang="en-GB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IWAA 2012 Fermilab D. Martin ESRF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FD616F-EA2D-41D8-ABBA-BD7E043BC241}" type="slidenum">
              <a:rPr lang="en-GB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65163"/>
            <a:ext cx="82296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38500" y="6613525"/>
            <a:ext cx="887413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03700" y="6613525"/>
            <a:ext cx="4168775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IWAA 2012 Fermilab D. Martin ESRF</a:t>
            </a:r>
            <a:endParaRPr lang="en-GB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34388" y="6613525"/>
            <a:ext cx="661987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A03761EF-7D77-43C6-8A5E-8F1145C9A9A6}" type="slidenum">
              <a:rPr lang="en-GB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marL="179388" indent="-179388" algn="l" rtl="0" fontAlgn="base">
        <a:spcBef>
          <a:spcPct val="20000"/>
        </a:spcBef>
        <a:spcAft>
          <a:spcPct val="0"/>
        </a:spcAft>
        <a:buClr>
          <a:srgbClr val="7DA9DA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182563" algn="l" rtl="0" fontAlgn="base">
        <a:spcBef>
          <a:spcPct val="20000"/>
        </a:spcBef>
        <a:spcAft>
          <a:spcPct val="0"/>
        </a:spcAft>
        <a:buClr>
          <a:srgbClr val="7DA9DA"/>
        </a:buClr>
        <a:buChar char="•"/>
        <a:defRPr sz="2000">
          <a:solidFill>
            <a:schemeClr val="tx1"/>
          </a:solidFill>
          <a:latin typeface="+mn-lt"/>
        </a:defRPr>
      </a:lvl2pPr>
      <a:lvl3pPr marL="1073150" indent="-179388" algn="l" rtl="0" fontAlgn="base">
        <a:spcBef>
          <a:spcPct val="20000"/>
        </a:spcBef>
        <a:spcAft>
          <a:spcPct val="0"/>
        </a:spcAft>
        <a:buClr>
          <a:srgbClr val="7DA9DA"/>
        </a:buClr>
        <a:buChar char="•"/>
        <a:defRPr>
          <a:solidFill>
            <a:schemeClr val="tx1"/>
          </a:solidFill>
          <a:latin typeface="+mn-lt"/>
        </a:defRPr>
      </a:lvl3pPr>
      <a:lvl4pPr marL="1524000" indent="-182563" algn="l" rtl="0" fontAlgn="base">
        <a:spcBef>
          <a:spcPct val="20000"/>
        </a:spcBef>
        <a:spcAft>
          <a:spcPct val="0"/>
        </a:spcAft>
        <a:buClr>
          <a:srgbClr val="7DA9DA"/>
        </a:buClr>
        <a:buChar char="•"/>
        <a:defRPr sz="1600">
          <a:solidFill>
            <a:schemeClr val="tx1"/>
          </a:solidFill>
          <a:latin typeface="+mn-lt"/>
        </a:defRPr>
      </a:lvl4pPr>
      <a:lvl5pPr marL="1978025" indent="-188913" algn="l" rtl="0" fontAlgn="base">
        <a:spcBef>
          <a:spcPct val="20000"/>
        </a:spcBef>
        <a:spcAft>
          <a:spcPct val="0"/>
        </a:spcAft>
        <a:buClr>
          <a:srgbClr val="7DA9DA"/>
        </a:buClr>
        <a:buChar char="•"/>
        <a:defRPr sz="1400">
          <a:solidFill>
            <a:schemeClr val="tx1"/>
          </a:solidFill>
          <a:latin typeface="+mn-lt"/>
        </a:defRPr>
      </a:lvl5pPr>
      <a:lvl6pPr marL="2435225" indent="-188913" algn="l" rtl="0" fontAlgn="base">
        <a:spcBef>
          <a:spcPct val="20000"/>
        </a:spcBef>
        <a:spcAft>
          <a:spcPct val="0"/>
        </a:spcAft>
        <a:buClr>
          <a:srgbClr val="7DA9DA"/>
        </a:buClr>
        <a:buChar char="•"/>
        <a:defRPr sz="1400">
          <a:solidFill>
            <a:schemeClr val="tx1"/>
          </a:solidFill>
          <a:latin typeface="+mn-lt"/>
        </a:defRPr>
      </a:lvl6pPr>
      <a:lvl7pPr marL="2892425" indent="-188913" algn="l" rtl="0" fontAlgn="base">
        <a:spcBef>
          <a:spcPct val="20000"/>
        </a:spcBef>
        <a:spcAft>
          <a:spcPct val="0"/>
        </a:spcAft>
        <a:buClr>
          <a:srgbClr val="7DA9DA"/>
        </a:buClr>
        <a:buChar char="•"/>
        <a:defRPr sz="1400">
          <a:solidFill>
            <a:schemeClr val="tx1"/>
          </a:solidFill>
          <a:latin typeface="+mn-lt"/>
        </a:defRPr>
      </a:lvl7pPr>
      <a:lvl8pPr marL="3349625" indent="-188913" algn="l" rtl="0" fontAlgn="base">
        <a:spcBef>
          <a:spcPct val="20000"/>
        </a:spcBef>
        <a:spcAft>
          <a:spcPct val="0"/>
        </a:spcAft>
        <a:buClr>
          <a:srgbClr val="7DA9DA"/>
        </a:buClr>
        <a:buChar char="•"/>
        <a:defRPr sz="1400">
          <a:solidFill>
            <a:schemeClr val="tx1"/>
          </a:solidFill>
          <a:latin typeface="+mn-lt"/>
        </a:defRPr>
      </a:lvl8pPr>
      <a:lvl9pPr marL="3806825" indent="-188913" algn="l" rtl="0" fontAlgn="base">
        <a:spcBef>
          <a:spcPct val="20000"/>
        </a:spcBef>
        <a:spcAft>
          <a:spcPct val="0"/>
        </a:spcAft>
        <a:buClr>
          <a:srgbClr val="7DA9DA"/>
        </a:buClr>
        <a:buChar char="•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4652"/>
            <a:ext cx="7772400" cy="2537298"/>
          </a:xfrm>
        </p:spPr>
        <p:txBody>
          <a:bodyPr/>
          <a:lstStyle/>
          <a:p>
            <a:r>
              <a:rPr lang="en-US" sz="4800" dirty="0" smtClean="0"/>
              <a:t>The ESRF Upgrade Programme Prototype Slab</a:t>
            </a:r>
            <a:r>
              <a:rPr lang="en-US" dirty="0" smtClean="0"/>
              <a:t/>
            </a:r>
            <a:br>
              <a:rPr lang="en-US" dirty="0" smtClean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2764" y="4694835"/>
            <a:ext cx="6878472" cy="1323833"/>
          </a:xfrm>
        </p:spPr>
        <p:txBody>
          <a:bodyPr/>
          <a:lstStyle/>
          <a:p>
            <a:r>
              <a:rPr lang="en-US" dirty="0" smtClean="0"/>
              <a:t>D. </a:t>
            </a:r>
            <a:r>
              <a:rPr lang="en-US" dirty="0" smtClean="0"/>
              <a:t>Martin</a:t>
            </a:r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85800" y="2866030"/>
            <a:ext cx="7772400" cy="1663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endParaRPr kumimoji="0" lang="en-GB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Slab Tolerances to Building Tolerances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93878"/>
          </a:xfrm>
        </p:spPr>
        <p:txBody>
          <a:bodyPr/>
          <a:lstStyle/>
          <a:p>
            <a:r>
              <a:rPr lang="en-US" dirty="0" smtClean="0"/>
              <a:t>Tolerances must be converted into building tolerances</a:t>
            </a:r>
          </a:p>
          <a:p>
            <a:r>
              <a:rPr lang="en-US" dirty="0" smtClean="0"/>
              <a:t>A key characteristic of concrete is its drying shrinkage</a:t>
            </a:r>
          </a:p>
          <a:p>
            <a:r>
              <a:rPr lang="en-US" dirty="0" smtClean="0"/>
              <a:t>The design team stipulates that if shrinkage is below </a:t>
            </a:r>
            <a:br>
              <a:rPr lang="en-US" dirty="0" smtClean="0"/>
            </a:br>
            <a:r>
              <a:rPr lang="en-US" dirty="0" smtClean="0"/>
              <a:t>300 µm per m then there is a good chance the ESRF tolerances can be respected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IWAA 2012 Fermilab D. Martin ESRF</a:t>
            </a:r>
            <a:endParaRPr lang="en-GB" dirty="0"/>
          </a:p>
        </p:txBody>
      </p:sp>
      <p:pic>
        <p:nvPicPr>
          <p:cNvPr id="6" name="Picture 5" descr="ConcreteShrinkage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6426" y="3971001"/>
            <a:ext cx="7667625" cy="2409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42044" y="1353109"/>
            <a:ext cx="8833256" cy="4238491"/>
            <a:chOff x="142044" y="1748901"/>
            <a:chExt cx="8833256" cy="4238491"/>
          </a:xfrm>
        </p:grpSpPr>
        <p:grpSp>
          <p:nvGrpSpPr>
            <p:cNvPr id="8" name="Group 1"/>
            <p:cNvGrpSpPr/>
            <p:nvPr/>
          </p:nvGrpSpPr>
          <p:grpSpPr>
            <a:xfrm>
              <a:off x="142044" y="2053894"/>
              <a:ext cx="1633490" cy="3610333"/>
              <a:chOff x="142044" y="3501008"/>
              <a:chExt cx="1633490" cy="3610333"/>
            </a:xfrm>
          </p:grpSpPr>
          <p:sp>
            <p:nvSpPr>
              <p:cNvPr id="215" name="Rectangle 2"/>
              <p:cNvSpPr/>
              <p:nvPr/>
            </p:nvSpPr>
            <p:spPr>
              <a:xfrm>
                <a:off x="251520" y="4005064"/>
                <a:ext cx="1512168" cy="1728192"/>
              </a:xfrm>
              <a:prstGeom prst="rect">
                <a:avLst/>
              </a:prstGeom>
              <a:blipFill dpi="0" rotWithShape="1">
                <a:blip r:embed="rId2" cstate="print">
                  <a:alphaModFix amt="37000"/>
                </a:blip>
                <a:srcRect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 smtClean="0">
                  <a:solidFill>
                    <a:schemeClr val="bg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216" name="Rectangle 3"/>
              <p:cNvSpPr/>
              <p:nvPr/>
            </p:nvSpPr>
            <p:spPr>
              <a:xfrm>
                <a:off x="251520" y="3501008"/>
                <a:ext cx="1512168" cy="432000"/>
              </a:xfrm>
              <a:prstGeom prst="rect">
                <a:avLst/>
              </a:prstGeom>
              <a:blipFill>
                <a:blip r:embed="rId3" cstate="print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 smtClean="0">
                  <a:solidFill>
                    <a:schemeClr val="bg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217" name="Rectangle 4"/>
              <p:cNvSpPr/>
              <p:nvPr/>
            </p:nvSpPr>
            <p:spPr>
              <a:xfrm rot="16200000">
                <a:off x="-72492" y="4545100"/>
                <a:ext cx="1944216" cy="576112"/>
              </a:xfrm>
              <a:prstGeom prst="rect">
                <a:avLst/>
              </a:prstGeom>
              <a:blipFill>
                <a:blip r:embed="rId3" cstate="print"/>
                <a:tile tx="0" ty="0" sx="100000" sy="100000" flip="none" algn="tl"/>
              </a:blipFill>
              <a:ln w="3175"/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8" name="TextBox 5"/>
              <p:cNvSpPr txBox="1"/>
              <p:nvPr/>
            </p:nvSpPr>
            <p:spPr>
              <a:xfrm>
                <a:off x="142044" y="5726346"/>
                <a:ext cx="163349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4625" indent="-165100" algn="ctr"/>
                <a:r>
                  <a:rPr lang="en-US" sz="1050" b="1" cap="small" dirty="0" smtClean="0">
                    <a:latin typeface="Times New Roman" pitchFamily="18" charset="0"/>
                    <a:cs typeface="Times New Roman" pitchFamily="18" charset="0"/>
                  </a:rPr>
                  <a:t>Diamond UK</a:t>
                </a:r>
              </a:p>
              <a:p>
                <a:pPr marL="174625" indent="-165100">
                  <a:buAutoNum type="alphaLcParenR"/>
                </a:pPr>
                <a:r>
                  <a:rPr lang="en-US" sz="1050" dirty="0" smtClean="0">
                    <a:latin typeface="Times New Roman" pitchFamily="18" charset="0"/>
                    <a:cs typeface="Times New Roman" pitchFamily="18" charset="0"/>
                  </a:rPr>
                  <a:t>600 mm Steel reinforced concrete slab</a:t>
                </a:r>
              </a:p>
              <a:p>
                <a:pPr marL="174625" indent="-174625">
                  <a:buAutoNum type="alphaLcParenR"/>
                </a:pPr>
                <a:r>
                  <a:rPr lang="en-US" sz="1050" dirty="0" smtClean="0">
                    <a:latin typeface="Times New Roman" pitchFamily="18" charset="0"/>
                    <a:cs typeface="Times New Roman" pitchFamily="18" charset="0"/>
                  </a:rPr>
                  <a:t>600 mm diameter pile driven to the chalk layer</a:t>
                </a:r>
              </a:p>
              <a:p>
                <a:pPr marL="174625" indent="-165100">
                  <a:buAutoNum type="alphaLcParenR"/>
                </a:pPr>
                <a:r>
                  <a:rPr lang="en-US" sz="1050" dirty="0" smtClean="0">
                    <a:latin typeface="Times New Roman" pitchFamily="18" charset="0"/>
                    <a:cs typeface="Times New Roman" pitchFamily="18" charset="0"/>
                  </a:rPr>
                  <a:t>50 mm space</a:t>
                </a:r>
                <a:endParaRPr lang="en-GB" sz="105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219" name="Group 20"/>
              <p:cNvGrpSpPr/>
              <p:nvPr/>
            </p:nvGrpSpPr>
            <p:grpSpPr>
              <a:xfrm>
                <a:off x="734365" y="4337975"/>
                <a:ext cx="360040" cy="276999"/>
                <a:chOff x="360024" y="3564138"/>
                <a:chExt cx="360040" cy="276999"/>
              </a:xfrm>
            </p:grpSpPr>
            <p:sp>
              <p:nvSpPr>
                <p:cNvPr id="250" name="Oval 249"/>
                <p:cNvSpPr/>
                <p:nvPr/>
              </p:nvSpPr>
              <p:spPr>
                <a:xfrm>
                  <a:off x="432032" y="3603503"/>
                  <a:ext cx="216024" cy="216024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1" name="TextBox 250"/>
                <p:cNvSpPr txBox="1"/>
                <p:nvPr/>
              </p:nvSpPr>
              <p:spPr>
                <a:xfrm>
                  <a:off x="360024" y="3564138"/>
                  <a:ext cx="360040" cy="276999"/>
                </a:xfrm>
                <a:prstGeom prst="rect">
                  <a:avLst/>
                </a:prstGeom>
                <a:noFill/>
                <a:effectLst>
                  <a:softEdge rad="63500"/>
                </a:effectLst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200" dirty="0" smtClean="0">
                      <a:solidFill>
                        <a:schemeClr val="bg1"/>
                      </a:solidFill>
                    </a:rPr>
                    <a:t>b</a:t>
                  </a:r>
                  <a:endParaRPr lang="en-GB" sz="12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20" name="Group 33"/>
              <p:cNvGrpSpPr/>
              <p:nvPr/>
            </p:nvGrpSpPr>
            <p:grpSpPr>
              <a:xfrm>
                <a:off x="355106" y="3823070"/>
                <a:ext cx="1331651" cy="276999"/>
                <a:chOff x="355106" y="3823070"/>
                <a:chExt cx="1331651" cy="276999"/>
              </a:xfrm>
            </p:grpSpPr>
            <p:grpSp>
              <p:nvGrpSpPr>
                <p:cNvPr id="244" name="Group 23"/>
                <p:cNvGrpSpPr/>
                <p:nvPr/>
              </p:nvGrpSpPr>
              <p:grpSpPr>
                <a:xfrm>
                  <a:off x="1213760" y="3823070"/>
                  <a:ext cx="360040" cy="276999"/>
                  <a:chOff x="360024" y="3564138"/>
                  <a:chExt cx="360040" cy="276999"/>
                </a:xfrm>
              </p:grpSpPr>
              <p:sp>
                <p:nvSpPr>
                  <p:cNvPr id="248" name="Oval 247"/>
                  <p:cNvSpPr/>
                  <p:nvPr/>
                </p:nvSpPr>
                <p:spPr>
                  <a:xfrm>
                    <a:off x="432032" y="3603503"/>
                    <a:ext cx="216024" cy="216024"/>
                  </a:xfrm>
                  <a:prstGeom prst="ellipse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9" name="TextBox 248"/>
                  <p:cNvSpPr txBox="1"/>
                  <p:nvPr/>
                </p:nvSpPr>
                <p:spPr>
                  <a:xfrm>
                    <a:off x="360024" y="3564138"/>
                    <a:ext cx="360040" cy="276999"/>
                  </a:xfrm>
                  <a:prstGeom prst="rect">
                    <a:avLst/>
                  </a:prstGeom>
                  <a:noFill/>
                  <a:effectLst>
                    <a:softEdge rad="63500"/>
                  </a:effectLst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lang="en-US" sz="1200" dirty="0" smtClean="0">
                        <a:solidFill>
                          <a:schemeClr val="bg1"/>
                        </a:solidFill>
                      </a:rPr>
                      <a:t>c</a:t>
                    </a:r>
                    <a:endParaRPr lang="en-GB" sz="12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245" name="Group 32"/>
                <p:cNvGrpSpPr/>
                <p:nvPr/>
              </p:nvGrpSpPr>
              <p:grpSpPr>
                <a:xfrm>
                  <a:off x="355106" y="3959440"/>
                  <a:ext cx="1331651" cy="8876"/>
                  <a:chOff x="363984" y="3968318"/>
                  <a:chExt cx="1331651" cy="8876"/>
                </a:xfrm>
              </p:grpSpPr>
              <p:cxnSp>
                <p:nvCxnSpPr>
                  <p:cNvPr id="246" name="Straight Connector 33"/>
                  <p:cNvCxnSpPr>
                    <a:stCxn id="248" idx="2"/>
                  </p:cNvCxnSpPr>
                  <p:nvPr/>
                </p:nvCxnSpPr>
                <p:spPr>
                  <a:xfrm rot="10800000" flipV="1">
                    <a:off x="363984" y="3977194"/>
                    <a:ext cx="921784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7" name="Straight Connector 31"/>
                  <p:cNvCxnSpPr>
                    <a:stCxn id="248" idx="6"/>
                  </p:cNvCxnSpPr>
                  <p:nvPr/>
                </p:nvCxnSpPr>
                <p:spPr>
                  <a:xfrm flipV="1">
                    <a:off x="1501792" y="3968318"/>
                    <a:ext cx="193843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21" name="Group 152"/>
              <p:cNvGrpSpPr/>
              <p:nvPr/>
            </p:nvGrpSpPr>
            <p:grpSpPr>
              <a:xfrm>
                <a:off x="284087" y="3552828"/>
                <a:ext cx="1440000" cy="277887"/>
                <a:chOff x="284087" y="3552828"/>
                <a:chExt cx="1440000" cy="277887"/>
              </a:xfrm>
            </p:grpSpPr>
            <p:cxnSp>
              <p:nvCxnSpPr>
                <p:cNvPr id="225" name="Straight Connector 12"/>
                <p:cNvCxnSpPr/>
                <p:nvPr/>
              </p:nvCxnSpPr>
              <p:spPr>
                <a:xfrm>
                  <a:off x="284087" y="3559946"/>
                  <a:ext cx="1440000" cy="0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26" name="Group 117"/>
                <p:cNvGrpSpPr/>
                <p:nvPr/>
              </p:nvGrpSpPr>
              <p:grpSpPr>
                <a:xfrm>
                  <a:off x="284087" y="3552828"/>
                  <a:ext cx="1440000" cy="277561"/>
                  <a:chOff x="284087" y="3552828"/>
                  <a:chExt cx="1440000" cy="277561"/>
                </a:xfrm>
              </p:grpSpPr>
              <p:cxnSp>
                <p:nvCxnSpPr>
                  <p:cNvPr id="228" name="Straight Connector 15"/>
                  <p:cNvCxnSpPr/>
                  <p:nvPr/>
                </p:nvCxnSpPr>
                <p:spPr>
                  <a:xfrm>
                    <a:off x="284087" y="3627638"/>
                    <a:ext cx="1440000" cy="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9" name="Straight Connector 16"/>
                  <p:cNvCxnSpPr/>
                  <p:nvPr/>
                </p:nvCxnSpPr>
                <p:spPr>
                  <a:xfrm>
                    <a:off x="284087" y="3695330"/>
                    <a:ext cx="1440000" cy="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0" name="Straight Connector 17"/>
                  <p:cNvCxnSpPr/>
                  <p:nvPr/>
                </p:nvCxnSpPr>
                <p:spPr>
                  <a:xfrm>
                    <a:off x="284087" y="3763022"/>
                    <a:ext cx="1440000" cy="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1" name="Straight Connector 18"/>
                  <p:cNvCxnSpPr/>
                  <p:nvPr/>
                </p:nvCxnSpPr>
                <p:spPr>
                  <a:xfrm rot="5400000">
                    <a:off x="145351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2" name="Straight Connector 19"/>
                  <p:cNvCxnSpPr/>
                  <p:nvPr/>
                </p:nvCxnSpPr>
                <p:spPr>
                  <a:xfrm rot="5400000">
                    <a:off x="133663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3" name="Straight Connector 20"/>
                  <p:cNvCxnSpPr/>
                  <p:nvPr/>
                </p:nvCxnSpPr>
                <p:spPr>
                  <a:xfrm rot="5400000">
                    <a:off x="121975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4" name="Straight Connector 21"/>
                  <p:cNvCxnSpPr/>
                  <p:nvPr/>
                </p:nvCxnSpPr>
                <p:spPr>
                  <a:xfrm rot="5400000">
                    <a:off x="110287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5" name="Straight Connector 22"/>
                  <p:cNvCxnSpPr/>
                  <p:nvPr/>
                </p:nvCxnSpPr>
                <p:spPr>
                  <a:xfrm rot="5400000">
                    <a:off x="98599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6" name="Straight Connector 23"/>
                  <p:cNvCxnSpPr/>
                  <p:nvPr/>
                </p:nvCxnSpPr>
                <p:spPr>
                  <a:xfrm rot="5400000">
                    <a:off x="86911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7" name="Straight Connector 24"/>
                  <p:cNvCxnSpPr/>
                  <p:nvPr/>
                </p:nvCxnSpPr>
                <p:spPr>
                  <a:xfrm rot="5400000">
                    <a:off x="1570394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8" name="Straight Connector 25"/>
                  <p:cNvCxnSpPr/>
                  <p:nvPr/>
                </p:nvCxnSpPr>
                <p:spPr>
                  <a:xfrm rot="5400000">
                    <a:off x="75223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9" name="Straight Connector 26"/>
                  <p:cNvCxnSpPr/>
                  <p:nvPr/>
                </p:nvCxnSpPr>
                <p:spPr>
                  <a:xfrm rot="5400000">
                    <a:off x="63535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0" name="Straight Connector 27"/>
                  <p:cNvCxnSpPr/>
                  <p:nvPr/>
                </p:nvCxnSpPr>
                <p:spPr>
                  <a:xfrm rot="5400000">
                    <a:off x="51847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1" name="Straight Connector 28"/>
                  <p:cNvCxnSpPr/>
                  <p:nvPr/>
                </p:nvCxnSpPr>
                <p:spPr>
                  <a:xfrm rot="5400000">
                    <a:off x="40159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2" name="Straight Connector 29"/>
                  <p:cNvCxnSpPr/>
                  <p:nvPr/>
                </p:nvCxnSpPr>
                <p:spPr>
                  <a:xfrm rot="5400000">
                    <a:off x="28471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3" name="Straight Connector 30"/>
                  <p:cNvCxnSpPr/>
                  <p:nvPr/>
                </p:nvCxnSpPr>
                <p:spPr>
                  <a:xfrm rot="5400000">
                    <a:off x="16783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27" name="Straight Connector 14"/>
                <p:cNvCxnSpPr/>
                <p:nvPr/>
              </p:nvCxnSpPr>
              <p:spPr>
                <a:xfrm>
                  <a:off x="284087" y="3830715"/>
                  <a:ext cx="1440000" cy="0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2" name="Group 19"/>
              <p:cNvGrpSpPr/>
              <p:nvPr/>
            </p:nvGrpSpPr>
            <p:grpSpPr>
              <a:xfrm>
                <a:off x="360024" y="3564138"/>
                <a:ext cx="360040" cy="276999"/>
                <a:chOff x="360024" y="3564138"/>
                <a:chExt cx="360040" cy="276999"/>
              </a:xfrm>
            </p:grpSpPr>
            <p:sp>
              <p:nvSpPr>
                <p:cNvPr id="223" name="Oval 10"/>
                <p:cNvSpPr/>
                <p:nvPr/>
              </p:nvSpPr>
              <p:spPr>
                <a:xfrm>
                  <a:off x="432032" y="3603503"/>
                  <a:ext cx="216024" cy="216024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4" name="TextBox 11"/>
                <p:cNvSpPr txBox="1"/>
                <p:nvPr/>
              </p:nvSpPr>
              <p:spPr>
                <a:xfrm>
                  <a:off x="360024" y="3564138"/>
                  <a:ext cx="360040" cy="276999"/>
                </a:xfrm>
                <a:prstGeom prst="rect">
                  <a:avLst/>
                </a:prstGeom>
                <a:noFill/>
                <a:effectLst>
                  <a:softEdge rad="63500"/>
                </a:effectLst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200" dirty="0" smtClean="0">
                      <a:solidFill>
                        <a:schemeClr val="bg1"/>
                      </a:solidFill>
                    </a:rPr>
                    <a:t>a</a:t>
                  </a:r>
                  <a:endParaRPr lang="en-GB" sz="12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9" name="Group 39"/>
            <p:cNvGrpSpPr/>
            <p:nvPr/>
          </p:nvGrpSpPr>
          <p:grpSpPr>
            <a:xfrm>
              <a:off x="1939272" y="2053894"/>
              <a:ext cx="1644346" cy="3448750"/>
              <a:chOff x="1913951" y="3501008"/>
              <a:chExt cx="1644346" cy="3448750"/>
            </a:xfrm>
          </p:grpSpPr>
          <p:sp>
            <p:nvSpPr>
              <p:cNvPr id="177" name="Rectangle 176"/>
              <p:cNvSpPr/>
              <p:nvPr/>
            </p:nvSpPr>
            <p:spPr>
              <a:xfrm>
                <a:off x="2016528" y="4136994"/>
                <a:ext cx="1512168" cy="1596262"/>
              </a:xfrm>
              <a:prstGeom prst="rect">
                <a:avLst/>
              </a:prstGeom>
              <a:blipFill dpi="0" rotWithShape="1">
                <a:blip r:embed="rId2" cstate="print">
                  <a:alphaModFix amt="37000"/>
                </a:blip>
                <a:srcRect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 smtClean="0">
                  <a:solidFill>
                    <a:schemeClr val="bg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178" name="Rectangle 177"/>
              <p:cNvSpPr/>
              <p:nvPr/>
            </p:nvSpPr>
            <p:spPr>
              <a:xfrm>
                <a:off x="2016528" y="3501008"/>
                <a:ext cx="1512168" cy="576000"/>
              </a:xfrm>
              <a:prstGeom prst="rect">
                <a:avLst/>
              </a:prstGeom>
              <a:blipFill>
                <a:blip r:embed="rId3" cstate="print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 smtClean="0">
                  <a:solidFill>
                    <a:schemeClr val="bg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179" name="Rectangle 178"/>
              <p:cNvSpPr/>
              <p:nvPr/>
            </p:nvSpPr>
            <p:spPr>
              <a:xfrm rot="16200000">
                <a:off x="1692516" y="4545100"/>
                <a:ext cx="1944216" cy="576112"/>
              </a:xfrm>
              <a:prstGeom prst="rect">
                <a:avLst/>
              </a:prstGeom>
              <a:blipFill>
                <a:blip r:embed="rId3" cstate="print"/>
                <a:tile tx="0" ty="0" sx="100000" sy="100000" flip="none" algn="tl"/>
              </a:blipFill>
              <a:ln w="3175"/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0" name="TextBox 179"/>
              <p:cNvSpPr txBox="1"/>
              <p:nvPr/>
            </p:nvSpPr>
            <p:spPr>
              <a:xfrm>
                <a:off x="1913951" y="5726346"/>
                <a:ext cx="1644346" cy="1223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4625" indent="-165100" algn="ctr"/>
                <a:r>
                  <a:rPr lang="en-US" sz="1050" b="1" cap="small" dirty="0" smtClean="0">
                    <a:latin typeface="Times New Roman" pitchFamily="18" charset="0"/>
                    <a:cs typeface="Times New Roman" pitchFamily="18" charset="0"/>
                  </a:rPr>
                  <a:t>Soleil</a:t>
                </a:r>
                <a:r>
                  <a:rPr lang="en-US" sz="1050" b="1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050" b="1" cap="small" dirty="0" smtClean="0">
                    <a:latin typeface="Times New Roman" pitchFamily="18" charset="0"/>
                    <a:cs typeface="Times New Roman" pitchFamily="18" charset="0"/>
                  </a:rPr>
                  <a:t>France</a:t>
                </a:r>
              </a:p>
              <a:p>
                <a:pPr marL="174625" indent="-165100">
                  <a:buAutoNum type="alphaLcParenR"/>
                </a:pPr>
                <a:r>
                  <a:rPr lang="en-US" sz="1050" dirty="0" smtClean="0">
                    <a:latin typeface="Times New Roman" pitchFamily="18" charset="0"/>
                    <a:cs typeface="Times New Roman" pitchFamily="18" charset="0"/>
                  </a:rPr>
                  <a:t>800 mm Steel reinforced concrete slab</a:t>
                </a:r>
              </a:p>
              <a:p>
                <a:pPr marL="174625" indent="-174625">
                  <a:buAutoNum type="alphaLcParenR"/>
                </a:pPr>
                <a:r>
                  <a:rPr lang="en-US" sz="1050" dirty="0" smtClean="0">
                    <a:latin typeface="Times New Roman" pitchFamily="18" charset="0"/>
                    <a:cs typeface="Times New Roman" pitchFamily="18" charset="0"/>
                  </a:rPr>
                  <a:t>600 mm diameter pile driven to the </a:t>
                </a:r>
                <a:r>
                  <a:rPr lang="en-US" sz="1050" dirty="0" err="1" smtClean="0">
                    <a:latin typeface="Times New Roman" pitchFamily="18" charset="0"/>
                    <a:cs typeface="Times New Roman" pitchFamily="18" charset="0"/>
                  </a:rPr>
                  <a:t>Fontainbleu</a:t>
                </a:r>
                <a:r>
                  <a:rPr lang="en-US" sz="1050" dirty="0" smtClean="0">
                    <a:latin typeface="Times New Roman" pitchFamily="18" charset="0"/>
                    <a:cs typeface="Times New Roman" pitchFamily="18" charset="0"/>
                  </a:rPr>
                  <a:t> sands</a:t>
                </a:r>
              </a:p>
              <a:p>
                <a:pPr marL="174625" indent="-165100">
                  <a:buAutoNum type="alphaLcParenR"/>
                </a:pPr>
                <a:r>
                  <a:rPr lang="en-US" sz="1050" dirty="0" smtClean="0">
                    <a:latin typeface="Times New Roman" pitchFamily="18" charset="0"/>
                    <a:cs typeface="Times New Roman" pitchFamily="18" charset="0"/>
                  </a:rPr>
                  <a:t>50 mm space</a:t>
                </a:r>
                <a:endParaRPr lang="en-GB" sz="105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181" name="Group 41"/>
              <p:cNvGrpSpPr/>
              <p:nvPr/>
            </p:nvGrpSpPr>
            <p:grpSpPr>
              <a:xfrm>
                <a:off x="2499373" y="4337975"/>
                <a:ext cx="360040" cy="276999"/>
                <a:chOff x="360024" y="3564138"/>
                <a:chExt cx="360040" cy="276999"/>
              </a:xfrm>
            </p:grpSpPr>
            <p:sp>
              <p:nvSpPr>
                <p:cNvPr id="213" name="Oval 49"/>
                <p:cNvSpPr/>
                <p:nvPr/>
              </p:nvSpPr>
              <p:spPr>
                <a:xfrm>
                  <a:off x="432032" y="3603503"/>
                  <a:ext cx="216024" cy="216024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4" name="TextBox 213"/>
                <p:cNvSpPr txBox="1"/>
                <p:nvPr/>
              </p:nvSpPr>
              <p:spPr>
                <a:xfrm>
                  <a:off x="360024" y="3564138"/>
                  <a:ext cx="360040" cy="276999"/>
                </a:xfrm>
                <a:prstGeom prst="rect">
                  <a:avLst/>
                </a:prstGeom>
                <a:noFill/>
                <a:effectLst>
                  <a:softEdge rad="63500"/>
                </a:effectLst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200" dirty="0" smtClean="0">
                      <a:solidFill>
                        <a:schemeClr val="bg1"/>
                      </a:solidFill>
                    </a:rPr>
                    <a:t>b</a:t>
                  </a:r>
                  <a:endParaRPr lang="en-GB" sz="12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82" name="Group 176"/>
              <p:cNvGrpSpPr/>
              <p:nvPr/>
            </p:nvGrpSpPr>
            <p:grpSpPr>
              <a:xfrm>
                <a:off x="2062881" y="3567114"/>
                <a:ext cx="1440000" cy="435766"/>
                <a:chOff x="2062881" y="3567114"/>
                <a:chExt cx="1440000" cy="435766"/>
              </a:xfrm>
            </p:grpSpPr>
            <p:cxnSp>
              <p:nvCxnSpPr>
                <p:cNvPr id="193" name="Straight Connector 56"/>
                <p:cNvCxnSpPr/>
                <p:nvPr/>
              </p:nvCxnSpPr>
              <p:spPr>
                <a:xfrm>
                  <a:off x="2062881" y="3574233"/>
                  <a:ext cx="1440000" cy="0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57"/>
                <p:cNvCxnSpPr/>
                <p:nvPr/>
              </p:nvCxnSpPr>
              <p:spPr>
                <a:xfrm>
                  <a:off x="2062881" y="3645555"/>
                  <a:ext cx="1440000" cy="0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58"/>
                <p:cNvCxnSpPr/>
                <p:nvPr/>
              </p:nvCxnSpPr>
              <p:spPr>
                <a:xfrm>
                  <a:off x="2062881" y="3716877"/>
                  <a:ext cx="1440000" cy="0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59"/>
                <p:cNvCxnSpPr/>
                <p:nvPr/>
              </p:nvCxnSpPr>
              <p:spPr>
                <a:xfrm>
                  <a:off x="2062881" y="3788199"/>
                  <a:ext cx="1440000" cy="0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Straight Connector 60"/>
                <p:cNvCxnSpPr/>
                <p:nvPr/>
              </p:nvCxnSpPr>
              <p:spPr>
                <a:xfrm rot="5400000">
                  <a:off x="3153292" y="3784347"/>
                  <a:ext cx="435600" cy="1135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61"/>
                <p:cNvCxnSpPr/>
                <p:nvPr/>
              </p:nvCxnSpPr>
              <p:spPr>
                <a:xfrm rot="5400000">
                  <a:off x="3036412" y="3784347"/>
                  <a:ext cx="435600" cy="1135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62"/>
                <p:cNvCxnSpPr/>
                <p:nvPr/>
              </p:nvCxnSpPr>
              <p:spPr>
                <a:xfrm rot="5400000">
                  <a:off x="2919532" y="3784347"/>
                  <a:ext cx="435600" cy="1135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63"/>
                <p:cNvCxnSpPr/>
                <p:nvPr/>
              </p:nvCxnSpPr>
              <p:spPr>
                <a:xfrm rot="5400000">
                  <a:off x="2802652" y="3784347"/>
                  <a:ext cx="435600" cy="1135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Connector 64"/>
                <p:cNvCxnSpPr/>
                <p:nvPr/>
              </p:nvCxnSpPr>
              <p:spPr>
                <a:xfrm rot="5400000">
                  <a:off x="2685772" y="3784347"/>
                  <a:ext cx="435600" cy="1135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65"/>
                <p:cNvCxnSpPr/>
                <p:nvPr/>
              </p:nvCxnSpPr>
              <p:spPr>
                <a:xfrm rot="5400000">
                  <a:off x="2568892" y="3784347"/>
                  <a:ext cx="435600" cy="1135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66"/>
                <p:cNvCxnSpPr/>
                <p:nvPr/>
              </p:nvCxnSpPr>
              <p:spPr>
                <a:xfrm rot="5400000">
                  <a:off x="3270168" y="3784347"/>
                  <a:ext cx="435600" cy="1135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67"/>
                <p:cNvCxnSpPr/>
                <p:nvPr/>
              </p:nvCxnSpPr>
              <p:spPr>
                <a:xfrm rot="5400000">
                  <a:off x="2452012" y="3784347"/>
                  <a:ext cx="435600" cy="1135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Straight Connector 204"/>
                <p:cNvCxnSpPr/>
                <p:nvPr/>
              </p:nvCxnSpPr>
              <p:spPr>
                <a:xfrm rot="5400000">
                  <a:off x="2335132" y="3784347"/>
                  <a:ext cx="435600" cy="1135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/>
              </p:nvCxnSpPr>
              <p:spPr>
                <a:xfrm rot="5400000">
                  <a:off x="2218252" y="3784347"/>
                  <a:ext cx="435600" cy="1135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Straight Connector 70"/>
                <p:cNvCxnSpPr/>
                <p:nvPr/>
              </p:nvCxnSpPr>
              <p:spPr>
                <a:xfrm rot="5400000">
                  <a:off x="2101372" y="3784347"/>
                  <a:ext cx="435600" cy="1135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/>
              </p:nvCxnSpPr>
              <p:spPr>
                <a:xfrm rot="5400000">
                  <a:off x="1984492" y="3784347"/>
                  <a:ext cx="435600" cy="1135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Straight Connector 208"/>
                <p:cNvCxnSpPr/>
                <p:nvPr/>
              </p:nvCxnSpPr>
              <p:spPr>
                <a:xfrm rot="16200000" flipH="1">
                  <a:off x="1868098" y="3784997"/>
                  <a:ext cx="435766" cy="0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/>
                <p:cNvCxnSpPr/>
                <p:nvPr/>
              </p:nvCxnSpPr>
              <p:spPr>
                <a:xfrm>
                  <a:off x="2062881" y="3859521"/>
                  <a:ext cx="1440000" cy="0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Straight Connector 210"/>
                <p:cNvCxnSpPr/>
                <p:nvPr/>
              </p:nvCxnSpPr>
              <p:spPr>
                <a:xfrm>
                  <a:off x="2062881" y="3930843"/>
                  <a:ext cx="1440000" cy="0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/>
                <p:cNvCxnSpPr/>
                <p:nvPr/>
              </p:nvCxnSpPr>
              <p:spPr>
                <a:xfrm>
                  <a:off x="2062881" y="4002164"/>
                  <a:ext cx="1440000" cy="0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40"/>
              <p:cNvGrpSpPr/>
              <p:nvPr/>
            </p:nvGrpSpPr>
            <p:grpSpPr>
              <a:xfrm>
                <a:off x="2125032" y="3564138"/>
                <a:ext cx="360040" cy="276999"/>
                <a:chOff x="360024" y="3564138"/>
                <a:chExt cx="360040" cy="276999"/>
              </a:xfrm>
            </p:grpSpPr>
            <p:sp>
              <p:nvSpPr>
                <p:cNvPr id="191" name="Oval 190"/>
                <p:cNvSpPr/>
                <p:nvPr/>
              </p:nvSpPr>
              <p:spPr>
                <a:xfrm>
                  <a:off x="432032" y="3603503"/>
                  <a:ext cx="216024" cy="216024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2" name="TextBox 191"/>
                <p:cNvSpPr txBox="1"/>
                <p:nvPr/>
              </p:nvSpPr>
              <p:spPr>
                <a:xfrm>
                  <a:off x="360024" y="3564138"/>
                  <a:ext cx="360040" cy="276999"/>
                </a:xfrm>
                <a:prstGeom prst="rect">
                  <a:avLst/>
                </a:prstGeom>
                <a:noFill/>
                <a:effectLst>
                  <a:softEdge rad="63500"/>
                </a:effectLst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200" dirty="0" smtClean="0">
                      <a:solidFill>
                        <a:schemeClr val="bg1"/>
                      </a:solidFill>
                    </a:rPr>
                    <a:t>a</a:t>
                  </a:r>
                  <a:endParaRPr lang="en-GB" sz="12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84" name="Group 42"/>
              <p:cNvGrpSpPr/>
              <p:nvPr/>
            </p:nvGrpSpPr>
            <p:grpSpPr>
              <a:xfrm>
                <a:off x="2120114" y="3956240"/>
                <a:ext cx="1331651" cy="276999"/>
                <a:chOff x="355106" y="3823070"/>
                <a:chExt cx="1331651" cy="276999"/>
              </a:xfrm>
            </p:grpSpPr>
            <p:grpSp>
              <p:nvGrpSpPr>
                <p:cNvPr id="185" name="Group 43"/>
                <p:cNvGrpSpPr/>
                <p:nvPr/>
              </p:nvGrpSpPr>
              <p:grpSpPr>
                <a:xfrm>
                  <a:off x="1213760" y="3823070"/>
                  <a:ext cx="360040" cy="276999"/>
                  <a:chOff x="360024" y="3564138"/>
                  <a:chExt cx="360040" cy="276999"/>
                </a:xfrm>
              </p:grpSpPr>
              <p:sp>
                <p:nvSpPr>
                  <p:cNvPr id="189" name="Oval 47"/>
                  <p:cNvSpPr/>
                  <p:nvPr/>
                </p:nvSpPr>
                <p:spPr>
                  <a:xfrm>
                    <a:off x="432032" y="3603503"/>
                    <a:ext cx="216024" cy="216024"/>
                  </a:xfrm>
                  <a:prstGeom prst="ellipse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90" name="TextBox 48"/>
                  <p:cNvSpPr txBox="1"/>
                  <p:nvPr/>
                </p:nvSpPr>
                <p:spPr>
                  <a:xfrm>
                    <a:off x="360024" y="3564138"/>
                    <a:ext cx="360040" cy="276999"/>
                  </a:xfrm>
                  <a:prstGeom prst="rect">
                    <a:avLst/>
                  </a:prstGeom>
                  <a:noFill/>
                  <a:effectLst>
                    <a:softEdge rad="63500"/>
                  </a:effectLst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lang="en-US" sz="1200" dirty="0" smtClean="0">
                        <a:solidFill>
                          <a:schemeClr val="bg1"/>
                        </a:solidFill>
                      </a:rPr>
                      <a:t>c</a:t>
                    </a:r>
                    <a:endParaRPr lang="en-GB" sz="12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186" name="Group 44"/>
                <p:cNvGrpSpPr/>
                <p:nvPr/>
              </p:nvGrpSpPr>
              <p:grpSpPr>
                <a:xfrm>
                  <a:off x="355106" y="3959440"/>
                  <a:ext cx="1331651" cy="8876"/>
                  <a:chOff x="363984" y="3968318"/>
                  <a:chExt cx="1331651" cy="8876"/>
                </a:xfrm>
              </p:grpSpPr>
              <p:cxnSp>
                <p:nvCxnSpPr>
                  <p:cNvPr id="187" name="Straight Connector 45"/>
                  <p:cNvCxnSpPr/>
                  <p:nvPr/>
                </p:nvCxnSpPr>
                <p:spPr>
                  <a:xfrm rot="10800000" flipV="1">
                    <a:off x="363984" y="3977194"/>
                    <a:ext cx="921784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8" name="Straight Connector 46"/>
                  <p:cNvCxnSpPr/>
                  <p:nvPr/>
                </p:nvCxnSpPr>
                <p:spPr>
                  <a:xfrm flipV="1">
                    <a:off x="1501792" y="3968318"/>
                    <a:ext cx="193843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10" name="Group 78"/>
            <p:cNvGrpSpPr/>
            <p:nvPr/>
          </p:nvGrpSpPr>
          <p:grpSpPr>
            <a:xfrm>
              <a:off x="3747356" y="2053894"/>
              <a:ext cx="1633490" cy="3287167"/>
              <a:chOff x="3696714" y="3501008"/>
              <a:chExt cx="1633490" cy="3287167"/>
            </a:xfrm>
          </p:grpSpPr>
          <p:sp>
            <p:nvSpPr>
              <p:cNvPr id="144" name="Rectangle 143"/>
              <p:cNvSpPr/>
              <p:nvPr/>
            </p:nvSpPr>
            <p:spPr>
              <a:xfrm>
                <a:off x="3806190" y="4005064"/>
                <a:ext cx="1512168" cy="1728192"/>
              </a:xfrm>
              <a:prstGeom prst="rect">
                <a:avLst/>
              </a:prstGeom>
              <a:blipFill dpi="0" rotWithShape="1">
                <a:blip r:embed="rId2" cstate="print">
                  <a:alphaModFix amt="37000"/>
                </a:blip>
                <a:srcRect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 smtClean="0">
                  <a:solidFill>
                    <a:schemeClr val="bg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145" name="Rectangle 144"/>
              <p:cNvSpPr/>
              <p:nvPr/>
            </p:nvSpPr>
            <p:spPr>
              <a:xfrm>
                <a:off x="3806190" y="3501008"/>
                <a:ext cx="1512168" cy="720000"/>
              </a:xfrm>
              <a:prstGeom prst="rect">
                <a:avLst/>
              </a:prstGeom>
              <a:blipFill>
                <a:blip r:embed="rId3" cstate="print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 smtClean="0">
                  <a:solidFill>
                    <a:schemeClr val="bg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3696714" y="5726346"/>
                <a:ext cx="1633490" cy="106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4625" indent="-165100" algn="ctr"/>
                <a:r>
                  <a:rPr lang="en-US" sz="1050" b="1" cap="small" dirty="0" smtClean="0">
                    <a:latin typeface="Times New Roman" pitchFamily="18" charset="0"/>
                    <a:cs typeface="Times New Roman" pitchFamily="18" charset="0"/>
                  </a:rPr>
                  <a:t>ALBA Spain</a:t>
                </a:r>
              </a:p>
              <a:p>
                <a:pPr marL="174625" indent="-165100">
                  <a:buAutoNum type="alphaLcParenR"/>
                </a:pPr>
                <a:r>
                  <a:rPr lang="en-US" sz="1050" dirty="0" smtClean="0">
                    <a:latin typeface="Times New Roman" pitchFamily="18" charset="0"/>
                    <a:cs typeface="Times New Roman" pitchFamily="18" charset="0"/>
                  </a:rPr>
                  <a:t>1000 mm Steel reinforced concrete slab</a:t>
                </a:r>
              </a:p>
              <a:p>
                <a:pPr marL="174625" indent="-174625">
                  <a:buAutoNum type="alphaLcParenR"/>
                </a:pPr>
                <a:r>
                  <a:rPr lang="en-US" sz="1050" dirty="0" smtClean="0">
                    <a:latin typeface="Times New Roman" pitchFamily="18" charset="0"/>
                    <a:cs typeface="Times New Roman" pitchFamily="18" charset="0"/>
                  </a:rPr>
                  <a:t>1700 mm compacted stone</a:t>
                </a:r>
              </a:p>
            </p:txBody>
          </p:sp>
          <p:sp>
            <p:nvSpPr>
              <p:cNvPr id="147" name="Rectangle 146"/>
              <p:cNvSpPr/>
              <p:nvPr/>
            </p:nvSpPr>
            <p:spPr>
              <a:xfrm>
                <a:off x="3806190" y="4220099"/>
                <a:ext cx="1512168" cy="1224000"/>
              </a:xfrm>
              <a:prstGeom prst="rect">
                <a:avLst/>
              </a:prstGeom>
              <a:blipFill>
                <a:blip r:embed="rId2" cstate="print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 smtClean="0">
                  <a:solidFill>
                    <a:schemeClr val="bg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grpSp>
            <p:nvGrpSpPr>
              <p:cNvPr id="148" name="Group 59"/>
              <p:cNvGrpSpPr/>
              <p:nvPr/>
            </p:nvGrpSpPr>
            <p:grpSpPr>
              <a:xfrm>
                <a:off x="3925037" y="4337975"/>
                <a:ext cx="360040" cy="276999"/>
                <a:chOff x="-3974" y="3564138"/>
                <a:chExt cx="360040" cy="276999"/>
              </a:xfrm>
            </p:grpSpPr>
            <p:sp>
              <p:nvSpPr>
                <p:cNvPr id="175" name="Oval 174"/>
                <p:cNvSpPr/>
                <p:nvPr/>
              </p:nvSpPr>
              <p:spPr>
                <a:xfrm>
                  <a:off x="59156" y="3603503"/>
                  <a:ext cx="216024" cy="216024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6" name="TextBox 175"/>
                <p:cNvSpPr txBox="1"/>
                <p:nvPr/>
              </p:nvSpPr>
              <p:spPr>
                <a:xfrm>
                  <a:off x="-3974" y="3564138"/>
                  <a:ext cx="360040" cy="276999"/>
                </a:xfrm>
                <a:prstGeom prst="rect">
                  <a:avLst/>
                </a:prstGeom>
                <a:noFill/>
                <a:effectLst>
                  <a:softEdge rad="63500"/>
                </a:effectLst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200" dirty="0" smtClean="0">
                      <a:solidFill>
                        <a:schemeClr val="bg1"/>
                      </a:solidFill>
                    </a:rPr>
                    <a:t>b</a:t>
                  </a:r>
                  <a:endParaRPr lang="en-GB" sz="12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9" name="Group 201"/>
              <p:cNvGrpSpPr/>
              <p:nvPr/>
            </p:nvGrpSpPr>
            <p:grpSpPr>
              <a:xfrm>
                <a:off x="3848818" y="3567114"/>
                <a:ext cx="1440000" cy="579601"/>
                <a:chOff x="3848818" y="3567114"/>
                <a:chExt cx="1440000" cy="579601"/>
              </a:xfrm>
            </p:grpSpPr>
            <p:cxnSp>
              <p:nvCxnSpPr>
                <p:cNvPr id="153" name="Straight Connector 152"/>
                <p:cNvCxnSpPr/>
                <p:nvPr/>
              </p:nvCxnSpPr>
              <p:spPr>
                <a:xfrm>
                  <a:off x="3848818" y="3574233"/>
                  <a:ext cx="1440000" cy="0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/>
                <p:cNvCxnSpPr/>
                <p:nvPr/>
              </p:nvCxnSpPr>
              <p:spPr>
                <a:xfrm>
                  <a:off x="3848818" y="3645584"/>
                  <a:ext cx="1440000" cy="0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/>
                <p:cNvCxnSpPr/>
                <p:nvPr/>
              </p:nvCxnSpPr>
              <p:spPr>
                <a:xfrm>
                  <a:off x="3848818" y="3716935"/>
                  <a:ext cx="1440000" cy="0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/>
                <p:cNvCxnSpPr/>
                <p:nvPr/>
              </p:nvCxnSpPr>
              <p:spPr>
                <a:xfrm>
                  <a:off x="3848818" y="3788286"/>
                  <a:ext cx="1440000" cy="0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/>
                <p:cNvCxnSpPr/>
                <p:nvPr/>
              </p:nvCxnSpPr>
              <p:spPr>
                <a:xfrm rot="5400000">
                  <a:off x="4867229" y="3856347"/>
                  <a:ext cx="579600" cy="1135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/>
                <p:cNvCxnSpPr/>
                <p:nvPr/>
              </p:nvCxnSpPr>
              <p:spPr>
                <a:xfrm rot="5400000">
                  <a:off x="4750349" y="3856347"/>
                  <a:ext cx="579600" cy="1135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/>
                <p:cNvCxnSpPr/>
                <p:nvPr/>
              </p:nvCxnSpPr>
              <p:spPr>
                <a:xfrm rot="5400000">
                  <a:off x="4633469" y="3856347"/>
                  <a:ext cx="579600" cy="1135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/>
                <p:cNvCxnSpPr/>
                <p:nvPr/>
              </p:nvCxnSpPr>
              <p:spPr>
                <a:xfrm rot="5400000">
                  <a:off x="4516589" y="3856347"/>
                  <a:ext cx="579600" cy="1135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/>
                <p:cNvCxnSpPr/>
                <p:nvPr/>
              </p:nvCxnSpPr>
              <p:spPr>
                <a:xfrm rot="5400000">
                  <a:off x="4399709" y="3856347"/>
                  <a:ext cx="579600" cy="1135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/>
                <p:cNvCxnSpPr/>
                <p:nvPr/>
              </p:nvCxnSpPr>
              <p:spPr>
                <a:xfrm rot="5400000">
                  <a:off x="4282829" y="3856347"/>
                  <a:ext cx="579600" cy="1135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/>
                <p:cNvCxnSpPr/>
                <p:nvPr/>
              </p:nvCxnSpPr>
              <p:spPr>
                <a:xfrm rot="5400000">
                  <a:off x="4984105" y="3856347"/>
                  <a:ext cx="579600" cy="1135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/>
                <p:cNvCxnSpPr/>
                <p:nvPr/>
              </p:nvCxnSpPr>
              <p:spPr>
                <a:xfrm rot="5400000">
                  <a:off x="4165949" y="3856347"/>
                  <a:ext cx="579600" cy="1135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/>
                <p:cNvCxnSpPr/>
                <p:nvPr/>
              </p:nvCxnSpPr>
              <p:spPr>
                <a:xfrm rot="5400000">
                  <a:off x="4049069" y="3856347"/>
                  <a:ext cx="579600" cy="1135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/>
                <p:cNvCxnSpPr/>
                <p:nvPr/>
              </p:nvCxnSpPr>
              <p:spPr>
                <a:xfrm rot="5400000">
                  <a:off x="3932189" y="3856347"/>
                  <a:ext cx="579600" cy="1135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/>
                <p:cNvCxnSpPr/>
                <p:nvPr/>
              </p:nvCxnSpPr>
              <p:spPr>
                <a:xfrm rot="5400000">
                  <a:off x="3815309" y="3856347"/>
                  <a:ext cx="579600" cy="1135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Connector 167"/>
                <p:cNvCxnSpPr/>
                <p:nvPr/>
              </p:nvCxnSpPr>
              <p:spPr>
                <a:xfrm rot="5400000">
                  <a:off x="3698429" y="3856347"/>
                  <a:ext cx="579600" cy="1135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Connector 168"/>
                <p:cNvCxnSpPr/>
                <p:nvPr/>
              </p:nvCxnSpPr>
              <p:spPr>
                <a:xfrm rot="5400000">
                  <a:off x="3582597" y="3856435"/>
                  <a:ext cx="578642" cy="0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/>
                <p:cNvCxnSpPr/>
                <p:nvPr/>
              </p:nvCxnSpPr>
              <p:spPr>
                <a:xfrm>
                  <a:off x="3848818" y="3859637"/>
                  <a:ext cx="1440000" cy="0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/>
                <p:cNvCxnSpPr/>
                <p:nvPr/>
              </p:nvCxnSpPr>
              <p:spPr>
                <a:xfrm>
                  <a:off x="3848818" y="3930988"/>
                  <a:ext cx="1440000" cy="0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Straight Connector 171"/>
                <p:cNvCxnSpPr/>
                <p:nvPr/>
              </p:nvCxnSpPr>
              <p:spPr>
                <a:xfrm>
                  <a:off x="3848818" y="4002339"/>
                  <a:ext cx="1440000" cy="0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/>
                <p:cNvCxnSpPr/>
                <p:nvPr/>
              </p:nvCxnSpPr>
              <p:spPr>
                <a:xfrm>
                  <a:off x="3848818" y="4073690"/>
                  <a:ext cx="1440000" cy="0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Straight Connector 173"/>
                <p:cNvCxnSpPr/>
                <p:nvPr/>
              </p:nvCxnSpPr>
              <p:spPr>
                <a:xfrm>
                  <a:off x="3848818" y="4145040"/>
                  <a:ext cx="1440000" cy="0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0" name="Group 58"/>
              <p:cNvGrpSpPr/>
              <p:nvPr/>
            </p:nvGrpSpPr>
            <p:grpSpPr>
              <a:xfrm>
                <a:off x="3914694" y="3564138"/>
                <a:ext cx="360040" cy="276999"/>
                <a:chOff x="360024" y="3564138"/>
                <a:chExt cx="360040" cy="276999"/>
              </a:xfrm>
            </p:grpSpPr>
            <p:sp>
              <p:nvSpPr>
                <p:cNvPr id="151" name="Oval 150"/>
                <p:cNvSpPr/>
                <p:nvPr/>
              </p:nvSpPr>
              <p:spPr>
                <a:xfrm>
                  <a:off x="432032" y="3603503"/>
                  <a:ext cx="216024" cy="216024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2" name="TextBox 151"/>
                <p:cNvSpPr txBox="1"/>
                <p:nvPr/>
              </p:nvSpPr>
              <p:spPr>
                <a:xfrm>
                  <a:off x="360024" y="3564138"/>
                  <a:ext cx="360040" cy="276999"/>
                </a:xfrm>
                <a:prstGeom prst="rect">
                  <a:avLst/>
                </a:prstGeom>
                <a:noFill/>
                <a:effectLst>
                  <a:softEdge rad="63500"/>
                </a:effectLst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200" dirty="0" smtClean="0">
                      <a:solidFill>
                        <a:schemeClr val="bg1"/>
                      </a:solidFill>
                    </a:rPr>
                    <a:t>a</a:t>
                  </a:r>
                  <a:endParaRPr lang="en-GB" sz="12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1" name="Group 112"/>
            <p:cNvGrpSpPr/>
            <p:nvPr/>
          </p:nvGrpSpPr>
          <p:grpSpPr>
            <a:xfrm>
              <a:off x="5544584" y="2053894"/>
              <a:ext cx="1633490" cy="3933498"/>
              <a:chOff x="5468622" y="3501008"/>
              <a:chExt cx="1633490" cy="3933498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5578098" y="4005064"/>
                <a:ext cx="1512168" cy="1728192"/>
              </a:xfrm>
              <a:prstGeom prst="rect">
                <a:avLst/>
              </a:prstGeom>
              <a:blipFill dpi="0" rotWithShape="1">
                <a:blip r:embed="rId2" cstate="print">
                  <a:alphaModFix amt="37000"/>
                </a:blip>
                <a:srcRect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 smtClean="0">
                  <a:solidFill>
                    <a:schemeClr val="bg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5578098" y="3501008"/>
                <a:ext cx="1512168" cy="720000"/>
              </a:xfrm>
              <a:prstGeom prst="rect">
                <a:avLst/>
              </a:prstGeom>
              <a:blipFill>
                <a:blip r:embed="rId3" cstate="print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 smtClean="0">
                  <a:solidFill>
                    <a:schemeClr val="bg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5468622" y="5726346"/>
                <a:ext cx="1633490" cy="1708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4625" indent="-165100" algn="ctr"/>
                <a:r>
                  <a:rPr lang="en-US" sz="1050" b="1" cap="small" dirty="0" smtClean="0">
                    <a:latin typeface="Times New Roman" pitchFamily="18" charset="0"/>
                    <a:cs typeface="Times New Roman" pitchFamily="18" charset="0"/>
                  </a:rPr>
                  <a:t>Petra III Germany</a:t>
                </a:r>
              </a:p>
              <a:p>
                <a:pPr marL="174625" indent="-165100">
                  <a:buAutoNum type="alphaLcParenR"/>
                </a:pPr>
                <a:r>
                  <a:rPr lang="en-US" sz="1050" dirty="0" smtClean="0">
                    <a:latin typeface="Times New Roman" pitchFamily="18" charset="0"/>
                    <a:cs typeface="Times New Roman" pitchFamily="18" charset="0"/>
                  </a:rPr>
                  <a:t>500 mm fiber reinforced concrete slab</a:t>
                </a:r>
              </a:p>
              <a:p>
                <a:pPr marL="174625" indent="-165100">
                  <a:buAutoNum type="alphaLcParenR"/>
                </a:pPr>
                <a:r>
                  <a:rPr lang="en-US" sz="1050" dirty="0" smtClean="0">
                    <a:latin typeface="Times New Roman" pitchFamily="18" charset="0"/>
                    <a:cs typeface="Times New Roman" pitchFamily="18" charset="0"/>
                  </a:rPr>
                  <a:t>500 mm steel reinforced concrete slab</a:t>
                </a:r>
              </a:p>
              <a:p>
                <a:pPr marL="174625" indent="-174625">
                  <a:buAutoNum type="alphaLcParenR"/>
                </a:pPr>
                <a:r>
                  <a:rPr lang="en-US" sz="1050" dirty="0" smtClean="0">
                    <a:latin typeface="Times New Roman" pitchFamily="18" charset="0"/>
                    <a:cs typeface="Times New Roman" pitchFamily="18" charset="0"/>
                  </a:rPr>
                  <a:t>Bitumen layer</a:t>
                </a:r>
              </a:p>
              <a:p>
                <a:pPr marL="174625" indent="-174625">
                  <a:buAutoNum type="alphaLcParenR"/>
                </a:pPr>
                <a:r>
                  <a:rPr lang="en-US" sz="1050" dirty="0" smtClean="0">
                    <a:latin typeface="Times New Roman" pitchFamily="18" charset="0"/>
                    <a:cs typeface="Times New Roman" pitchFamily="18" charset="0"/>
                  </a:rPr>
                  <a:t>2000 mm compacted old concrete</a:t>
                </a:r>
              </a:p>
            </p:txBody>
          </p:sp>
          <p:grpSp>
            <p:nvGrpSpPr>
              <p:cNvPr id="55" name="Group 77"/>
              <p:cNvGrpSpPr/>
              <p:nvPr/>
            </p:nvGrpSpPr>
            <p:grpSpPr>
              <a:xfrm>
                <a:off x="5686602" y="3564138"/>
                <a:ext cx="360040" cy="276999"/>
                <a:chOff x="360024" y="3564138"/>
                <a:chExt cx="360040" cy="276999"/>
              </a:xfrm>
            </p:grpSpPr>
            <p:sp>
              <p:nvSpPr>
                <p:cNvPr id="142" name="Oval 141"/>
                <p:cNvSpPr/>
                <p:nvPr/>
              </p:nvSpPr>
              <p:spPr>
                <a:xfrm>
                  <a:off x="432032" y="3603503"/>
                  <a:ext cx="216024" cy="216024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3" name="TextBox 83"/>
                <p:cNvSpPr txBox="1"/>
                <p:nvPr/>
              </p:nvSpPr>
              <p:spPr>
                <a:xfrm>
                  <a:off x="360024" y="3564138"/>
                  <a:ext cx="360040" cy="276999"/>
                </a:xfrm>
                <a:prstGeom prst="rect">
                  <a:avLst/>
                </a:prstGeom>
                <a:noFill/>
                <a:effectLst>
                  <a:softEdge rad="63500"/>
                </a:effectLst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200" dirty="0" smtClean="0">
                      <a:solidFill>
                        <a:schemeClr val="bg1"/>
                      </a:solidFill>
                    </a:rPr>
                    <a:t>a</a:t>
                  </a:r>
                  <a:endParaRPr lang="en-GB" sz="12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56" name="Rectangle 55"/>
              <p:cNvSpPr/>
              <p:nvPr/>
            </p:nvSpPr>
            <p:spPr>
              <a:xfrm>
                <a:off x="5578098" y="4220099"/>
                <a:ext cx="1512168" cy="1440000"/>
              </a:xfrm>
              <a:prstGeom prst="rect">
                <a:avLst/>
              </a:prstGeom>
              <a:blipFill>
                <a:blip r:embed="rId2" cstate="print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 smtClean="0">
                  <a:solidFill>
                    <a:schemeClr val="bg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57" name="Oval 84"/>
              <p:cNvSpPr/>
              <p:nvPr/>
            </p:nvSpPr>
            <p:spPr>
              <a:xfrm>
                <a:off x="5752671" y="4547496"/>
                <a:ext cx="216024" cy="21602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TextBox 85"/>
              <p:cNvSpPr txBox="1"/>
              <p:nvPr/>
            </p:nvSpPr>
            <p:spPr>
              <a:xfrm>
                <a:off x="5689541" y="4508131"/>
                <a:ext cx="360040" cy="276999"/>
              </a:xfrm>
              <a:prstGeom prst="rect">
                <a:avLst/>
              </a:prstGeom>
              <a:noFill/>
              <a:effectLst>
                <a:softEdge rad="63500"/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bg1"/>
                    </a:solidFill>
                  </a:rPr>
                  <a:t>d</a:t>
                </a:r>
                <a:endParaRPr lang="en-GB" sz="12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59" name="Straight Connector 58"/>
              <p:cNvCxnSpPr>
                <a:stCxn id="53" idx="1"/>
                <a:endCxn id="53" idx="3"/>
              </p:cNvCxnSpPr>
              <p:nvPr/>
            </p:nvCxnSpPr>
            <p:spPr>
              <a:xfrm rot="10800000" flipH="1">
                <a:off x="5578098" y="3861008"/>
                <a:ext cx="15121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>
                <a:stCxn id="74" idx="2"/>
              </p:cNvCxnSpPr>
              <p:nvPr/>
            </p:nvCxnSpPr>
            <p:spPr>
              <a:xfrm rot="10800000" flipV="1">
                <a:off x="5583885" y="4218376"/>
                <a:ext cx="92178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flipV="1">
                <a:off x="6730571" y="4215159"/>
                <a:ext cx="35381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2" name="Group 222"/>
              <p:cNvGrpSpPr/>
              <p:nvPr/>
            </p:nvGrpSpPr>
            <p:grpSpPr>
              <a:xfrm>
                <a:off x="5615706" y="3893347"/>
                <a:ext cx="1440000" cy="277887"/>
                <a:chOff x="284087" y="3552828"/>
                <a:chExt cx="1440000" cy="277887"/>
              </a:xfrm>
            </p:grpSpPr>
            <p:cxnSp>
              <p:nvCxnSpPr>
                <p:cNvPr id="123" name="Straight Connector 122"/>
                <p:cNvCxnSpPr/>
                <p:nvPr/>
              </p:nvCxnSpPr>
              <p:spPr>
                <a:xfrm>
                  <a:off x="284087" y="3559946"/>
                  <a:ext cx="1440000" cy="0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4" name="Group 117"/>
                <p:cNvGrpSpPr/>
                <p:nvPr/>
              </p:nvGrpSpPr>
              <p:grpSpPr>
                <a:xfrm>
                  <a:off x="284087" y="3552828"/>
                  <a:ext cx="1440000" cy="277561"/>
                  <a:chOff x="284087" y="3552828"/>
                  <a:chExt cx="1440000" cy="277561"/>
                </a:xfrm>
              </p:grpSpPr>
              <p:cxnSp>
                <p:nvCxnSpPr>
                  <p:cNvPr id="126" name="Straight Connector 125"/>
                  <p:cNvCxnSpPr/>
                  <p:nvPr/>
                </p:nvCxnSpPr>
                <p:spPr>
                  <a:xfrm>
                    <a:off x="284087" y="3627638"/>
                    <a:ext cx="1440000" cy="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Straight Connector 126"/>
                  <p:cNvCxnSpPr/>
                  <p:nvPr/>
                </p:nvCxnSpPr>
                <p:spPr>
                  <a:xfrm>
                    <a:off x="284087" y="3695330"/>
                    <a:ext cx="1440000" cy="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/>
                  <p:cNvCxnSpPr/>
                  <p:nvPr/>
                </p:nvCxnSpPr>
                <p:spPr>
                  <a:xfrm>
                    <a:off x="284087" y="3763022"/>
                    <a:ext cx="1440000" cy="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/>
                  <p:cNvCxnSpPr/>
                  <p:nvPr/>
                </p:nvCxnSpPr>
                <p:spPr>
                  <a:xfrm rot="5400000">
                    <a:off x="145351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Straight Connector 129"/>
                  <p:cNvCxnSpPr/>
                  <p:nvPr/>
                </p:nvCxnSpPr>
                <p:spPr>
                  <a:xfrm rot="5400000">
                    <a:off x="133663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/>
                  <p:cNvCxnSpPr/>
                  <p:nvPr/>
                </p:nvCxnSpPr>
                <p:spPr>
                  <a:xfrm rot="5400000">
                    <a:off x="121975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/>
                  <p:cNvCxnSpPr/>
                  <p:nvPr/>
                </p:nvCxnSpPr>
                <p:spPr>
                  <a:xfrm rot="5400000">
                    <a:off x="110287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" name="Straight Connector 132"/>
                  <p:cNvCxnSpPr/>
                  <p:nvPr/>
                </p:nvCxnSpPr>
                <p:spPr>
                  <a:xfrm rot="5400000">
                    <a:off x="98599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Straight Connector 133"/>
                  <p:cNvCxnSpPr/>
                  <p:nvPr/>
                </p:nvCxnSpPr>
                <p:spPr>
                  <a:xfrm rot="5400000">
                    <a:off x="86911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Connector 134"/>
                  <p:cNvCxnSpPr/>
                  <p:nvPr/>
                </p:nvCxnSpPr>
                <p:spPr>
                  <a:xfrm rot="5400000">
                    <a:off x="1570394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/>
                  <p:cNvCxnSpPr/>
                  <p:nvPr/>
                </p:nvCxnSpPr>
                <p:spPr>
                  <a:xfrm rot="5400000">
                    <a:off x="75223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Straight Connector 136"/>
                  <p:cNvCxnSpPr/>
                  <p:nvPr/>
                </p:nvCxnSpPr>
                <p:spPr>
                  <a:xfrm rot="5400000">
                    <a:off x="63535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" name="Straight Connector 137"/>
                  <p:cNvCxnSpPr/>
                  <p:nvPr/>
                </p:nvCxnSpPr>
                <p:spPr>
                  <a:xfrm rot="5400000">
                    <a:off x="51847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" name="Straight Connector 138"/>
                  <p:cNvCxnSpPr/>
                  <p:nvPr/>
                </p:nvCxnSpPr>
                <p:spPr>
                  <a:xfrm rot="5400000">
                    <a:off x="40159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" name="Straight Connector 139"/>
                  <p:cNvCxnSpPr/>
                  <p:nvPr/>
                </p:nvCxnSpPr>
                <p:spPr>
                  <a:xfrm rot="5400000">
                    <a:off x="28471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140"/>
                  <p:cNvCxnSpPr/>
                  <p:nvPr/>
                </p:nvCxnSpPr>
                <p:spPr>
                  <a:xfrm rot="5400000">
                    <a:off x="16783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25" name="Straight Connector 124"/>
                <p:cNvCxnSpPr/>
                <p:nvPr/>
              </p:nvCxnSpPr>
              <p:spPr>
                <a:xfrm>
                  <a:off x="284087" y="3830715"/>
                  <a:ext cx="1440000" cy="0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3" name="Group 246"/>
              <p:cNvGrpSpPr/>
              <p:nvPr/>
            </p:nvGrpSpPr>
            <p:grpSpPr>
              <a:xfrm>
                <a:off x="5645943" y="3536156"/>
                <a:ext cx="191220" cy="100137"/>
                <a:chOff x="5715000" y="3362325"/>
                <a:chExt cx="191220" cy="100137"/>
              </a:xfrm>
            </p:grpSpPr>
            <p:sp>
              <p:nvSpPr>
                <p:cNvPr id="119" name="Freeform 118"/>
                <p:cNvSpPr/>
                <p:nvPr/>
              </p:nvSpPr>
              <p:spPr>
                <a:xfrm>
                  <a:off x="5729288" y="3443288"/>
                  <a:ext cx="81745" cy="19174"/>
                </a:xfrm>
                <a:custGeom>
                  <a:avLst/>
                  <a:gdLst>
                    <a:gd name="connsiteX0" fmla="*/ 0 w 81745"/>
                    <a:gd name="connsiteY0" fmla="*/ 14287 h 19174"/>
                    <a:gd name="connsiteX1" fmla="*/ 14287 w 81745"/>
                    <a:gd name="connsiteY1" fmla="*/ 4762 h 19174"/>
                    <a:gd name="connsiteX2" fmla="*/ 28575 w 81745"/>
                    <a:gd name="connsiteY2" fmla="*/ 0 h 19174"/>
                    <a:gd name="connsiteX3" fmla="*/ 66675 w 81745"/>
                    <a:gd name="connsiteY3" fmla="*/ 11906 h 19174"/>
                    <a:gd name="connsiteX4" fmla="*/ 80962 w 81745"/>
                    <a:gd name="connsiteY4" fmla="*/ 11906 h 1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745" h="19174">
                      <a:moveTo>
                        <a:pt x="0" y="14287"/>
                      </a:moveTo>
                      <a:cubicBezTo>
                        <a:pt x="4762" y="11112"/>
                        <a:pt x="8857" y="6572"/>
                        <a:pt x="14287" y="4762"/>
                      </a:cubicBezTo>
                      <a:lnTo>
                        <a:pt x="28575" y="0"/>
                      </a:lnTo>
                      <a:cubicBezTo>
                        <a:pt x="54796" y="13111"/>
                        <a:pt x="39276" y="7992"/>
                        <a:pt x="66675" y="11906"/>
                      </a:cubicBezTo>
                      <a:cubicBezTo>
                        <a:pt x="81745" y="14059"/>
                        <a:pt x="80962" y="19174"/>
                        <a:pt x="80962" y="1190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0" name="Freeform 119"/>
                <p:cNvSpPr/>
                <p:nvPr/>
              </p:nvSpPr>
              <p:spPr>
                <a:xfrm>
                  <a:off x="5867400" y="3362325"/>
                  <a:ext cx="38820" cy="54769"/>
                </a:xfrm>
                <a:custGeom>
                  <a:avLst/>
                  <a:gdLst>
                    <a:gd name="connsiteX0" fmla="*/ 0 w 38820"/>
                    <a:gd name="connsiteY0" fmla="*/ 54769 h 54769"/>
                    <a:gd name="connsiteX1" fmla="*/ 7144 w 38820"/>
                    <a:gd name="connsiteY1" fmla="*/ 50006 h 54769"/>
                    <a:gd name="connsiteX2" fmla="*/ 23813 w 38820"/>
                    <a:gd name="connsiteY2" fmla="*/ 45244 h 54769"/>
                    <a:gd name="connsiteX3" fmla="*/ 30956 w 38820"/>
                    <a:gd name="connsiteY3" fmla="*/ 35719 h 54769"/>
                    <a:gd name="connsiteX4" fmla="*/ 38100 w 38820"/>
                    <a:gd name="connsiteY4" fmla="*/ 30956 h 54769"/>
                    <a:gd name="connsiteX5" fmla="*/ 28575 w 38820"/>
                    <a:gd name="connsiteY5" fmla="*/ 2381 h 54769"/>
                    <a:gd name="connsiteX6" fmla="*/ 26194 w 38820"/>
                    <a:gd name="connsiteY6" fmla="*/ 0 h 54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820" h="54769">
                      <a:moveTo>
                        <a:pt x="0" y="54769"/>
                      </a:moveTo>
                      <a:cubicBezTo>
                        <a:pt x="2381" y="53181"/>
                        <a:pt x="4584" y="51286"/>
                        <a:pt x="7144" y="50006"/>
                      </a:cubicBezTo>
                      <a:cubicBezTo>
                        <a:pt x="10559" y="48298"/>
                        <a:pt x="20763" y="46007"/>
                        <a:pt x="23813" y="45244"/>
                      </a:cubicBezTo>
                      <a:cubicBezTo>
                        <a:pt x="26194" y="42069"/>
                        <a:pt x="28150" y="38525"/>
                        <a:pt x="30956" y="35719"/>
                      </a:cubicBezTo>
                      <a:cubicBezTo>
                        <a:pt x="32980" y="33695"/>
                        <a:pt x="37815" y="33804"/>
                        <a:pt x="38100" y="30956"/>
                      </a:cubicBezTo>
                      <a:cubicBezTo>
                        <a:pt x="38820" y="23758"/>
                        <a:pt x="32825" y="9465"/>
                        <a:pt x="28575" y="2381"/>
                      </a:cubicBezTo>
                      <a:cubicBezTo>
                        <a:pt x="27997" y="1419"/>
                        <a:pt x="26988" y="794"/>
                        <a:pt x="26194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1" name="Freeform 120"/>
                <p:cNvSpPr/>
                <p:nvPr/>
              </p:nvSpPr>
              <p:spPr>
                <a:xfrm>
                  <a:off x="5715000" y="3390900"/>
                  <a:ext cx="62173" cy="21431"/>
                </a:xfrm>
                <a:custGeom>
                  <a:avLst/>
                  <a:gdLst>
                    <a:gd name="connsiteX0" fmla="*/ 0 w 62173"/>
                    <a:gd name="connsiteY0" fmla="*/ 0 h 21431"/>
                    <a:gd name="connsiteX1" fmla="*/ 38100 w 62173"/>
                    <a:gd name="connsiteY1" fmla="*/ 2381 h 21431"/>
                    <a:gd name="connsiteX2" fmla="*/ 52388 w 62173"/>
                    <a:gd name="connsiteY2" fmla="*/ 7144 h 21431"/>
                    <a:gd name="connsiteX3" fmla="*/ 59531 w 62173"/>
                    <a:gd name="connsiteY3" fmla="*/ 21431 h 21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173" h="21431">
                      <a:moveTo>
                        <a:pt x="0" y="0"/>
                      </a:moveTo>
                      <a:cubicBezTo>
                        <a:pt x="12700" y="794"/>
                        <a:pt x="25492" y="662"/>
                        <a:pt x="38100" y="2381"/>
                      </a:cubicBezTo>
                      <a:cubicBezTo>
                        <a:pt x="43074" y="3059"/>
                        <a:pt x="52388" y="7144"/>
                        <a:pt x="52388" y="7144"/>
                      </a:cubicBezTo>
                      <a:cubicBezTo>
                        <a:pt x="62173" y="13667"/>
                        <a:pt x="59531" y="9044"/>
                        <a:pt x="59531" y="21431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2" name="Freeform 121"/>
                <p:cNvSpPr/>
                <p:nvPr/>
              </p:nvSpPr>
              <p:spPr>
                <a:xfrm>
                  <a:off x="5803106" y="3379600"/>
                  <a:ext cx="30957" cy="56544"/>
                </a:xfrm>
                <a:custGeom>
                  <a:avLst/>
                  <a:gdLst>
                    <a:gd name="connsiteX0" fmla="*/ 30957 w 30957"/>
                    <a:gd name="connsiteY0" fmla="*/ 56544 h 56544"/>
                    <a:gd name="connsiteX1" fmla="*/ 26194 w 30957"/>
                    <a:gd name="connsiteY1" fmla="*/ 39875 h 56544"/>
                    <a:gd name="connsiteX2" fmla="*/ 19050 w 30957"/>
                    <a:gd name="connsiteY2" fmla="*/ 30350 h 56544"/>
                    <a:gd name="connsiteX3" fmla="*/ 11907 w 30957"/>
                    <a:gd name="connsiteY3" fmla="*/ 18444 h 56544"/>
                    <a:gd name="connsiteX4" fmla="*/ 4763 w 30957"/>
                    <a:gd name="connsiteY4" fmla="*/ 8919 h 56544"/>
                    <a:gd name="connsiteX5" fmla="*/ 0 w 30957"/>
                    <a:gd name="connsiteY5" fmla="*/ 1775 h 56544"/>
                    <a:gd name="connsiteX6" fmla="*/ 4763 w 30957"/>
                    <a:gd name="connsiteY6" fmla="*/ 4156 h 56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957" h="56544">
                      <a:moveTo>
                        <a:pt x="30957" y="56544"/>
                      </a:moveTo>
                      <a:cubicBezTo>
                        <a:pt x="30442" y="54487"/>
                        <a:pt x="27710" y="42529"/>
                        <a:pt x="26194" y="39875"/>
                      </a:cubicBezTo>
                      <a:cubicBezTo>
                        <a:pt x="24225" y="36429"/>
                        <a:pt x="21251" y="33652"/>
                        <a:pt x="19050" y="30350"/>
                      </a:cubicBezTo>
                      <a:cubicBezTo>
                        <a:pt x="16483" y="26499"/>
                        <a:pt x="14474" y="22295"/>
                        <a:pt x="11907" y="18444"/>
                      </a:cubicBezTo>
                      <a:cubicBezTo>
                        <a:pt x="9706" y="15142"/>
                        <a:pt x="7070" y="12148"/>
                        <a:pt x="4763" y="8919"/>
                      </a:cubicBezTo>
                      <a:cubicBezTo>
                        <a:pt x="3099" y="6590"/>
                        <a:pt x="0" y="4637"/>
                        <a:pt x="0" y="1775"/>
                      </a:cubicBezTo>
                      <a:cubicBezTo>
                        <a:pt x="0" y="0"/>
                        <a:pt x="3175" y="3362"/>
                        <a:pt x="4763" y="415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64" name="Group 247"/>
              <p:cNvGrpSpPr/>
              <p:nvPr/>
            </p:nvGrpSpPr>
            <p:grpSpPr>
              <a:xfrm rot="19554383">
                <a:off x="5993605" y="3593306"/>
                <a:ext cx="191220" cy="100137"/>
                <a:chOff x="5715000" y="3362325"/>
                <a:chExt cx="191220" cy="100137"/>
              </a:xfrm>
            </p:grpSpPr>
            <p:sp>
              <p:nvSpPr>
                <p:cNvPr id="115" name="Freeform 114"/>
                <p:cNvSpPr/>
                <p:nvPr/>
              </p:nvSpPr>
              <p:spPr>
                <a:xfrm>
                  <a:off x="5729288" y="3443288"/>
                  <a:ext cx="81745" cy="19174"/>
                </a:xfrm>
                <a:custGeom>
                  <a:avLst/>
                  <a:gdLst>
                    <a:gd name="connsiteX0" fmla="*/ 0 w 81745"/>
                    <a:gd name="connsiteY0" fmla="*/ 14287 h 19174"/>
                    <a:gd name="connsiteX1" fmla="*/ 14287 w 81745"/>
                    <a:gd name="connsiteY1" fmla="*/ 4762 h 19174"/>
                    <a:gd name="connsiteX2" fmla="*/ 28575 w 81745"/>
                    <a:gd name="connsiteY2" fmla="*/ 0 h 19174"/>
                    <a:gd name="connsiteX3" fmla="*/ 66675 w 81745"/>
                    <a:gd name="connsiteY3" fmla="*/ 11906 h 19174"/>
                    <a:gd name="connsiteX4" fmla="*/ 80962 w 81745"/>
                    <a:gd name="connsiteY4" fmla="*/ 11906 h 1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745" h="19174">
                      <a:moveTo>
                        <a:pt x="0" y="14287"/>
                      </a:moveTo>
                      <a:cubicBezTo>
                        <a:pt x="4762" y="11112"/>
                        <a:pt x="8857" y="6572"/>
                        <a:pt x="14287" y="4762"/>
                      </a:cubicBezTo>
                      <a:lnTo>
                        <a:pt x="28575" y="0"/>
                      </a:lnTo>
                      <a:cubicBezTo>
                        <a:pt x="54796" y="13111"/>
                        <a:pt x="39276" y="7992"/>
                        <a:pt x="66675" y="11906"/>
                      </a:cubicBezTo>
                      <a:cubicBezTo>
                        <a:pt x="81745" y="14059"/>
                        <a:pt x="80962" y="19174"/>
                        <a:pt x="80962" y="1190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6" name="Freeform 115"/>
                <p:cNvSpPr/>
                <p:nvPr/>
              </p:nvSpPr>
              <p:spPr>
                <a:xfrm>
                  <a:off x="5867400" y="3362325"/>
                  <a:ext cx="38820" cy="54769"/>
                </a:xfrm>
                <a:custGeom>
                  <a:avLst/>
                  <a:gdLst>
                    <a:gd name="connsiteX0" fmla="*/ 0 w 38820"/>
                    <a:gd name="connsiteY0" fmla="*/ 54769 h 54769"/>
                    <a:gd name="connsiteX1" fmla="*/ 7144 w 38820"/>
                    <a:gd name="connsiteY1" fmla="*/ 50006 h 54769"/>
                    <a:gd name="connsiteX2" fmla="*/ 23813 w 38820"/>
                    <a:gd name="connsiteY2" fmla="*/ 45244 h 54769"/>
                    <a:gd name="connsiteX3" fmla="*/ 30956 w 38820"/>
                    <a:gd name="connsiteY3" fmla="*/ 35719 h 54769"/>
                    <a:gd name="connsiteX4" fmla="*/ 38100 w 38820"/>
                    <a:gd name="connsiteY4" fmla="*/ 30956 h 54769"/>
                    <a:gd name="connsiteX5" fmla="*/ 28575 w 38820"/>
                    <a:gd name="connsiteY5" fmla="*/ 2381 h 54769"/>
                    <a:gd name="connsiteX6" fmla="*/ 26194 w 38820"/>
                    <a:gd name="connsiteY6" fmla="*/ 0 h 54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820" h="54769">
                      <a:moveTo>
                        <a:pt x="0" y="54769"/>
                      </a:moveTo>
                      <a:cubicBezTo>
                        <a:pt x="2381" y="53181"/>
                        <a:pt x="4584" y="51286"/>
                        <a:pt x="7144" y="50006"/>
                      </a:cubicBezTo>
                      <a:cubicBezTo>
                        <a:pt x="10559" y="48298"/>
                        <a:pt x="20763" y="46007"/>
                        <a:pt x="23813" y="45244"/>
                      </a:cubicBezTo>
                      <a:cubicBezTo>
                        <a:pt x="26194" y="42069"/>
                        <a:pt x="28150" y="38525"/>
                        <a:pt x="30956" y="35719"/>
                      </a:cubicBezTo>
                      <a:cubicBezTo>
                        <a:pt x="32980" y="33695"/>
                        <a:pt x="37815" y="33804"/>
                        <a:pt x="38100" y="30956"/>
                      </a:cubicBezTo>
                      <a:cubicBezTo>
                        <a:pt x="38820" y="23758"/>
                        <a:pt x="32825" y="9465"/>
                        <a:pt x="28575" y="2381"/>
                      </a:cubicBezTo>
                      <a:cubicBezTo>
                        <a:pt x="27997" y="1419"/>
                        <a:pt x="26988" y="794"/>
                        <a:pt x="26194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7" name="Freeform 116"/>
                <p:cNvSpPr/>
                <p:nvPr/>
              </p:nvSpPr>
              <p:spPr>
                <a:xfrm>
                  <a:off x="5715000" y="3390900"/>
                  <a:ext cx="62173" cy="21431"/>
                </a:xfrm>
                <a:custGeom>
                  <a:avLst/>
                  <a:gdLst>
                    <a:gd name="connsiteX0" fmla="*/ 0 w 62173"/>
                    <a:gd name="connsiteY0" fmla="*/ 0 h 21431"/>
                    <a:gd name="connsiteX1" fmla="*/ 38100 w 62173"/>
                    <a:gd name="connsiteY1" fmla="*/ 2381 h 21431"/>
                    <a:gd name="connsiteX2" fmla="*/ 52388 w 62173"/>
                    <a:gd name="connsiteY2" fmla="*/ 7144 h 21431"/>
                    <a:gd name="connsiteX3" fmla="*/ 59531 w 62173"/>
                    <a:gd name="connsiteY3" fmla="*/ 21431 h 21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173" h="21431">
                      <a:moveTo>
                        <a:pt x="0" y="0"/>
                      </a:moveTo>
                      <a:cubicBezTo>
                        <a:pt x="12700" y="794"/>
                        <a:pt x="25492" y="662"/>
                        <a:pt x="38100" y="2381"/>
                      </a:cubicBezTo>
                      <a:cubicBezTo>
                        <a:pt x="43074" y="3059"/>
                        <a:pt x="52388" y="7144"/>
                        <a:pt x="52388" y="7144"/>
                      </a:cubicBezTo>
                      <a:cubicBezTo>
                        <a:pt x="62173" y="13667"/>
                        <a:pt x="59531" y="9044"/>
                        <a:pt x="59531" y="21431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8" name="Freeform 117"/>
                <p:cNvSpPr/>
                <p:nvPr/>
              </p:nvSpPr>
              <p:spPr>
                <a:xfrm>
                  <a:off x="5803106" y="3379600"/>
                  <a:ext cx="30957" cy="56544"/>
                </a:xfrm>
                <a:custGeom>
                  <a:avLst/>
                  <a:gdLst>
                    <a:gd name="connsiteX0" fmla="*/ 30957 w 30957"/>
                    <a:gd name="connsiteY0" fmla="*/ 56544 h 56544"/>
                    <a:gd name="connsiteX1" fmla="*/ 26194 w 30957"/>
                    <a:gd name="connsiteY1" fmla="*/ 39875 h 56544"/>
                    <a:gd name="connsiteX2" fmla="*/ 19050 w 30957"/>
                    <a:gd name="connsiteY2" fmla="*/ 30350 h 56544"/>
                    <a:gd name="connsiteX3" fmla="*/ 11907 w 30957"/>
                    <a:gd name="connsiteY3" fmla="*/ 18444 h 56544"/>
                    <a:gd name="connsiteX4" fmla="*/ 4763 w 30957"/>
                    <a:gd name="connsiteY4" fmla="*/ 8919 h 56544"/>
                    <a:gd name="connsiteX5" fmla="*/ 0 w 30957"/>
                    <a:gd name="connsiteY5" fmla="*/ 1775 h 56544"/>
                    <a:gd name="connsiteX6" fmla="*/ 4763 w 30957"/>
                    <a:gd name="connsiteY6" fmla="*/ 4156 h 56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957" h="56544">
                      <a:moveTo>
                        <a:pt x="30957" y="56544"/>
                      </a:moveTo>
                      <a:cubicBezTo>
                        <a:pt x="30442" y="54487"/>
                        <a:pt x="27710" y="42529"/>
                        <a:pt x="26194" y="39875"/>
                      </a:cubicBezTo>
                      <a:cubicBezTo>
                        <a:pt x="24225" y="36429"/>
                        <a:pt x="21251" y="33652"/>
                        <a:pt x="19050" y="30350"/>
                      </a:cubicBezTo>
                      <a:cubicBezTo>
                        <a:pt x="16483" y="26499"/>
                        <a:pt x="14474" y="22295"/>
                        <a:pt x="11907" y="18444"/>
                      </a:cubicBezTo>
                      <a:cubicBezTo>
                        <a:pt x="9706" y="15142"/>
                        <a:pt x="7070" y="12148"/>
                        <a:pt x="4763" y="8919"/>
                      </a:cubicBezTo>
                      <a:cubicBezTo>
                        <a:pt x="3099" y="6590"/>
                        <a:pt x="0" y="4637"/>
                        <a:pt x="0" y="1775"/>
                      </a:cubicBezTo>
                      <a:cubicBezTo>
                        <a:pt x="0" y="0"/>
                        <a:pt x="3175" y="3362"/>
                        <a:pt x="4763" y="415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65" name="Group 252"/>
              <p:cNvGrpSpPr/>
              <p:nvPr/>
            </p:nvGrpSpPr>
            <p:grpSpPr>
              <a:xfrm rot="15626408">
                <a:off x="5595937" y="3693321"/>
                <a:ext cx="191220" cy="100137"/>
                <a:chOff x="5715000" y="3362325"/>
                <a:chExt cx="191220" cy="100137"/>
              </a:xfrm>
            </p:grpSpPr>
            <p:sp>
              <p:nvSpPr>
                <p:cNvPr id="111" name="Freeform 110"/>
                <p:cNvSpPr/>
                <p:nvPr/>
              </p:nvSpPr>
              <p:spPr>
                <a:xfrm>
                  <a:off x="5729288" y="3443288"/>
                  <a:ext cx="81745" cy="19174"/>
                </a:xfrm>
                <a:custGeom>
                  <a:avLst/>
                  <a:gdLst>
                    <a:gd name="connsiteX0" fmla="*/ 0 w 81745"/>
                    <a:gd name="connsiteY0" fmla="*/ 14287 h 19174"/>
                    <a:gd name="connsiteX1" fmla="*/ 14287 w 81745"/>
                    <a:gd name="connsiteY1" fmla="*/ 4762 h 19174"/>
                    <a:gd name="connsiteX2" fmla="*/ 28575 w 81745"/>
                    <a:gd name="connsiteY2" fmla="*/ 0 h 19174"/>
                    <a:gd name="connsiteX3" fmla="*/ 66675 w 81745"/>
                    <a:gd name="connsiteY3" fmla="*/ 11906 h 19174"/>
                    <a:gd name="connsiteX4" fmla="*/ 80962 w 81745"/>
                    <a:gd name="connsiteY4" fmla="*/ 11906 h 1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745" h="19174">
                      <a:moveTo>
                        <a:pt x="0" y="14287"/>
                      </a:moveTo>
                      <a:cubicBezTo>
                        <a:pt x="4762" y="11112"/>
                        <a:pt x="8857" y="6572"/>
                        <a:pt x="14287" y="4762"/>
                      </a:cubicBezTo>
                      <a:lnTo>
                        <a:pt x="28575" y="0"/>
                      </a:lnTo>
                      <a:cubicBezTo>
                        <a:pt x="54796" y="13111"/>
                        <a:pt x="39276" y="7992"/>
                        <a:pt x="66675" y="11906"/>
                      </a:cubicBezTo>
                      <a:cubicBezTo>
                        <a:pt x="81745" y="14059"/>
                        <a:pt x="80962" y="19174"/>
                        <a:pt x="80962" y="1190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2" name="Freeform 111"/>
                <p:cNvSpPr/>
                <p:nvPr/>
              </p:nvSpPr>
              <p:spPr>
                <a:xfrm>
                  <a:off x="5867400" y="3362325"/>
                  <a:ext cx="38820" cy="54769"/>
                </a:xfrm>
                <a:custGeom>
                  <a:avLst/>
                  <a:gdLst>
                    <a:gd name="connsiteX0" fmla="*/ 0 w 38820"/>
                    <a:gd name="connsiteY0" fmla="*/ 54769 h 54769"/>
                    <a:gd name="connsiteX1" fmla="*/ 7144 w 38820"/>
                    <a:gd name="connsiteY1" fmla="*/ 50006 h 54769"/>
                    <a:gd name="connsiteX2" fmla="*/ 23813 w 38820"/>
                    <a:gd name="connsiteY2" fmla="*/ 45244 h 54769"/>
                    <a:gd name="connsiteX3" fmla="*/ 30956 w 38820"/>
                    <a:gd name="connsiteY3" fmla="*/ 35719 h 54769"/>
                    <a:gd name="connsiteX4" fmla="*/ 38100 w 38820"/>
                    <a:gd name="connsiteY4" fmla="*/ 30956 h 54769"/>
                    <a:gd name="connsiteX5" fmla="*/ 28575 w 38820"/>
                    <a:gd name="connsiteY5" fmla="*/ 2381 h 54769"/>
                    <a:gd name="connsiteX6" fmla="*/ 26194 w 38820"/>
                    <a:gd name="connsiteY6" fmla="*/ 0 h 54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820" h="54769">
                      <a:moveTo>
                        <a:pt x="0" y="54769"/>
                      </a:moveTo>
                      <a:cubicBezTo>
                        <a:pt x="2381" y="53181"/>
                        <a:pt x="4584" y="51286"/>
                        <a:pt x="7144" y="50006"/>
                      </a:cubicBezTo>
                      <a:cubicBezTo>
                        <a:pt x="10559" y="48298"/>
                        <a:pt x="20763" y="46007"/>
                        <a:pt x="23813" y="45244"/>
                      </a:cubicBezTo>
                      <a:cubicBezTo>
                        <a:pt x="26194" y="42069"/>
                        <a:pt x="28150" y="38525"/>
                        <a:pt x="30956" y="35719"/>
                      </a:cubicBezTo>
                      <a:cubicBezTo>
                        <a:pt x="32980" y="33695"/>
                        <a:pt x="37815" y="33804"/>
                        <a:pt x="38100" y="30956"/>
                      </a:cubicBezTo>
                      <a:cubicBezTo>
                        <a:pt x="38820" y="23758"/>
                        <a:pt x="32825" y="9465"/>
                        <a:pt x="28575" y="2381"/>
                      </a:cubicBezTo>
                      <a:cubicBezTo>
                        <a:pt x="27997" y="1419"/>
                        <a:pt x="26988" y="794"/>
                        <a:pt x="26194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3" name="Freeform 112"/>
                <p:cNvSpPr/>
                <p:nvPr/>
              </p:nvSpPr>
              <p:spPr>
                <a:xfrm>
                  <a:off x="5715000" y="3390900"/>
                  <a:ext cx="62173" cy="21431"/>
                </a:xfrm>
                <a:custGeom>
                  <a:avLst/>
                  <a:gdLst>
                    <a:gd name="connsiteX0" fmla="*/ 0 w 62173"/>
                    <a:gd name="connsiteY0" fmla="*/ 0 h 21431"/>
                    <a:gd name="connsiteX1" fmla="*/ 38100 w 62173"/>
                    <a:gd name="connsiteY1" fmla="*/ 2381 h 21431"/>
                    <a:gd name="connsiteX2" fmla="*/ 52388 w 62173"/>
                    <a:gd name="connsiteY2" fmla="*/ 7144 h 21431"/>
                    <a:gd name="connsiteX3" fmla="*/ 59531 w 62173"/>
                    <a:gd name="connsiteY3" fmla="*/ 21431 h 21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173" h="21431">
                      <a:moveTo>
                        <a:pt x="0" y="0"/>
                      </a:moveTo>
                      <a:cubicBezTo>
                        <a:pt x="12700" y="794"/>
                        <a:pt x="25492" y="662"/>
                        <a:pt x="38100" y="2381"/>
                      </a:cubicBezTo>
                      <a:cubicBezTo>
                        <a:pt x="43074" y="3059"/>
                        <a:pt x="52388" y="7144"/>
                        <a:pt x="52388" y="7144"/>
                      </a:cubicBezTo>
                      <a:cubicBezTo>
                        <a:pt x="62173" y="13667"/>
                        <a:pt x="59531" y="9044"/>
                        <a:pt x="59531" y="21431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4" name="Freeform 113"/>
                <p:cNvSpPr/>
                <p:nvPr/>
              </p:nvSpPr>
              <p:spPr>
                <a:xfrm>
                  <a:off x="5803106" y="3379600"/>
                  <a:ext cx="30957" cy="56544"/>
                </a:xfrm>
                <a:custGeom>
                  <a:avLst/>
                  <a:gdLst>
                    <a:gd name="connsiteX0" fmla="*/ 30957 w 30957"/>
                    <a:gd name="connsiteY0" fmla="*/ 56544 h 56544"/>
                    <a:gd name="connsiteX1" fmla="*/ 26194 w 30957"/>
                    <a:gd name="connsiteY1" fmla="*/ 39875 h 56544"/>
                    <a:gd name="connsiteX2" fmla="*/ 19050 w 30957"/>
                    <a:gd name="connsiteY2" fmla="*/ 30350 h 56544"/>
                    <a:gd name="connsiteX3" fmla="*/ 11907 w 30957"/>
                    <a:gd name="connsiteY3" fmla="*/ 18444 h 56544"/>
                    <a:gd name="connsiteX4" fmla="*/ 4763 w 30957"/>
                    <a:gd name="connsiteY4" fmla="*/ 8919 h 56544"/>
                    <a:gd name="connsiteX5" fmla="*/ 0 w 30957"/>
                    <a:gd name="connsiteY5" fmla="*/ 1775 h 56544"/>
                    <a:gd name="connsiteX6" fmla="*/ 4763 w 30957"/>
                    <a:gd name="connsiteY6" fmla="*/ 4156 h 56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957" h="56544">
                      <a:moveTo>
                        <a:pt x="30957" y="56544"/>
                      </a:moveTo>
                      <a:cubicBezTo>
                        <a:pt x="30442" y="54487"/>
                        <a:pt x="27710" y="42529"/>
                        <a:pt x="26194" y="39875"/>
                      </a:cubicBezTo>
                      <a:cubicBezTo>
                        <a:pt x="24225" y="36429"/>
                        <a:pt x="21251" y="33652"/>
                        <a:pt x="19050" y="30350"/>
                      </a:cubicBezTo>
                      <a:cubicBezTo>
                        <a:pt x="16483" y="26499"/>
                        <a:pt x="14474" y="22295"/>
                        <a:pt x="11907" y="18444"/>
                      </a:cubicBezTo>
                      <a:cubicBezTo>
                        <a:pt x="9706" y="15142"/>
                        <a:pt x="7070" y="12148"/>
                        <a:pt x="4763" y="8919"/>
                      </a:cubicBezTo>
                      <a:cubicBezTo>
                        <a:pt x="3099" y="6590"/>
                        <a:pt x="0" y="4637"/>
                        <a:pt x="0" y="1775"/>
                      </a:cubicBezTo>
                      <a:cubicBezTo>
                        <a:pt x="0" y="0"/>
                        <a:pt x="3175" y="3362"/>
                        <a:pt x="4763" y="415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66" name="Group 257"/>
              <p:cNvGrpSpPr/>
              <p:nvPr/>
            </p:nvGrpSpPr>
            <p:grpSpPr>
              <a:xfrm>
                <a:off x="6062662" y="3738562"/>
                <a:ext cx="191220" cy="100137"/>
                <a:chOff x="5715000" y="3362325"/>
                <a:chExt cx="191220" cy="100137"/>
              </a:xfrm>
            </p:grpSpPr>
            <p:sp>
              <p:nvSpPr>
                <p:cNvPr id="107" name="Freeform 106"/>
                <p:cNvSpPr/>
                <p:nvPr/>
              </p:nvSpPr>
              <p:spPr>
                <a:xfrm>
                  <a:off x="5729288" y="3443288"/>
                  <a:ext cx="81745" cy="19174"/>
                </a:xfrm>
                <a:custGeom>
                  <a:avLst/>
                  <a:gdLst>
                    <a:gd name="connsiteX0" fmla="*/ 0 w 81745"/>
                    <a:gd name="connsiteY0" fmla="*/ 14287 h 19174"/>
                    <a:gd name="connsiteX1" fmla="*/ 14287 w 81745"/>
                    <a:gd name="connsiteY1" fmla="*/ 4762 h 19174"/>
                    <a:gd name="connsiteX2" fmla="*/ 28575 w 81745"/>
                    <a:gd name="connsiteY2" fmla="*/ 0 h 19174"/>
                    <a:gd name="connsiteX3" fmla="*/ 66675 w 81745"/>
                    <a:gd name="connsiteY3" fmla="*/ 11906 h 19174"/>
                    <a:gd name="connsiteX4" fmla="*/ 80962 w 81745"/>
                    <a:gd name="connsiteY4" fmla="*/ 11906 h 1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745" h="19174">
                      <a:moveTo>
                        <a:pt x="0" y="14287"/>
                      </a:moveTo>
                      <a:cubicBezTo>
                        <a:pt x="4762" y="11112"/>
                        <a:pt x="8857" y="6572"/>
                        <a:pt x="14287" y="4762"/>
                      </a:cubicBezTo>
                      <a:lnTo>
                        <a:pt x="28575" y="0"/>
                      </a:lnTo>
                      <a:cubicBezTo>
                        <a:pt x="54796" y="13111"/>
                        <a:pt x="39276" y="7992"/>
                        <a:pt x="66675" y="11906"/>
                      </a:cubicBezTo>
                      <a:cubicBezTo>
                        <a:pt x="81745" y="14059"/>
                        <a:pt x="80962" y="19174"/>
                        <a:pt x="80962" y="1190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8" name="Freeform 107"/>
                <p:cNvSpPr/>
                <p:nvPr/>
              </p:nvSpPr>
              <p:spPr>
                <a:xfrm>
                  <a:off x="5867400" y="3362325"/>
                  <a:ext cx="38820" cy="54769"/>
                </a:xfrm>
                <a:custGeom>
                  <a:avLst/>
                  <a:gdLst>
                    <a:gd name="connsiteX0" fmla="*/ 0 w 38820"/>
                    <a:gd name="connsiteY0" fmla="*/ 54769 h 54769"/>
                    <a:gd name="connsiteX1" fmla="*/ 7144 w 38820"/>
                    <a:gd name="connsiteY1" fmla="*/ 50006 h 54769"/>
                    <a:gd name="connsiteX2" fmla="*/ 23813 w 38820"/>
                    <a:gd name="connsiteY2" fmla="*/ 45244 h 54769"/>
                    <a:gd name="connsiteX3" fmla="*/ 30956 w 38820"/>
                    <a:gd name="connsiteY3" fmla="*/ 35719 h 54769"/>
                    <a:gd name="connsiteX4" fmla="*/ 38100 w 38820"/>
                    <a:gd name="connsiteY4" fmla="*/ 30956 h 54769"/>
                    <a:gd name="connsiteX5" fmla="*/ 28575 w 38820"/>
                    <a:gd name="connsiteY5" fmla="*/ 2381 h 54769"/>
                    <a:gd name="connsiteX6" fmla="*/ 26194 w 38820"/>
                    <a:gd name="connsiteY6" fmla="*/ 0 h 54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820" h="54769">
                      <a:moveTo>
                        <a:pt x="0" y="54769"/>
                      </a:moveTo>
                      <a:cubicBezTo>
                        <a:pt x="2381" y="53181"/>
                        <a:pt x="4584" y="51286"/>
                        <a:pt x="7144" y="50006"/>
                      </a:cubicBezTo>
                      <a:cubicBezTo>
                        <a:pt x="10559" y="48298"/>
                        <a:pt x="20763" y="46007"/>
                        <a:pt x="23813" y="45244"/>
                      </a:cubicBezTo>
                      <a:cubicBezTo>
                        <a:pt x="26194" y="42069"/>
                        <a:pt x="28150" y="38525"/>
                        <a:pt x="30956" y="35719"/>
                      </a:cubicBezTo>
                      <a:cubicBezTo>
                        <a:pt x="32980" y="33695"/>
                        <a:pt x="37815" y="33804"/>
                        <a:pt x="38100" y="30956"/>
                      </a:cubicBezTo>
                      <a:cubicBezTo>
                        <a:pt x="38820" y="23758"/>
                        <a:pt x="32825" y="9465"/>
                        <a:pt x="28575" y="2381"/>
                      </a:cubicBezTo>
                      <a:cubicBezTo>
                        <a:pt x="27997" y="1419"/>
                        <a:pt x="26988" y="794"/>
                        <a:pt x="26194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9" name="Freeform 108"/>
                <p:cNvSpPr/>
                <p:nvPr/>
              </p:nvSpPr>
              <p:spPr>
                <a:xfrm>
                  <a:off x="5715000" y="3390900"/>
                  <a:ext cx="62173" cy="21431"/>
                </a:xfrm>
                <a:custGeom>
                  <a:avLst/>
                  <a:gdLst>
                    <a:gd name="connsiteX0" fmla="*/ 0 w 62173"/>
                    <a:gd name="connsiteY0" fmla="*/ 0 h 21431"/>
                    <a:gd name="connsiteX1" fmla="*/ 38100 w 62173"/>
                    <a:gd name="connsiteY1" fmla="*/ 2381 h 21431"/>
                    <a:gd name="connsiteX2" fmla="*/ 52388 w 62173"/>
                    <a:gd name="connsiteY2" fmla="*/ 7144 h 21431"/>
                    <a:gd name="connsiteX3" fmla="*/ 59531 w 62173"/>
                    <a:gd name="connsiteY3" fmla="*/ 21431 h 21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173" h="21431">
                      <a:moveTo>
                        <a:pt x="0" y="0"/>
                      </a:moveTo>
                      <a:cubicBezTo>
                        <a:pt x="12700" y="794"/>
                        <a:pt x="25492" y="662"/>
                        <a:pt x="38100" y="2381"/>
                      </a:cubicBezTo>
                      <a:cubicBezTo>
                        <a:pt x="43074" y="3059"/>
                        <a:pt x="52388" y="7144"/>
                        <a:pt x="52388" y="7144"/>
                      </a:cubicBezTo>
                      <a:cubicBezTo>
                        <a:pt x="62173" y="13667"/>
                        <a:pt x="59531" y="9044"/>
                        <a:pt x="59531" y="21431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0" name="Freeform 109"/>
                <p:cNvSpPr/>
                <p:nvPr/>
              </p:nvSpPr>
              <p:spPr>
                <a:xfrm>
                  <a:off x="5803106" y="3379600"/>
                  <a:ext cx="30957" cy="56544"/>
                </a:xfrm>
                <a:custGeom>
                  <a:avLst/>
                  <a:gdLst>
                    <a:gd name="connsiteX0" fmla="*/ 30957 w 30957"/>
                    <a:gd name="connsiteY0" fmla="*/ 56544 h 56544"/>
                    <a:gd name="connsiteX1" fmla="*/ 26194 w 30957"/>
                    <a:gd name="connsiteY1" fmla="*/ 39875 h 56544"/>
                    <a:gd name="connsiteX2" fmla="*/ 19050 w 30957"/>
                    <a:gd name="connsiteY2" fmla="*/ 30350 h 56544"/>
                    <a:gd name="connsiteX3" fmla="*/ 11907 w 30957"/>
                    <a:gd name="connsiteY3" fmla="*/ 18444 h 56544"/>
                    <a:gd name="connsiteX4" fmla="*/ 4763 w 30957"/>
                    <a:gd name="connsiteY4" fmla="*/ 8919 h 56544"/>
                    <a:gd name="connsiteX5" fmla="*/ 0 w 30957"/>
                    <a:gd name="connsiteY5" fmla="*/ 1775 h 56544"/>
                    <a:gd name="connsiteX6" fmla="*/ 4763 w 30957"/>
                    <a:gd name="connsiteY6" fmla="*/ 4156 h 56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957" h="56544">
                      <a:moveTo>
                        <a:pt x="30957" y="56544"/>
                      </a:moveTo>
                      <a:cubicBezTo>
                        <a:pt x="30442" y="54487"/>
                        <a:pt x="27710" y="42529"/>
                        <a:pt x="26194" y="39875"/>
                      </a:cubicBezTo>
                      <a:cubicBezTo>
                        <a:pt x="24225" y="36429"/>
                        <a:pt x="21251" y="33652"/>
                        <a:pt x="19050" y="30350"/>
                      </a:cubicBezTo>
                      <a:cubicBezTo>
                        <a:pt x="16483" y="26499"/>
                        <a:pt x="14474" y="22295"/>
                        <a:pt x="11907" y="18444"/>
                      </a:cubicBezTo>
                      <a:cubicBezTo>
                        <a:pt x="9706" y="15142"/>
                        <a:pt x="7070" y="12148"/>
                        <a:pt x="4763" y="8919"/>
                      </a:cubicBezTo>
                      <a:cubicBezTo>
                        <a:pt x="3099" y="6590"/>
                        <a:pt x="0" y="4637"/>
                        <a:pt x="0" y="1775"/>
                      </a:cubicBezTo>
                      <a:cubicBezTo>
                        <a:pt x="0" y="0"/>
                        <a:pt x="3175" y="3362"/>
                        <a:pt x="4763" y="415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67" name="Group 262"/>
              <p:cNvGrpSpPr/>
              <p:nvPr/>
            </p:nvGrpSpPr>
            <p:grpSpPr>
              <a:xfrm rot="1103612">
                <a:off x="6210300" y="3569493"/>
                <a:ext cx="191220" cy="100137"/>
                <a:chOff x="5715000" y="3362325"/>
                <a:chExt cx="191220" cy="100137"/>
              </a:xfrm>
            </p:grpSpPr>
            <p:sp>
              <p:nvSpPr>
                <p:cNvPr id="103" name="Freeform 102"/>
                <p:cNvSpPr/>
                <p:nvPr/>
              </p:nvSpPr>
              <p:spPr>
                <a:xfrm>
                  <a:off x="5729288" y="3443288"/>
                  <a:ext cx="81745" cy="19174"/>
                </a:xfrm>
                <a:custGeom>
                  <a:avLst/>
                  <a:gdLst>
                    <a:gd name="connsiteX0" fmla="*/ 0 w 81745"/>
                    <a:gd name="connsiteY0" fmla="*/ 14287 h 19174"/>
                    <a:gd name="connsiteX1" fmla="*/ 14287 w 81745"/>
                    <a:gd name="connsiteY1" fmla="*/ 4762 h 19174"/>
                    <a:gd name="connsiteX2" fmla="*/ 28575 w 81745"/>
                    <a:gd name="connsiteY2" fmla="*/ 0 h 19174"/>
                    <a:gd name="connsiteX3" fmla="*/ 66675 w 81745"/>
                    <a:gd name="connsiteY3" fmla="*/ 11906 h 19174"/>
                    <a:gd name="connsiteX4" fmla="*/ 80962 w 81745"/>
                    <a:gd name="connsiteY4" fmla="*/ 11906 h 1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745" h="19174">
                      <a:moveTo>
                        <a:pt x="0" y="14287"/>
                      </a:moveTo>
                      <a:cubicBezTo>
                        <a:pt x="4762" y="11112"/>
                        <a:pt x="8857" y="6572"/>
                        <a:pt x="14287" y="4762"/>
                      </a:cubicBezTo>
                      <a:lnTo>
                        <a:pt x="28575" y="0"/>
                      </a:lnTo>
                      <a:cubicBezTo>
                        <a:pt x="54796" y="13111"/>
                        <a:pt x="39276" y="7992"/>
                        <a:pt x="66675" y="11906"/>
                      </a:cubicBezTo>
                      <a:cubicBezTo>
                        <a:pt x="81745" y="14059"/>
                        <a:pt x="80962" y="19174"/>
                        <a:pt x="80962" y="1190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4" name="Freeform 103"/>
                <p:cNvSpPr/>
                <p:nvPr/>
              </p:nvSpPr>
              <p:spPr>
                <a:xfrm>
                  <a:off x="5867400" y="3362325"/>
                  <a:ext cx="38820" cy="54769"/>
                </a:xfrm>
                <a:custGeom>
                  <a:avLst/>
                  <a:gdLst>
                    <a:gd name="connsiteX0" fmla="*/ 0 w 38820"/>
                    <a:gd name="connsiteY0" fmla="*/ 54769 h 54769"/>
                    <a:gd name="connsiteX1" fmla="*/ 7144 w 38820"/>
                    <a:gd name="connsiteY1" fmla="*/ 50006 h 54769"/>
                    <a:gd name="connsiteX2" fmla="*/ 23813 w 38820"/>
                    <a:gd name="connsiteY2" fmla="*/ 45244 h 54769"/>
                    <a:gd name="connsiteX3" fmla="*/ 30956 w 38820"/>
                    <a:gd name="connsiteY3" fmla="*/ 35719 h 54769"/>
                    <a:gd name="connsiteX4" fmla="*/ 38100 w 38820"/>
                    <a:gd name="connsiteY4" fmla="*/ 30956 h 54769"/>
                    <a:gd name="connsiteX5" fmla="*/ 28575 w 38820"/>
                    <a:gd name="connsiteY5" fmla="*/ 2381 h 54769"/>
                    <a:gd name="connsiteX6" fmla="*/ 26194 w 38820"/>
                    <a:gd name="connsiteY6" fmla="*/ 0 h 54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820" h="54769">
                      <a:moveTo>
                        <a:pt x="0" y="54769"/>
                      </a:moveTo>
                      <a:cubicBezTo>
                        <a:pt x="2381" y="53181"/>
                        <a:pt x="4584" y="51286"/>
                        <a:pt x="7144" y="50006"/>
                      </a:cubicBezTo>
                      <a:cubicBezTo>
                        <a:pt x="10559" y="48298"/>
                        <a:pt x="20763" y="46007"/>
                        <a:pt x="23813" y="45244"/>
                      </a:cubicBezTo>
                      <a:cubicBezTo>
                        <a:pt x="26194" y="42069"/>
                        <a:pt x="28150" y="38525"/>
                        <a:pt x="30956" y="35719"/>
                      </a:cubicBezTo>
                      <a:cubicBezTo>
                        <a:pt x="32980" y="33695"/>
                        <a:pt x="37815" y="33804"/>
                        <a:pt x="38100" y="30956"/>
                      </a:cubicBezTo>
                      <a:cubicBezTo>
                        <a:pt x="38820" y="23758"/>
                        <a:pt x="32825" y="9465"/>
                        <a:pt x="28575" y="2381"/>
                      </a:cubicBezTo>
                      <a:cubicBezTo>
                        <a:pt x="27997" y="1419"/>
                        <a:pt x="26988" y="794"/>
                        <a:pt x="26194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5" name="Freeform 104"/>
                <p:cNvSpPr/>
                <p:nvPr/>
              </p:nvSpPr>
              <p:spPr>
                <a:xfrm>
                  <a:off x="5715000" y="3390900"/>
                  <a:ext cx="62173" cy="21431"/>
                </a:xfrm>
                <a:custGeom>
                  <a:avLst/>
                  <a:gdLst>
                    <a:gd name="connsiteX0" fmla="*/ 0 w 62173"/>
                    <a:gd name="connsiteY0" fmla="*/ 0 h 21431"/>
                    <a:gd name="connsiteX1" fmla="*/ 38100 w 62173"/>
                    <a:gd name="connsiteY1" fmla="*/ 2381 h 21431"/>
                    <a:gd name="connsiteX2" fmla="*/ 52388 w 62173"/>
                    <a:gd name="connsiteY2" fmla="*/ 7144 h 21431"/>
                    <a:gd name="connsiteX3" fmla="*/ 59531 w 62173"/>
                    <a:gd name="connsiteY3" fmla="*/ 21431 h 21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173" h="21431">
                      <a:moveTo>
                        <a:pt x="0" y="0"/>
                      </a:moveTo>
                      <a:cubicBezTo>
                        <a:pt x="12700" y="794"/>
                        <a:pt x="25492" y="662"/>
                        <a:pt x="38100" y="2381"/>
                      </a:cubicBezTo>
                      <a:cubicBezTo>
                        <a:pt x="43074" y="3059"/>
                        <a:pt x="52388" y="7144"/>
                        <a:pt x="52388" y="7144"/>
                      </a:cubicBezTo>
                      <a:cubicBezTo>
                        <a:pt x="62173" y="13667"/>
                        <a:pt x="59531" y="9044"/>
                        <a:pt x="59531" y="21431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" name="Freeform 105"/>
                <p:cNvSpPr/>
                <p:nvPr/>
              </p:nvSpPr>
              <p:spPr>
                <a:xfrm>
                  <a:off x="5803106" y="3379600"/>
                  <a:ext cx="30957" cy="56544"/>
                </a:xfrm>
                <a:custGeom>
                  <a:avLst/>
                  <a:gdLst>
                    <a:gd name="connsiteX0" fmla="*/ 30957 w 30957"/>
                    <a:gd name="connsiteY0" fmla="*/ 56544 h 56544"/>
                    <a:gd name="connsiteX1" fmla="*/ 26194 w 30957"/>
                    <a:gd name="connsiteY1" fmla="*/ 39875 h 56544"/>
                    <a:gd name="connsiteX2" fmla="*/ 19050 w 30957"/>
                    <a:gd name="connsiteY2" fmla="*/ 30350 h 56544"/>
                    <a:gd name="connsiteX3" fmla="*/ 11907 w 30957"/>
                    <a:gd name="connsiteY3" fmla="*/ 18444 h 56544"/>
                    <a:gd name="connsiteX4" fmla="*/ 4763 w 30957"/>
                    <a:gd name="connsiteY4" fmla="*/ 8919 h 56544"/>
                    <a:gd name="connsiteX5" fmla="*/ 0 w 30957"/>
                    <a:gd name="connsiteY5" fmla="*/ 1775 h 56544"/>
                    <a:gd name="connsiteX6" fmla="*/ 4763 w 30957"/>
                    <a:gd name="connsiteY6" fmla="*/ 4156 h 56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957" h="56544">
                      <a:moveTo>
                        <a:pt x="30957" y="56544"/>
                      </a:moveTo>
                      <a:cubicBezTo>
                        <a:pt x="30442" y="54487"/>
                        <a:pt x="27710" y="42529"/>
                        <a:pt x="26194" y="39875"/>
                      </a:cubicBezTo>
                      <a:cubicBezTo>
                        <a:pt x="24225" y="36429"/>
                        <a:pt x="21251" y="33652"/>
                        <a:pt x="19050" y="30350"/>
                      </a:cubicBezTo>
                      <a:cubicBezTo>
                        <a:pt x="16483" y="26499"/>
                        <a:pt x="14474" y="22295"/>
                        <a:pt x="11907" y="18444"/>
                      </a:cubicBezTo>
                      <a:cubicBezTo>
                        <a:pt x="9706" y="15142"/>
                        <a:pt x="7070" y="12148"/>
                        <a:pt x="4763" y="8919"/>
                      </a:cubicBezTo>
                      <a:cubicBezTo>
                        <a:pt x="3099" y="6590"/>
                        <a:pt x="0" y="4637"/>
                        <a:pt x="0" y="1775"/>
                      </a:cubicBezTo>
                      <a:cubicBezTo>
                        <a:pt x="0" y="0"/>
                        <a:pt x="3175" y="3362"/>
                        <a:pt x="4763" y="415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68" name="Group 267"/>
              <p:cNvGrpSpPr/>
              <p:nvPr/>
            </p:nvGrpSpPr>
            <p:grpSpPr>
              <a:xfrm rot="20720111">
                <a:off x="6317456" y="3707610"/>
                <a:ext cx="191220" cy="100137"/>
                <a:chOff x="5715000" y="3362325"/>
                <a:chExt cx="191220" cy="100137"/>
              </a:xfrm>
            </p:grpSpPr>
            <p:sp>
              <p:nvSpPr>
                <p:cNvPr id="99" name="Freeform 98"/>
                <p:cNvSpPr/>
                <p:nvPr/>
              </p:nvSpPr>
              <p:spPr>
                <a:xfrm>
                  <a:off x="5729288" y="3443288"/>
                  <a:ext cx="81745" cy="19174"/>
                </a:xfrm>
                <a:custGeom>
                  <a:avLst/>
                  <a:gdLst>
                    <a:gd name="connsiteX0" fmla="*/ 0 w 81745"/>
                    <a:gd name="connsiteY0" fmla="*/ 14287 h 19174"/>
                    <a:gd name="connsiteX1" fmla="*/ 14287 w 81745"/>
                    <a:gd name="connsiteY1" fmla="*/ 4762 h 19174"/>
                    <a:gd name="connsiteX2" fmla="*/ 28575 w 81745"/>
                    <a:gd name="connsiteY2" fmla="*/ 0 h 19174"/>
                    <a:gd name="connsiteX3" fmla="*/ 66675 w 81745"/>
                    <a:gd name="connsiteY3" fmla="*/ 11906 h 19174"/>
                    <a:gd name="connsiteX4" fmla="*/ 80962 w 81745"/>
                    <a:gd name="connsiteY4" fmla="*/ 11906 h 1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745" h="19174">
                      <a:moveTo>
                        <a:pt x="0" y="14287"/>
                      </a:moveTo>
                      <a:cubicBezTo>
                        <a:pt x="4762" y="11112"/>
                        <a:pt x="8857" y="6572"/>
                        <a:pt x="14287" y="4762"/>
                      </a:cubicBezTo>
                      <a:lnTo>
                        <a:pt x="28575" y="0"/>
                      </a:lnTo>
                      <a:cubicBezTo>
                        <a:pt x="54796" y="13111"/>
                        <a:pt x="39276" y="7992"/>
                        <a:pt x="66675" y="11906"/>
                      </a:cubicBezTo>
                      <a:cubicBezTo>
                        <a:pt x="81745" y="14059"/>
                        <a:pt x="80962" y="19174"/>
                        <a:pt x="80962" y="1190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0" name="Freeform 99"/>
                <p:cNvSpPr/>
                <p:nvPr/>
              </p:nvSpPr>
              <p:spPr>
                <a:xfrm>
                  <a:off x="5867400" y="3362325"/>
                  <a:ext cx="38820" cy="54769"/>
                </a:xfrm>
                <a:custGeom>
                  <a:avLst/>
                  <a:gdLst>
                    <a:gd name="connsiteX0" fmla="*/ 0 w 38820"/>
                    <a:gd name="connsiteY0" fmla="*/ 54769 h 54769"/>
                    <a:gd name="connsiteX1" fmla="*/ 7144 w 38820"/>
                    <a:gd name="connsiteY1" fmla="*/ 50006 h 54769"/>
                    <a:gd name="connsiteX2" fmla="*/ 23813 w 38820"/>
                    <a:gd name="connsiteY2" fmla="*/ 45244 h 54769"/>
                    <a:gd name="connsiteX3" fmla="*/ 30956 w 38820"/>
                    <a:gd name="connsiteY3" fmla="*/ 35719 h 54769"/>
                    <a:gd name="connsiteX4" fmla="*/ 38100 w 38820"/>
                    <a:gd name="connsiteY4" fmla="*/ 30956 h 54769"/>
                    <a:gd name="connsiteX5" fmla="*/ 28575 w 38820"/>
                    <a:gd name="connsiteY5" fmla="*/ 2381 h 54769"/>
                    <a:gd name="connsiteX6" fmla="*/ 26194 w 38820"/>
                    <a:gd name="connsiteY6" fmla="*/ 0 h 54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820" h="54769">
                      <a:moveTo>
                        <a:pt x="0" y="54769"/>
                      </a:moveTo>
                      <a:cubicBezTo>
                        <a:pt x="2381" y="53181"/>
                        <a:pt x="4584" y="51286"/>
                        <a:pt x="7144" y="50006"/>
                      </a:cubicBezTo>
                      <a:cubicBezTo>
                        <a:pt x="10559" y="48298"/>
                        <a:pt x="20763" y="46007"/>
                        <a:pt x="23813" y="45244"/>
                      </a:cubicBezTo>
                      <a:cubicBezTo>
                        <a:pt x="26194" y="42069"/>
                        <a:pt x="28150" y="38525"/>
                        <a:pt x="30956" y="35719"/>
                      </a:cubicBezTo>
                      <a:cubicBezTo>
                        <a:pt x="32980" y="33695"/>
                        <a:pt x="37815" y="33804"/>
                        <a:pt x="38100" y="30956"/>
                      </a:cubicBezTo>
                      <a:cubicBezTo>
                        <a:pt x="38820" y="23758"/>
                        <a:pt x="32825" y="9465"/>
                        <a:pt x="28575" y="2381"/>
                      </a:cubicBezTo>
                      <a:cubicBezTo>
                        <a:pt x="27997" y="1419"/>
                        <a:pt x="26988" y="794"/>
                        <a:pt x="26194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1" name="Freeform 100"/>
                <p:cNvSpPr/>
                <p:nvPr/>
              </p:nvSpPr>
              <p:spPr>
                <a:xfrm>
                  <a:off x="5715000" y="3390900"/>
                  <a:ext cx="62173" cy="21431"/>
                </a:xfrm>
                <a:custGeom>
                  <a:avLst/>
                  <a:gdLst>
                    <a:gd name="connsiteX0" fmla="*/ 0 w 62173"/>
                    <a:gd name="connsiteY0" fmla="*/ 0 h 21431"/>
                    <a:gd name="connsiteX1" fmla="*/ 38100 w 62173"/>
                    <a:gd name="connsiteY1" fmla="*/ 2381 h 21431"/>
                    <a:gd name="connsiteX2" fmla="*/ 52388 w 62173"/>
                    <a:gd name="connsiteY2" fmla="*/ 7144 h 21431"/>
                    <a:gd name="connsiteX3" fmla="*/ 59531 w 62173"/>
                    <a:gd name="connsiteY3" fmla="*/ 21431 h 21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173" h="21431">
                      <a:moveTo>
                        <a:pt x="0" y="0"/>
                      </a:moveTo>
                      <a:cubicBezTo>
                        <a:pt x="12700" y="794"/>
                        <a:pt x="25492" y="662"/>
                        <a:pt x="38100" y="2381"/>
                      </a:cubicBezTo>
                      <a:cubicBezTo>
                        <a:pt x="43074" y="3059"/>
                        <a:pt x="52388" y="7144"/>
                        <a:pt x="52388" y="7144"/>
                      </a:cubicBezTo>
                      <a:cubicBezTo>
                        <a:pt x="62173" y="13667"/>
                        <a:pt x="59531" y="9044"/>
                        <a:pt x="59531" y="21431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2" name="Freeform 101"/>
                <p:cNvSpPr/>
                <p:nvPr/>
              </p:nvSpPr>
              <p:spPr>
                <a:xfrm>
                  <a:off x="5803106" y="3379600"/>
                  <a:ext cx="30957" cy="56544"/>
                </a:xfrm>
                <a:custGeom>
                  <a:avLst/>
                  <a:gdLst>
                    <a:gd name="connsiteX0" fmla="*/ 30957 w 30957"/>
                    <a:gd name="connsiteY0" fmla="*/ 56544 h 56544"/>
                    <a:gd name="connsiteX1" fmla="*/ 26194 w 30957"/>
                    <a:gd name="connsiteY1" fmla="*/ 39875 h 56544"/>
                    <a:gd name="connsiteX2" fmla="*/ 19050 w 30957"/>
                    <a:gd name="connsiteY2" fmla="*/ 30350 h 56544"/>
                    <a:gd name="connsiteX3" fmla="*/ 11907 w 30957"/>
                    <a:gd name="connsiteY3" fmla="*/ 18444 h 56544"/>
                    <a:gd name="connsiteX4" fmla="*/ 4763 w 30957"/>
                    <a:gd name="connsiteY4" fmla="*/ 8919 h 56544"/>
                    <a:gd name="connsiteX5" fmla="*/ 0 w 30957"/>
                    <a:gd name="connsiteY5" fmla="*/ 1775 h 56544"/>
                    <a:gd name="connsiteX6" fmla="*/ 4763 w 30957"/>
                    <a:gd name="connsiteY6" fmla="*/ 4156 h 56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957" h="56544">
                      <a:moveTo>
                        <a:pt x="30957" y="56544"/>
                      </a:moveTo>
                      <a:cubicBezTo>
                        <a:pt x="30442" y="54487"/>
                        <a:pt x="27710" y="42529"/>
                        <a:pt x="26194" y="39875"/>
                      </a:cubicBezTo>
                      <a:cubicBezTo>
                        <a:pt x="24225" y="36429"/>
                        <a:pt x="21251" y="33652"/>
                        <a:pt x="19050" y="30350"/>
                      </a:cubicBezTo>
                      <a:cubicBezTo>
                        <a:pt x="16483" y="26499"/>
                        <a:pt x="14474" y="22295"/>
                        <a:pt x="11907" y="18444"/>
                      </a:cubicBezTo>
                      <a:cubicBezTo>
                        <a:pt x="9706" y="15142"/>
                        <a:pt x="7070" y="12148"/>
                        <a:pt x="4763" y="8919"/>
                      </a:cubicBezTo>
                      <a:cubicBezTo>
                        <a:pt x="3099" y="6590"/>
                        <a:pt x="0" y="4637"/>
                        <a:pt x="0" y="1775"/>
                      </a:cubicBezTo>
                      <a:cubicBezTo>
                        <a:pt x="0" y="0"/>
                        <a:pt x="3175" y="3362"/>
                        <a:pt x="4763" y="415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69" name="Group 272"/>
              <p:cNvGrpSpPr/>
              <p:nvPr/>
            </p:nvGrpSpPr>
            <p:grpSpPr>
              <a:xfrm>
                <a:off x="6529387" y="3552825"/>
                <a:ext cx="191220" cy="100137"/>
                <a:chOff x="5715000" y="3362325"/>
                <a:chExt cx="191220" cy="100137"/>
              </a:xfrm>
            </p:grpSpPr>
            <p:sp>
              <p:nvSpPr>
                <p:cNvPr id="95" name="Freeform 94"/>
                <p:cNvSpPr/>
                <p:nvPr/>
              </p:nvSpPr>
              <p:spPr>
                <a:xfrm>
                  <a:off x="5729288" y="3443288"/>
                  <a:ext cx="81745" cy="19174"/>
                </a:xfrm>
                <a:custGeom>
                  <a:avLst/>
                  <a:gdLst>
                    <a:gd name="connsiteX0" fmla="*/ 0 w 81745"/>
                    <a:gd name="connsiteY0" fmla="*/ 14287 h 19174"/>
                    <a:gd name="connsiteX1" fmla="*/ 14287 w 81745"/>
                    <a:gd name="connsiteY1" fmla="*/ 4762 h 19174"/>
                    <a:gd name="connsiteX2" fmla="*/ 28575 w 81745"/>
                    <a:gd name="connsiteY2" fmla="*/ 0 h 19174"/>
                    <a:gd name="connsiteX3" fmla="*/ 66675 w 81745"/>
                    <a:gd name="connsiteY3" fmla="*/ 11906 h 19174"/>
                    <a:gd name="connsiteX4" fmla="*/ 80962 w 81745"/>
                    <a:gd name="connsiteY4" fmla="*/ 11906 h 1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745" h="19174">
                      <a:moveTo>
                        <a:pt x="0" y="14287"/>
                      </a:moveTo>
                      <a:cubicBezTo>
                        <a:pt x="4762" y="11112"/>
                        <a:pt x="8857" y="6572"/>
                        <a:pt x="14287" y="4762"/>
                      </a:cubicBezTo>
                      <a:lnTo>
                        <a:pt x="28575" y="0"/>
                      </a:lnTo>
                      <a:cubicBezTo>
                        <a:pt x="54796" y="13111"/>
                        <a:pt x="39276" y="7992"/>
                        <a:pt x="66675" y="11906"/>
                      </a:cubicBezTo>
                      <a:cubicBezTo>
                        <a:pt x="81745" y="14059"/>
                        <a:pt x="80962" y="19174"/>
                        <a:pt x="80962" y="1190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6" name="Freeform 95"/>
                <p:cNvSpPr/>
                <p:nvPr/>
              </p:nvSpPr>
              <p:spPr>
                <a:xfrm>
                  <a:off x="5867400" y="3362325"/>
                  <a:ext cx="38820" cy="54769"/>
                </a:xfrm>
                <a:custGeom>
                  <a:avLst/>
                  <a:gdLst>
                    <a:gd name="connsiteX0" fmla="*/ 0 w 38820"/>
                    <a:gd name="connsiteY0" fmla="*/ 54769 h 54769"/>
                    <a:gd name="connsiteX1" fmla="*/ 7144 w 38820"/>
                    <a:gd name="connsiteY1" fmla="*/ 50006 h 54769"/>
                    <a:gd name="connsiteX2" fmla="*/ 23813 w 38820"/>
                    <a:gd name="connsiteY2" fmla="*/ 45244 h 54769"/>
                    <a:gd name="connsiteX3" fmla="*/ 30956 w 38820"/>
                    <a:gd name="connsiteY3" fmla="*/ 35719 h 54769"/>
                    <a:gd name="connsiteX4" fmla="*/ 38100 w 38820"/>
                    <a:gd name="connsiteY4" fmla="*/ 30956 h 54769"/>
                    <a:gd name="connsiteX5" fmla="*/ 28575 w 38820"/>
                    <a:gd name="connsiteY5" fmla="*/ 2381 h 54769"/>
                    <a:gd name="connsiteX6" fmla="*/ 26194 w 38820"/>
                    <a:gd name="connsiteY6" fmla="*/ 0 h 54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820" h="54769">
                      <a:moveTo>
                        <a:pt x="0" y="54769"/>
                      </a:moveTo>
                      <a:cubicBezTo>
                        <a:pt x="2381" y="53181"/>
                        <a:pt x="4584" y="51286"/>
                        <a:pt x="7144" y="50006"/>
                      </a:cubicBezTo>
                      <a:cubicBezTo>
                        <a:pt x="10559" y="48298"/>
                        <a:pt x="20763" y="46007"/>
                        <a:pt x="23813" y="45244"/>
                      </a:cubicBezTo>
                      <a:cubicBezTo>
                        <a:pt x="26194" y="42069"/>
                        <a:pt x="28150" y="38525"/>
                        <a:pt x="30956" y="35719"/>
                      </a:cubicBezTo>
                      <a:cubicBezTo>
                        <a:pt x="32980" y="33695"/>
                        <a:pt x="37815" y="33804"/>
                        <a:pt x="38100" y="30956"/>
                      </a:cubicBezTo>
                      <a:cubicBezTo>
                        <a:pt x="38820" y="23758"/>
                        <a:pt x="32825" y="9465"/>
                        <a:pt x="28575" y="2381"/>
                      </a:cubicBezTo>
                      <a:cubicBezTo>
                        <a:pt x="27997" y="1419"/>
                        <a:pt x="26988" y="794"/>
                        <a:pt x="26194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7" name="Freeform 96"/>
                <p:cNvSpPr/>
                <p:nvPr/>
              </p:nvSpPr>
              <p:spPr>
                <a:xfrm>
                  <a:off x="5715000" y="3390900"/>
                  <a:ext cx="62173" cy="21431"/>
                </a:xfrm>
                <a:custGeom>
                  <a:avLst/>
                  <a:gdLst>
                    <a:gd name="connsiteX0" fmla="*/ 0 w 62173"/>
                    <a:gd name="connsiteY0" fmla="*/ 0 h 21431"/>
                    <a:gd name="connsiteX1" fmla="*/ 38100 w 62173"/>
                    <a:gd name="connsiteY1" fmla="*/ 2381 h 21431"/>
                    <a:gd name="connsiteX2" fmla="*/ 52388 w 62173"/>
                    <a:gd name="connsiteY2" fmla="*/ 7144 h 21431"/>
                    <a:gd name="connsiteX3" fmla="*/ 59531 w 62173"/>
                    <a:gd name="connsiteY3" fmla="*/ 21431 h 21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173" h="21431">
                      <a:moveTo>
                        <a:pt x="0" y="0"/>
                      </a:moveTo>
                      <a:cubicBezTo>
                        <a:pt x="12700" y="794"/>
                        <a:pt x="25492" y="662"/>
                        <a:pt x="38100" y="2381"/>
                      </a:cubicBezTo>
                      <a:cubicBezTo>
                        <a:pt x="43074" y="3059"/>
                        <a:pt x="52388" y="7144"/>
                        <a:pt x="52388" y="7144"/>
                      </a:cubicBezTo>
                      <a:cubicBezTo>
                        <a:pt x="62173" y="13667"/>
                        <a:pt x="59531" y="9044"/>
                        <a:pt x="59531" y="21431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8" name="Freeform 97"/>
                <p:cNvSpPr/>
                <p:nvPr/>
              </p:nvSpPr>
              <p:spPr>
                <a:xfrm>
                  <a:off x="5803106" y="3379600"/>
                  <a:ext cx="30957" cy="56544"/>
                </a:xfrm>
                <a:custGeom>
                  <a:avLst/>
                  <a:gdLst>
                    <a:gd name="connsiteX0" fmla="*/ 30957 w 30957"/>
                    <a:gd name="connsiteY0" fmla="*/ 56544 h 56544"/>
                    <a:gd name="connsiteX1" fmla="*/ 26194 w 30957"/>
                    <a:gd name="connsiteY1" fmla="*/ 39875 h 56544"/>
                    <a:gd name="connsiteX2" fmla="*/ 19050 w 30957"/>
                    <a:gd name="connsiteY2" fmla="*/ 30350 h 56544"/>
                    <a:gd name="connsiteX3" fmla="*/ 11907 w 30957"/>
                    <a:gd name="connsiteY3" fmla="*/ 18444 h 56544"/>
                    <a:gd name="connsiteX4" fmla="*/ 4763 w 30957"/>
                    <a:gd name="connsiteY4" fmla="*/ 8919 h 56544"/>
                    <a:gd name="connsiteX5" fmla="*/ 0 w 30957"/>
                    <a:gd name="connsiteY5" fmla="*/ 1775 h 56544"/>
                    <a:gd name="connsiteX6" fmla="*/ 4763 w 30957"/>
                    <a:gd name="connsiteY6" fmla="*/ 4156 h 56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957" h="56544">
                      <a:moveTo>
                        <a:pt x="30957" y="56544"/>
                      </a:moveTo>
                      <a:cubicBezTo>
                        <a:pt x="30442" y="54487"/>
                        <a:pt x="27710" y="42529"/>
                        <a:pt x="26194" y="39875"/>
                      </a:cubicBezTo>
                      <a:cubicBezTo>
                        <a:pt x="24225" y="36429"/>
                        <a:pt x="21251" y="33652"/>
                        <a:pt x="19050" y="30350"/>
                      </a:cubicBezTo>
                      <a:cubicBezTo>
                        <a:pt x="16483" y="26499"/>
                        <a:pt x="14474" y="22295"/>
                        <a:pt x="11907" y="18444"/>
                      </a:cubicBezTo>
                      <a:cubicBezTo>
                        <a:pt x="9706" y="15142"/>
                        <a:pt x="7070" y="12148"/>
                        <a:pt x="4763" y="8919"/>
                      </a:cubicBezTo>
                      <a:cubicBezTo>
                        <a:pt x="3099" y="6590"/>
                        <a:pt x="0" y="4637"/>
                        <a:pt x="0" y="1775"/>
                      </a:cubicBezTo>
                      <a:cubicBezTo>
                        <a:pt x="0" y="0"/>
                        <a:pt x="3175" y="3362"/>
                        <a:pt x="4763" y="415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70" name="Group 277"/>
              <p:cNvGrpSpPr/>
              <p:nvPr/>
            </p:nvGrpSpPr>
            <p:grpSpPr>
              <a:xfrm rot="17996022">
                <a:off x="6522244" y="3679031"/>
                <a:ext cx="191220" cy="100137"/>
                <a:chOff x="5715000" y="3362325"/>
                <a:chExt cx="191220" cy="100137"/>
              </a:xfrm>
            </p:grpSpPr>
            <p:sp>
              <p:nvSpPr>
                <p:cNvPr id="91" name="Freeform 90"/>
                <p:cNvSpPr/>
                <p:nvPr/>
              </p:nvSpPr>
              <p:spPr>
                <a:xfrm>
                  <a:off x="5729288" y="3443288"/>
                  <a:ext cx="81745" cy="19174"/>
                </a:xfrm>
                <a:custGeom>
                  <a:avLst/>
                  <a:gdLst>
                    <a:gd name="connsiteX0" fmla="*/ 0 w 81745"/>
                    <a:gd name="connsiteY0" fmla="*/ 14287 h 19174"/>
                    <a:gd name="connsiteX1" fmla="*/ 14287 w 81745"/>
                    <a:gd name="connsiteY1" fmla="*/ 4762 h 19174"/>
                    <a:gd name="connsiteX2" fmla="*/ 28575 w 81745"/>
                    <a:gd name="connsiteY2" fmla="*/ 0 h 19174"/>
                    <a:gd name="connsiteX3" fmla="*/ 66675 w 81745"/>
                    <a:gd name="connsiteY3" fmla="*/ 11906 h 19174"/>
                    <a:gd name="connsiteX4" fmla="*/ 80962 w 81745"/>
                    <a:gd name="connsiteY4" fmla="*/ 11906 h 1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745" h="19174">
                      <a:moveTo>
                        <a:pt x="0" y="14287"/>
                      </a:moveTo>
                      <a:cubicBezTo>
                        <a:pt x="4762" y="11112"/>
                        <a:pt x="8857" y="6572"/>
                        <a:pt x="14287" y="4762"/>
                      </a:cubicBezTo>
                      <a:lnTo>
                        <a:pt x="28575" y="0"/>
                      </a:lnTo>
                      <a:cubicBezTo>
                        <a:pt x="54796" y="13111"/>
                        <a:pt x="39276" y="7992"/>
                        <a:pt x="66675" y="11906"/>
                      </a:cubicBezTo>
                      <a:cubicBezTo>
                        <a:pt x="81745" y="14059"/>
                        <a:pt x="80962" y="19174"/>
                        <a:pt x="80962" y="1190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2" name="Freeform 91"/>
                <p:cNvSpPr/>
                <p:nvPr/>
              </p:nvSpPr>
              <p:spPr>
                <a:xfrm>
                  <a:off x="5867400" y="3362325"/>
                  <a:ext cx="38820" cy="54769"/>
                </a:xfrm>
                <a:custGeom>
                  <a:avLst/>
                  <a:gdLst>
                    <a:gd name="connsiteX0" fmla="*/ 0 w 38820"/>
                    <a:gd name="connsiteY0" fmla="*/ 54769 h 54769"/>
                    <a:gd name="connsiteX1" fmla="*/ 7144 w 38820"/>
                    <a:gd name="connsiteY1" fmla="*/ 50006 h 54769"/>
                    <a:gd name="connsiteX2" fmla="*/ 23813 w 38820"/>
                    <a:gd name="connsiteY2" fmla="*/ 45244 h 54769"/>
                    <a:gd name="connsiteX3" fmla="*/ 30956 w 38820"/>
                    <a:gd name="connsiteY3" fmla="*/ 35719 h 54769"/>
                    <a:gd name="connsiteX4" fmla="*/ 38100 w 38820"/>
                    <a:gd name="connsiteY4" fmla="*/ 30956 h 54769"/>
                    <a:gd name="connsiteX5" fmla="*/ 28575 w 38820"/>
                    <a:gd name="connsiteY5" fmla="*/ 2381 h 54769"/>
                    <a:gd name="connsiteX6" fmla="*/ 26194 w 38820"/>
                    <a:gd name="connsiteY6" fmla="*/ 0 h 54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820" h="54769">
                      <a:moveTo>
                        <a:pt x="0" y="54769"/>
                      </a:moveTo>
                      <a:cubicBezTo>
                        <a:pt x="2381" y="53181"/>
                        <a:pt x="4584" y="51286"/>
                        <a:pt x="7144" y="50006"/>
                      </a:cubicBezTo>
                      <a:cubicBezTo>
                        <a:pt x="10559" y="48298"/>
                        <a:pt x="20763" y="46007"/>
                        <a:pt x="23813" y="45244"/>
                      </a:cubicBezTo>
                      <a:cubicBezTo>
                        <a:pt x="26194" y="42069"/>
                        <a:pt x="28150" y="38525"/>
                        <a:pt x="30956" y="35719"/>
                      </a:cubicBezTo>
                      <a:cubicBezTo>
                        <a:pt x="32980" y="33695"/>
                        <a:pt x="37815" y="33804"/>
                        <a:pt x="38100" y="30956"/>
                      </a:cubicBezTo>
                      <a:cubicBezTo>
                        <a:pt x="38820" y="23758"/>
                        <a:pt x="32825" y="9465"/>
                        <a:pt x="28575" y="2381"/>
                      </a:cubicBezTo>
                      <a:cubicBezTo>
                        <a:pt x="27997" y="1419"/>
                        <a:pt x="26988" y="794"/>
                        <a:pt x="26194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3" name="Freeform 92"/>
                <p:cNvSpPr/>
                <p:nvPr/>
              </p:nvSpPr>
              <p:spPr>
                <a:xfrm>
                  <a:off x="5715000" y="3390900"/>
                  <a:ext cx="62173" cy="21431"/>
                </a:xfrm>
                <a:custGeom>
                  <a:avLst/>
                  <a:gdLst>
                    <a:gd name="connsiteX0" fmla="*/ 0 w 62173"/>
                    <a:gd name="connsiteY0" fmla="*/ 0 h 21431"/>
                    <a:gd name="connsiteX1" fmla="*/ 38100 w 62173"/>
                    <a:gd name="connsiteY1" fmla="*/ 2381 h 21431"/>
                    <a:gd name="connsiteX2" fmla="*/ 52388 w 62173"/>
                    <a:gd name="connsiteY2" fmla="*/ 7144 h 21431"/>
                    <a:gd name="connsiteX3" fmla="*/ 59531 w 62173"/>
                    <a:gd name="connsiteY3" fmla="*/ 21431 h 21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173" h="21431">
                      <a:moveTo>
                        <a:pt x="0" y="0"/>
                      </a:moveTo>
                      <a:cubicBezTo>
                        <a:pt x="12700" y="794"/>
                        <a:pt x="25492" y="662"/>
                        <a:pt x="38100" y="2381"/>
                      </a:cubicBezTo>
                      <a:cubicBezTo>
                        <a:pt x="43074" y="3059"/>
                        <a:pt x="52388" y="7144"/>
                        <a:pt x="52388" y="7144"/>
                      </a:cubicBezTo>
                      <a:cubicBezTo>
                        <a:pt x="62173" y="13667"/>
                        <a:pt x="59531" y="9044"/>
                        <a:pt x="59531" y="21431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4" name="Freeform 93"/>
                <p:cNvSpPr/>
                <p:nvPr/>
              </p:nvSpPr>
              <p:spPr>
                <a:xfrm>
                  <a:off x="5803106" y="3379600"/>
                  <a:ext cx="30957" cy="56544"/>
                </a:xfrm>
                <a:custGeom>
                  <a:avLst/>
                  <a:gdLst>
                    <a:gd name="connsiteX0" fmla="*/ 30957 w 30957"/>
                    <a:gd name="connsiteY0" fmla="*/ 56544 h 56544"/>
                    <a:gd name="connsiteX1" fmla="*/ 26194 w 30957"/>
                    <a:gd name="connsiteY1" fmla="*/ 39875 h 56544"/>
                    <a:gd name="connsiteX2" fmla="*/ 19050 w 30957"/>
                    <a:gd name="connsiteY2" fmla="*/ 30350 h 56544"/>
                    <a:gd name="connsiteX3" fmla="*/ 11907 w 30957"/>
                    <a:gd name="connsiteY3" fmla="*/ 18444 h 56544"/>
                    <a:gd name="connsiteX4" fmla="*/ 4763 w 30957"/>
                    <a:gd name="connsiteY4" fmla="*/ 8919 h 56544"/>
                    <a:gd name="connsiteX5" fmla="*/ 0 w 30957"/>
                    <a:gd name="connsiteY5" fmla="*/ 1775 h 56544"/>
                    <a:gd name="connsiteX6" fmla="*/ 4763 w 30957"/>
                    <a:gd name="connsiteY6" fmla="*/ 4156 h 56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957" h="56544">
                      <a:moveTo>
                        <a:pt x="30957" y="56544"/>
                      </a:moveTo>
                      <a:cubicBezTo>
                        <a:pt x="30442" y="54487"/>
                        <a:pt x="27710" y="42529"/>
                        <a:pt x="26194" y="39875"/>
                      </a:cubicBezTo>
                      <a:cubicBezTo>
                        <a:pt x="24225" y="36429"/>
                        <a:pt x="21251" y="33652"/>
                        <a:pt x="19050" y="30350"/>
                      </a:cubicBezTo>
                      <a:cubicBezTo>
                        <a:pt x="16483" y="26499"/>
                        <a:pt x="14474" y="22295"/>
                        <a:pt x="11907" y="18444"/>
                      </a:cubicBezTo>
                      <a:cubicBezTo>
                        <a:pt x="9706" y="15142"/>
                        <a:pt x="7070" y="12148"/>
                        <a:pt x="4763" y="8919"/>
                      </a:cubicBezTo>
                      <a:cubicBezTo>
                        <a:pt x="3099" y="6590"/>
                        <a:pt x="0" y="4637"/>
                        <a:pt x="0" y="1775"/>
                      </a:cubicBezTo>
                      <a:cubicBezTo>
                        <a:pt x="0" y="0"/>
                        <a:pt x="3175" y="3362"/>
                        <a:pt x="4763" y="415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71" name="Group 282"/>
              <p:cNvGrpSpPr/>
              <p:nvPr/>
            </p:nvGrpSpPr>
            <p:grpSpPr>
              <a:xfrm>
                <a:off x="6724649" y="3638549"/>
                <a:ext cx="191220" cy="100137"/>
                <a:chOff x="5715000" y="3362325"/>
                <a:chExt cx="191220" cy="100137"/>
              </a:xfrm>
            </p:grpSpPr>
            <p:sp>
              <p:nvSpPr>
                <p:cNvPr id="87" name="Freeform 86"/>
                <p:cNvSpPr/>
                <p:nvPr/>
              </p:nvSpPr>
              <p:spPr>
                <a:xfrm>
                  <a:off x="5729288" y="3443288"/>
                  <a:ext cx="81745" cy="19174"/>
                </a:xfrm>
                <a:custGeom>
                  <a:avLst/>
                  <a:gdLst>
                    <a:gd name="connsiteX0" fmla="*/ 0 w 81745"/>
                    <a:gd name="connsiteY0" fmla="*/ 14287 h 19174"/>
                    <a:gd name="connsiteX1" fmla="*/ 14287 w 81745"/>
                    <a:gd name="connsiteY1" fmla="*/ 4762 h 19174"/>
                    <a:gd name="connsiteX2" fmla="*/ 28575 w 81745"/>
                    <a:gd name="connsiteY2" fmla="*/ 0 h 19174"/>
                    <a:gd name="connsiteX3" fmla="*/ 66675 w 81745"/>
                    <a:gd name="connsiteY3" fmla="*/ 11906 h 19174"/>
                    <a:gd name="connsiteX4" fmla="*/ 80962 w 81745"/>
                    <a:gd name="connsiteY4" fmla="*/ 11906 h 1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745" h="19174">
                      <a:moveTo>
                        <a:pt x="0" y="14287"/>
                      </a:moveTo>
                      <a:cubicBezTo>
                        <a:pt x="4762" y="11112"/>
                        <a:pt x="8857" y="6572"/>
                        <a:pt x="14287" y="4762"/>
                      </a:cubicBezTo>
                      <a:lnTo>
                        <a:pt x="28575" y="0"/>
                      </a:lnTo>
                      <a:cubicBezTo>
                        <a:pt x="54796" y="13111"/>
                        <a:pt x="39276" y="7992"/>
                        <a:pt x="66675" y="11906"/>
                      </a:cubicBezTo>
                      <a:cubicBezTo>
                        <a:pt x="81745" y="14059"/>
                        <a:pt x="80962" y="19174"/>
                        <a:pt x="80962" y="1190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8" name="Freeform 87"/>
                <p:cNvSpPr/>
                <p:nvPr/>
              </p:nvSpPr>
              <p:spPr>
                <a:xfrm>
                  <a:off x="5867400" y="3362325"/>
                  <a:ext cx="38820" cy="54769"/>
                </a:xfrm>
                <a:custGeom>
                  <a:avLst/>
                  <a:gdLst>
                    <a:gd name="connsiteX0" fmla="*/ 0 w 38820"/>
                    <a:gd name="connsiteY0" fmla="*/ 54769 h 54769"/>
                    <a:gd name="connsiteX1" fmla="*/ 7144 w 38820"/>
                    <a:gd name="connsiteY1" fmla="*/ 50006 h 54769"/>
                    <a:gd name="connsiteX2" fmla="*/ 23813 w 38820"/>
                    <a:gd name="connsiteY2" fmla="*/ 45244 h 54769"/>
                    <a:gd name="connsiteX3" fmla="*/ 30956 w 38820"/>
                    <a:gd name="connsiteY3" fmla="*/ 35719 h 54769"/>
                    <a:gd name="connsiteX4" fmla="*/ 38100 w 38820"/>
                    <a:gd name="connsiteY4" fmla="*/ 30956 h 54769"/>
                    <a:gd name="connsiteX5" fmla="*/ 28575 w 38820"/>
                    <a:gd name="connsiteY5" fmla="*/ 2381 h 54769"/>
                    <a:gd name="connsiteX6" fmla="*/ 26194 w 38820"/>
                    <a:gd name="connsiteY6" fmla="*/ 0 h 54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820" h="54769">
                      <a:moveTo>
                        <a:pt x="0" y="54769"/>
                      </a:moveTo>
                      <a:cubicBezTo>
                        <a:pt x="2381" y="53181"/>
                        <a:pt x="4584" y="51286"/>
                        <a:pt x="7144" y="50006"/>
                      </a:cubicBezTo>
                      <a:cubicBezTo>
                        <a:pt x="10559" y="48298"/>
                        <a:pt x="20763" y="46007"/>
                        <a:pt x="23813" y="45244"/>
                      </a:cubicBezTo>
                      <a:cubicBezTo>
                        <a:pt x="26194" y="42069"/>
                        <a:pt x="28150" y="38525"/>
                        <a:pt x="30956" y="35719"/>
                      </a:cubicBezTo>
                      <a:cubicBezTo>
                        <a:pt x="32980" y="33695"/>
                        <a:pt x="37815" y="33804"/>
                        <a:pt x="38100" y="30956"/>
                      </a:cubicBezTo>
                      <a:cubicBezTo>
                        <a:pt x="38820" y="23758"/>
                        <a:pt x="32825" y="9465"/>
                        <a:pt x="28575" y="2381"/>
                      </a:cubicBezTo>
                      <a:cubicBezTo>
                        <a:pt x="27997" y="1419"/>
                        <a:pt x="26988" y="794"/>
                        <a:pt x="26194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9" name="Freeform 88"/>
                <p:cNvSpPr/>
                <p:nvPr/>
              </p:nvSpPr>
              <p:spPr>
                <a:xfrm>
                  <a:off x="5715000" y="3390900"/>
                  <a:ext cx="62173" cy="21431"/>
                </a:xfrm>
                <a:custGeom>
                  <a:avLst/>
                  <a:gdLst>
                    <a:gd name="connsiteX0" fmla="*/ 0 w 62173"/>
                    <a:gd name="connsiteY0" fmla="*/ 0 h 21431"/>
                    <a:gd name="connsiteX1" fmla="*/ 38100 w 62173"/>
                    <a:gd name="connsiteY1" fmla="*/ 2381 h 21431"/>
                    <a:gd name="connsiteX2" fmla="*/ 52388 w 62173"/>
                    <a:gd name="connsiteY2" fmla="*/ 7144 h 21431"/>
                    <a:gd name="connsiteX3" fmla="*/ 59531 w 62173"/>
                    <a:gd name="connsiteY3" fmla="*/ 21431 h 21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173" h="21431">
                      <a:moveTo>
                        <a:pt x="0" y="0"/>
                      </a:moveTo>
                      <a:cubicBezTo>
                        <a:pt x="12700" y="794"/>
                        <a:pt x="25492" y="662"/>
                        <a:pt x="38100" y="2381"/>
                      </a:cubicBezTo>
                      <a:cubicBezTo>
                        <a:pt x="43074" y="3059"/>
                        <a:pt x="52388" y="7144"/>
                        <a:pt x="52388" y="7144"/>
                      </a:cubicBezTo>
                      <a:cubicBezTo>
                        <a:pt x="62173" y="13667"/>
                        <a:pt x="59531" y="9044"/>
                        <a:pt x="59531" y="21431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0" name="Freeform 89"/>
                <p:cNvSpPr/>
                <p:nvPr/>
              </p:nvSpPr>
              <p:spPr>
                <a:xfrm>
                  <a:off x="5803106" y="3379600"/>
                  <a:ext cx="30957" cy="56544"/>
                </a:xfrm>
                <a:custGeom>
                  <a:avLst/>
                  <a:gdLst>
                    <a:gd name="connsiteX0" fmla="*/ 30957 w 30957"/>
                    <a:gd name="connsiteY0" fmla="*/ 56544 h 56544"/>
                    <a:gd name="connsiteX1" fmla="*/ 26194 w 30957"/>
                    <a:gd name="connsiteY1" fmla="*/ 39875 h 56544"/>
                    <a:gd name="connsiteX2" fmla="*/ 19050 w 30957"/>
                    <a:gd name="connsiteY2" fmla="*/ 30350 h 56544"/>
                    <a:gd name="connsiteX3" fmla="*/ 11907 w 30957"/>
                    <a:gd name="connsiteY3" fmla="*/ 18444 h 56544"/>
                    <a:gd name="connsiteX4" fmla="*/ 4763 w 30957"/>
                    <a:gd name="connsiteY4" fmla="*/ 8919 h 56544"/>
                    <a:gd name="connsiteX5" fmla="*/ 0 w 30957"/>
                    <a:gd name="connsiteY5" fmla="*/ 1775 h 56544"/>
                    <a:gd name="connsiteX6" fmla="*/ 4763 w 30957"/>
                    <a:gd name="connsiteY6" fmla="*/ 4156 h 56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957" h="56544">
                      <a:moveTo>
                        <a:pt x="30957" y="56544"/>
                      </a:moveTo>
                      <a:cubicBezTo>
                        <a:pt x="30442" y="54487"/>
                        <a:pt x="27710" y="42529"/>
                        <a:pt x="26194" y="39875"/>
                      </a:cubicBezTo>
                      <a:cubicBezTo>
                        <a:pt x="24225" y="36429"/>
                        <a:pt x="21251" y="33652"/>
                        <a:pt x="19050" y="30350"/>
                      </a:cubicBezTo>
                      <a:cubicBezTo>
                        <a:pt x="16483" y="26499"/>
                        <a:pt x="14474" y="22295"/>
                        <a:pt x="11907" y="18444"/>
                      </a:cubicBezTo>
                      <a:cubicBezTo>
                        <a:pt x="9706" y="15142"/>
                        <a:pt x="7070" y="12148"/>
                        <a:pt x="4763" y="8919"/>
                      </a:cubicBezTo>
                      <a:cubicBezTo>
                        <a:pt x="3099" y="6590"/>
                        <a:pt x="0" y="4637"/>
                        <a:pt x="0" y="1775"/>
                      </a:cubicBezTo>
                      <a:cubicBezTo>
                        <a:pt x="0" y="0"/>
                        <a:pt x="3175" y="3362"/>
                        <a:pt x="4763" y="415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72" name="Group 287"/>
              <p:cNvGrpSpPr/>
              <p:nvPr/>
            </p:nvGrpSpPr>
            <p:grpSpPr>
              <a:xfrm>
                <a:off x="6786562" y="3545681"/>
                <a:ext cx="191220" cy="100137"/>
                <a:chOff x="5715000" y="3362325"/>
                <a:chExt cx="191220" cy="100137"/>
              </a:xfrm>
            </p:grpSpPr>
            <p:sp>
              <p:nvSpPr>
                <p:cNvPr id="83" name="Freeform 82"/>
                <p:cNvSpPr/>
                <p:nvPr/>
              </p:nvSpPr>
              <p:spPr>
                <a:xfrm>
                  <a:off x="5729288" y="3443288"/>
                  <a:ext cx="81745" cy="19174"/>
                </a:xfrm>
                <a:custGeom>
                  <a:avLst/>
                  <a:gdLst>
                    <a:gd name="connsiteX0" fmla="*/ 0 w 81745"/>
                    <a:gd name="connsiteY0" fmla="*/ 14287 h 19174"/>
                    <a:gd name="connsiteX1" fmla="*/ 14287 w 81745"/>
                    <a:gd name="connsiteY1" fmla="*/ 4762 h 19174"/>
                    <a:gd name="connsiteX2" fmla="*/ 28575 w 81745"/>
                    <a:gd name="connsiteY2" fmla="*/ 0 h 19174"/>
                    <a:gd name="connsiteX3" fmla="*/ 66675 w 81745"/>
                    <a:gd name="connsiteY3" fmla="*/ 11906 h 19174"/>
                    <a:gd name="connsiteX4" fmla="*/ 80962 w 81745"/>
                    <a:gd name="connsiteY4" fmla="*/ 11906 h 1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745" h="19174">
                      <a:moveTo>
                        <a:pt x="0" y="14287"/>
                      </a:moveTo>
                      <a:cubicBezTo>
                        <a:pt x="4762" y="11112"/>
                        <a:pt x="8857" y="6572"/>
                        <a:pt x="14287" y="4762"/>
                      </a:cubicBezTo>
                      <a:lnTo>
                        <a:pt x="28575" y="0"/>
                      </a:lnTo>
                      <a:cubicBezTo>
                        <a:pt x="54796" y="13111"/>
                        <a:pt x="39276" y="7992"/>
                        <a:pt x="66675" y="11906"/>
                      </a:cubicBezTo>
                      <a:cubicBezTo>
                        <a:pt x="81745" y="14059"/>
                        <a:pt x="80962" y="19174"/>
                        <a:pt x="80962" y="1190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4" name="Freeform 83"/>
                <p:cNvSpPr/>
                <p:nvPr/>
              </p:nvSpPr>
              <p:spPr>
                <a:xfrm>
                  <a:off x="5867400" y="3362325"/>
                  <a:ext cx="38820" cy="54769"/>
                </a:xfrm>
                <a:custGeom>
                  <a:avLst/>
                  <a:gdLst>
                    <a:gd name="connsiteX0" fmla="*/ 0 w 38820"/>
                    <a:gd name="connsiteY0" fmla="*/ 54769 h 54769"/>
                    <a:gd name="connsiteX1" fmla="*/ 7144 w 38820"/>
                    <a:gd name="connsiteY1" fmla="*/ 50006 h 54769"/>
                    <a:gd name="connsiteX2" fmla="*/ 23813 w 38820"/>
                    <a:gd name="connsiteY2" fmla="*/ 45244 h 54769"/>
                    <a:gd name="connsiteX3" fmla="*/ 30956 w 38820"/>
                    <a:gd name="connsiteY3" fmla="*/ 35719 h 54769"/>
                    <a:gd name="connsiteX4" fmla="*/ 38100 w 38820"/>
                    <a:gd name="connsiteY4" fmla="*/ 30956 h 54769"/>
                    <a:gd name="connsiteX5" fmla="*/ 28575 w 38820"/>
                    <a:gd name="connsiteY5" fmla="*/ 2381 h 54769"/>
                    <a:gd name="connsiteX6" fmla="*/ 26194 w 38820"/>
                    <a:gd name="connsiteY6" fmla="*/ 0 h 54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820" h="54769">
                      <a:moveTo>
                        <a:pt x="0" y="54769"/>
                      </a:moveTo>
                      <a:cubicBezTo>
                        <a:pt x="2381" y="53181"/>
                        <a:pt x="4584" y="51286"/>
                        <a:pt x="7144" y="50006"/>
                      </a:cubicBezTo>
                      <a:cubicBezTo>
                        <a:pt x="10559" y="48298"/>
                        <a:pt x="20763" y="46007"/>
                        <a:pt x="23813" y="45244"/>
                      </a:cubicBezTo>
                      <a:cubicBezTo>
                        <a:pt x="26194" y="42069"/>
                        <a:pt x="28150" y="38525"/>
                        <a:pt x="30956" y="35719"/>
                      </a:cubicBezTo>
                      <a:cubicBezTo>
                        <a:pt x="32980" y="33695"/>
                        <a:pt x="37815" y="33804"/>
                        <a:pt x="38100" y="30956"/>
                      </a:cubicBezTo>
                      <a:cubicBezTo>
                        <a:pt x="38820" y="23758"/>
                        <a:pt x="32825" y="9465"/>
                        <a:pt x="28575" y="2381"/>
                      </a:cubicBezTo>
                      <a:cubicBezTo>
                        <a:pt x="27997" y="1419"/>
                        <a:pt x="26988" y="794"/>
                        <a:pt x="26194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5" name="Freeform 84"/>
                <p:cNvSpPr/>
                <p:nvPr/>
              </p:nvSpPr>
              <p:spPr>
                <a:xfrm>
                  <a:off x="5715000" y="3390900"/>
                  <a:ext cx="62173" cy="21431"/>
                </a:xfrm>
                <a:custGeom>
                  <a:avLst/>
                  <a:gdLst>
                    <a:gd name="connsiteX0" fmla="*/ 0 w 62173"/>
                    <a:gd name="connsiteY0" fmla="*/ 0 h 21431"/>
                    <a:gd name="connsiteX1" fmla="*/ 38100 w 62173"/>
                    <a:gd name="connsiteY1" fmla="*/ 2381 h 21431"/>
                    <a:gd name="connsiteX2" fmla="*/ 52388 w 62173"/>
                    <a:gd name="connsiteY2" fmla="*/ 7144 h 21431"/>
                    <a:gd name="connsiteX3" fmla="*/ 59531 w 62173"/>
                    <a:gd name="connsiteY3" fmla="*/ 21431 h 21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173" h="21431">
                      <a:moveTo>
                        <a:pt x="0" y="0"/>
                      </a:moveTo>
                      <a:cubicBezTo>
                        <a:pt x="12700" y="794"/>
                        <a:pt x="25492" y="662"/>
                        <a:pt x="38100" y="2381"/>
                      </a:cubicBezTo>
                      <a:cubicBezTo>
                        <a:pt x="43074" y="3059"/>
                        <a:pt x="52388" y="7144"/>
                        <a:pt x="52388" y="7144"/>
                      </a:cubicBezTo>
                      <a:cubicBezTo>
                        <a:pt x="62173" y="13667"/>
                        <a:pt x="59531" y="9044"/>
                        <a:pt x="59531" y="21431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6" name="Freeform 85"/>
                <p:cNvSpPr/>
                <p:nvPr/>
              </p:nvSpPr>
              <p:spPr>
                <a:xfrm>
                  <a:off x="5803106" y="3379600"/>
                  <a:ext cx="30957" cy="56544"/>
                </a:xfrm>
                <a:custGeom>
                  <a:avLst/>
                  <a:gdLst>
                    <a:gd name="connsiteX0" fmla="*/ 30957 w 30957"/>
                    <a:gd name="connsiteY0" fmla="*/ 56544 h 56544"/>
                    <a:gd name="connsiteX1" fmla="*/ 26194 w 30957"/>
                    <a:gd name="connsiteY1" fmla="*/ 39875 h 56544"/>
                    <a:gd name="connsiteX2" fmla="*/ 19050 w 30957"/>
                    <a:gd name="connsiteY2" fmla="*/ 30350 h 56544"/>
                    <a:gd name="connsiteX3" fmla="*/ 11907 w 30957"/>
                    <a:gd name="connsiteY3" fmla="*/ 18444 h 56544"/>
                    <a:gd name="connsiteX4" fmla="*/ 4763 w 30957"/>
                    <a:gd name="connsiteY4" fmla="*/ 8919 h 56544"/>
                    <a:gd name="connsiteX5" fmla="*/ 0 w 30957"/>
                    <a:gd name="connsiteY5" fmla="*/ 1775 h 56544"/>
                    <a:gd name="connsiteX6" fmla="*/ 4763 w 30957"/>
                    <a:gd name="connsiteY6" fmla="*/ 4156 h 56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957" h="56544">
                      <a:moveTo>
                        <a:pt x="30957" y="56544"/>
                      </a:moveTo>
                      <a:cubicBezTo>
                        <a:pt x="30442" y="54487"/>
                        <a:pt x="27710" y="42529"/>
                        <a:pt x="26194" y="39875"/>
                      </a:cubicBezTo>
                      <a:cubicBezTo>
                        <a:pt x="24225" y="36429"/>
                        <a:pt x="21251" y="33652"/>
                        <a:pt x="19050" y="30350"/>
                      </a:cubicBezTo>
                      <a:cubicBezTo>
                        <a:pt x="16483" y="26499"/>
                        <a:pt x="14474" y="22295"/>
                        <a:pt x="11907" y="18444"/>
                      </a:cubicBezTo>
                      <a:cubicBezTo>
                        <a:pt x="9706" y="15142"/>
                        <a:pt x="7070" y="12148"/>
                        <a:pt x="4763" y="8919"/>
                      </a:cubicBezTo>
                      <a:cubicBezTo>
                        <a:pt x="3099" y="6590"/>
                        <a:pt x="0" y="4637"/>
                        <a:pt x="0" y="1775"/>
                      </a:cubicBezTo>
                      <a:cubicBezTo>
                        <a:pt x="0" y="0"/>
                        <a:pt x="3175" y="3362"/>
                        <a:pt x="4763" y="415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73" name="Group 292"/>
              <p:cNvGrpSpPr/>
              <p:nvPr/>
            </p:nvGrpSpPr>
            <p:grpSpPr>
              <a:xfrm rot="10520591">
                <a:off x="6831805" y="3721894"/>
                <a:ext cx="191220" cy="100137"/>
                <a:chOff x="5715000" y="3362325"/>
                <a:chExt cx="191220" cy="100137"/>
              </a:xfrm>
            </p:grpSpPr>
            <p:sp>
              <p:nvSpPr>
                <p:cNvPr id="79" name="Freeform 78"/>
                <p:cNvSpPr/>
                <p:nvPr/>
              </p:nvSpPr>
              <p:spPr>
                <a:xfrm>
                  <a:off x="5729288" y="3443288"/>
                  <a:ext cx="81745" cy="19174"/>
                </a:xfrm>
                <a:custGeom>
                  <a:avLst/>
                  <a:gdLst>
                    <a:gd name="connsiteX0" fmla="*/ 0 w 81745"/>
                    <a:gd name="connsiteY0" fmla="*/ 14287 h 19174"/>
                    <a:gd name="connsiteX1" fmla="*/ 14287 w 81745"/>
                    <a:gd name="connsiteY1" fmla="*/ 4762 h 19174"/>
                    <a:gd name="connsiteX2" fmla="*/ 28575 w 81745"/>
                    <a:gd name="connsiteY2" fmla="*/ 0 h 19174"/>
                    <a:gd name="connsiteX3" fmla="*/ 66675 w 81745"/>
                    <a:gd name="connsiteY3" fmla="*/ 11906 h 19174"/>
                    <a:gd name="connsiteX4" fmla="*/ 80962 w 81745"/>
                    <a:gd name="connsiteY4" fmla="*/ 11906 h 1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745" h="19174">
                      <a:moveTo>
                        <a:pt x="0" y="14287"/>
                      </a:moveTo>
                      <a:cubicBezTo>
                        <a:pt x="4762" y="11112"/>
                        <a:pt x="8857" y="6572"/>
                        <a:pt x="14287" y="4762"/>
                      </a:cubicBezTo>
                      <a:lnTo>
                        <a:pt x="28575" y="0"/>
                      </a:lnTo>
                      <a:cubicBezTo>
                        <a:pt x="54796" y="13111"/>
                        <a:pt x="39276" y="7992"/>
                        <a:pt x="66675" y="11906"/>
                      </a:cubicBezTo>
                      <a:cubicBezTo>
                        <a:pt x="81745" y="14059"/>
                        <a:pt x="80962" y="19174"/>
                        <a:pt x="80962" y="1190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>
                  <a:off x="5867400" y="3362325"/>
                  <a:ext cx="38820" cy="54769"/>
                </a:xfrm>
                <a:custGeom>
                  <a:avLst/>
                  <a:gdLst>
                    <a:gd name="connsiteX0" fmla="*/ 0 w 38820"/>
                    <a:gd name="connsiteY0" fmla="*/ 54769 h 54769"/>
                    <a:gd name="connsiteX1" fmla="*/ 7144 w 38820"/>
                    <a:gd name="connsiteY1" fmla="*/ 50006 h 54769"/>
                    <a:gd name="connsiteX2" fmla="*/ 23813 w 38820"/>
                    <a:gd name="connsiteY2" fmla="*/ 45244 h 54769"/>
                    <a:gd name="connsiteX3" fmla="*/ 30956 w 38820"/>
                    <a:gd name="connsiteY3" fmla="*/ 35719 h 54769"/>
                    <a:gd name="connsiteX4" fmla="*/ 38100 w 38820"/>
                    <a:gd name="connsiteY4" fmla="*/ 30956 h 54769"/>
                    <a:gd name="connsiteX5" fmla="*/ 28575 w 38820"/>
                    <a:gd name="connsiteY5" fmla="*/ 2381 h 54769"/>
                    <a:gd name="connsiteX6" fmla="*/ 26194 w 38820"/>
                    <a:gd name="connsiteY6" fmla="*/ 0 h 54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820" h="54769">
                      <a:moveTo>
                        <a:pt x="0" y="54769"/>
                      </a:moveTo>
                      <a:cubicBezTo>
                        <a:pt x="2381" y="53181"/>
                        <a:pt x="4584" y="51286"/>
                        <a:pt x="7144" y="50006"/>
                      </a:cubicBezTo>
                      <a:cubicBezTo>
                        <a:pt x="10559" y="48298"/>
                        <a:pt x="20763" y="46007"/>
                        <a:pt x="23813" y="45244"/>
                      </a:cubicBezTo>
                      <a:cubicBezTo>
                        <a:pt x="26194" y="42069"/>
                        <a:pt x="28150" y="38525"/>
                        <a:pt x="30956" y="35719"/>
                      </a:cubicBezTo>
                      <a:cubicBezTo>
                        <a:pt x="32980" y="33695"/>
                        <a:pt x="37815" y="33804"/>
                        <a:pt x="38100" y="30956"/>
                      </a:cubicBezTo>
                      <a:cubicBezTo>
                        <a:pt x="38820" y="23758"/>
                        <a:pt x="32825" y="9465"/>
                        <a:pt x="28575" y="2381"/>
                      </a:cubicBezTo>
                      <a:cubicBezTo>
                        <a:pt x="27997" y="1419"/>
                        <a:pt x="26988" y="794"/>
                        <a:pt x="26194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>
                  <a:off x="5715000" y="3390900"/>
                  <a:ext cx="62173" cy="21431"/>
                </a:xfrm>
                <a:custGeom>
                  <a:avLst/>
                  <a:gdLst>
                    <a:gd name="connsiteX0" fmla="*/ 0 w 62173"/>
                    <a:gd name="connsiteY0" fmla="*/ 0 h 21431"/>
                    <a:gd name="connsiteX1" fmla="*/ 38100 w 62173"/>
                    <a:gd name="connsiteY1" fmla="*/ 2381 h 21431"/>
                    <a:gd name="connsiteX2" fmla="*/ 52388 w 62173"/>
                    <a:gd name="connsiteY2" fmla="*/ 7144 h 21431"/>
                    <a:gd name="connsiteX3" fmla="*/ 59531 w 62173"/>
                    <a:gd name="connsiteY3" fmla="*/ 21431 h 21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173" h="21431">
                      <a:moveTo>
                        <a:pt x="0" y="0"/>
                      </a:moveTo>
                      <a:cubicBezTo>
                        <a:pt x="12700" y="794"/>
                        <a:pt x="25492" y="662"/>
                        <a:pt x="38100" y="2381"/>
                      </a:cubicBezTo>
                      <a:cubicBezTo>
                        <a:pt x="43074" y="3059"/>
                        <a:pt x="52388" y="7144"/>
                        <a:pt x="52388" y="7144"/>
                      </a:cubicBezTo>
                      <a:cubicBezTo>
                        <a:pt x="62173" y="13667"/>
                        <a:pt x="59531" y="9044"/>
                        <a:pt x="59531" y="21431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2" name="Freeform 81"/>
                <p:cNvSpPr/>
                <p:nvPr/>
              </p:nvSpPr>
              <p:spPr>
                <a:xfrm>
                  <a:off x="5803106" y="3379600"/>
                  <a:ext cx="30957" cy="56544"/>
                </a:xfrm>
                <a:custGeom>
                  <a:avLst/>
                  <a:gdLst>
                    <a:gd name="connsiteX0" fmla="*/ 30957 w 30957"/>
                    <a:gd name="connsiteY0" fmla="*/ 56544 h 56544"/>
                    <a:gd name="connsiteX1" fmla="*/ 26194 w 30957"/>
                    <a:gd name="connsiteY1" fmla="*/ 39875 h 56544"/>
                    <a:gd name="connsiteX2" fmla="*/ 19050 w 30957"/>
                    <a:gd name="connsiteY2" fmla="*/ 30350 h 56544"/>
                    <a:gd name="connsiteX3" fmla="*/ 11907 w 30957"/>
                    <a:gd name="connsiteY3" fmla="*/ 18444 h 56544"/>
                    <a:gd name="connsiteX4" fmla="*/ 4763 w 30957"/>
                    <a:gd name="connsiteY4" fmla="*/ 8919 h 56544"/>
                    <a:gd name="connsiteX5" fmla="*/ 0 w 30957"/>
                    <a:gd name="connsiteY5" fmla="*/ 1775 h 56544"/>
                    <a:gd name="connsiteX6" fmla="*/ 4763 w 30957"/>
                    <a:gd name="connsiteY6" fmla="*/ 4156 h 56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957" h="56544">
                      <a:moveTo>
                        <a:pt x="30957" y="56544"/>
                      </a:moveTo>
                      <a:cubicBezTo>
                        <a:pt x="30442" y="54487"/>
                        <a:pt x="27710" y="42529"/>
                        <a:pt x="26194" y="39875"/>
                      </a:cubicBezTo>
                      <a:cubicBezTo>
                        <a:pt x="24225" y="36429"/>
                        <a:pt x="21251" y="33652"/>
                        <a:pt x="19050" y="30350"/>
                      </a:cubicBezTo>
                      <a:cubicBezTo>
                        <a:pt x="16483" y="26499"/>
                        <a:pt x="14474" y="22295"/>
                        <a:pt x="11907" y="18444"/>
                      </a:cubicBezTo>
                      <a:cubicBezTo>
                        <a:pt x="9706" y="15142"/>
                        <a:pt x="7070" y="12148"/>
                        <a:pt x="4763" y="8919"/>
                      </a:cubicBezTo>
                      <a:cubicBezTo>
                        <a:pt x="3099" y="6590"/>
                        <a:pt x="0" y="4637"/>
                        <a:pt x="0" y="1775"/>
                      </a:cubicBezTo>
                      <a:cubicBezTo>
                        <a:pt x="0" y="0"/>
                        <a:pt x="3175" y="3362"/>
                        <a:pt x="4763" y="415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74" name="Oval 73"/>
              <p:cNvSpPr/>
              <p:nvPr/>
            </p:nvSpPr>
            <p:spPr>
              <a:xfrm>
                <a:off x="6514547" y="4112495"/>
                <a:ext cx="216024" cy="21602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6442539" y="4073130"/>
                <a:ext cx="360040" cy="276999"/>
              </a:xfrm>
              <a:prstGeom prst="rect">
                <a:avLst/>
              </a:prstGeom>
              <a:noFill/>
              <a:effectLst>
                <a:softEdge rad="63500"/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bg1"/>
                    </a:solidFill>
                  </a:rPr>
                  <a:t>c</a:t>
                </a:r>
                <a:endParaRPr lang="en-GB" sz="12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76" name="Group 79"/>
              <p:cNvGrpSpPr/>
              <p:nvPr/>
            </p:nvGrpSpPr>
            <p:grpSpPr>
              <a:xfrm>
                <a:off x="5696945" y="3885197"/>
                <a:ext cx="360040" cy="276999"/>
                <a:chOff x="-3974" y="3111360"/>
                <a:chExt cx="360040" cy="276999"/>
              </a:xfrm>
            </p:grpSpPr>
            <p:sp>
              <p:nvSpPr>
                <p:cNvPr id="77" name="Oval 76"/>
                <p:cNvSpPr/>
                <p:nvPr/>
              </p:nvSpPr>
              <p:spPr>
                <a:xfrm>
                  <a:off x="59156" y="3150725"/>
                  <a:ext cx="216024" cy="216024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" name="TextBox 77"/>
                <p:cNvSpPr txBox="1"/>
                <p:nvPr/>
              </p:nvSpPr>
              <p:spPr>
                <a:xfrm>
                  <a:off x="-3974" y="3111360"/>
                  <a:ext cx="360040" cy="276999"/>
                </a:xfrm>
                <a:prstGeom prst="rect">
                  <a:avLst/>
                </a:prstGeom>
                <a:noFill/>
                <a:effectLst>
                  <a:softEdge rad="63500"/>
                </a:effectLst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200" dirty="0" smtClean="0">
                      <a:solidFill>
                        <a:schemeClr val="bg1"/>
                      </a:solidFill>
                    </a:rPr>
                    <a:t>b</a:t>
                  </a:r>
                  <a:endParaRPr lang="en-GB" sz="12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12" name="Rectangle 11"/>
            <p:cNvSpPr/>
            <p:nvPr/>
          </p:nvSpPr>
          <p:spPr>
            <a:xfrm>
              <a:off x="257452" y="1748901"/>
              <a:ext cx="8682362" cy="2663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3" name="Group 257"/>
            <p:cNvGrpSpPr/>
            <p:nvPr/>
          </p:nvGrpSpPr>
          <p:grpSpPr>
            <a:xfrm>
              <a:off x="7341810" y="2017022"/>
              <a:ext cx="1633490" cy="3878037"/>
              <a:chOff x="7341810" y="2017022"/>
              <a:chExt cx="1633490" cy="3878037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7451286" y="2557950"/>
                <a:ext cx="1512168" cy="1728192"/>
              </a:xfrm>
              <a:prstGeom prst="rect">
                <a:avLst/>
              </a:prstGeom>
              <a:blipFill dpi="0" rotWithShape="1">
                <a:blip r:embed="rId2" cstate="print">
                  <a:alphaModFix amt="37000"/>
                </a:blip>
                <a:srcRect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 smtClean="0">
                  <a:solidFill>
                    <a:schemeClr val="bg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7451286" y="2053894"/>
                <a:ext cx="1512168" cy="720000"/>
              </a:xfrm>
              <a:prstGeom prst="rect">
                <a:avLst/>
              </a:prstGeom>
              <a:blipFill>
                <a:blip r:embed="rId3" cstate="print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 smtClean="0">
                  <a:solidFill>
                    <a:schemeClr val="bg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341810" y="4279232"/>
                <a:ext cx="1633490" cy="1615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4625" indent="-165100" algn="ctr"/>
                <a:r>
                  <a:rPr lang="en-US" sz="1100" b="1" cap="small" dirty="0" err="1" smtClean="0">
                    <a:latin typeface="Times New Roman" pitchFamily="18" charset="0"/>
                    <a:cs typeface="Times New Roman" pitchFamily="18" charset="0"/>
                  </a:rPr>
                  <a:t>Esrf</a:t>
                </a:r>
                <a:r>
                  <a:rPr lang="en-US" sz="1100" b="1" cap="small" dirty="0" smtClean="0">
                    <a:latin typeface="Times New Roman" pitchFamily="18" charset="0"/>
                    <a:cs typeface="Times New Roman" pitchFamily="18" charset="0"/>
                  </a:rPr>
                  <a:t> France</a:t>
                </a:r>
              </a:p>
              <a:p>
                <a:pPr marL="174625" indent="-165100">
                  <a:buAutoNum type="alphaLcParenR"/>
                </a:pPr>
                <a:r>
                  <a:rPr lang="en-US" sz="1050" dirty="0" smtClean="0">
                    <a:latin typeface="Times New Roman" pitchFamily="18" charset="0"/>
                    <a:cs typeface="Times New Roman" pitchFamily="18" charset="0"/>
                  </a:rPr>
                  <a:t>350 </a:t>
                </a:r>
                <a:r>
                  <a:rPr lang="en-US" sz="1050" dirty="0" smtClean="0">
                    <a:latin typeface="Times New Roman" pitchFamily="18" charset="0"/>
                    <a:cs typeface="Times New Roman" pitchFamily="18" charset="0"/>
                  </a:rPr>
                  <a:t>mm steel reinforced concrete slab</a:t>
                </a:r>
              </a:p>
              <a:p>
                <a:pPr marL="174625" indent="-174625">
                  <a:buAutoNum type="alphaLcParenR"/>
                </a:pPr>
                <a:r>
                  <a:rPr lang="en-US" sz="1050" dirty="0" smtClean="0">
                    <a:latin typeface="Times New Roman" pitchFamily="18" charset="0"/>
                    <a:cs typeface="Times New Roman" pitchFamily="18" charset="0"/>
                  </a:rPr>
                  <a:t>2 mm Bitumen layer</a:t>
                </a:r>
              </a:p>
              <a:p>
                <a:pPr marL="174625" indent="-174625">
                  <a:buAutoNum type="alphaLcParenR"/>
                </a:pPr>
                <a:r>
                  <a:rPr lang="en-US" sz="1050" dirty="0" smtClean="0">
                    <a:latin typeface="Times New Roman" pitchFamily="18" charset="0"/>
                    <a:cs typeface="Times New Roman" pitchFamily="18" charset="0"/>
                  </a:rPr>
                  <a:t>100 mm finished concrete layer</a:t>
                </a:r>
              </a:p>
              <a:p>
                <a:pPr marL="174625" indent="-174625">
                  <a:buAutoNum type="alphaLcParenR"/>
                </a:pPr>
                <a:r>
                  <a:rPr lang="en-US" sz="1050" dirty="0" smtClean="0">
                    <a:latin typeface="Times New Roman" pitchFamily="18" charset="0"/>
                    <a:cs typeface="Times New Roman" pitchFamily="18" charset="0"/>
                  </a:rPr>
                  <a:t>550 mm </a:t>
                </a:r>
                <a:r>
                  <a:rPr lang="en-US" sz="1050" dirty="0" err="1" smtClean="0">
                    <a:latin typeface="Times New Roman" pitchFamily="18" charset="0"/>
                    <a:cs typeface="Times New Roman" pitchFamily="18" charset="0"/>
                  </a:rPr>
                  <a:t>rollcrete</a:t>
                </a:r>
                <a:r>
                  <a:rPr lang="en-US" sz="1050" dirty="0" smtClean="0">
                    <a:latin typeface="Times New Roman" pitchFamily="18" charset="0"/>
                    <a:cs typeface="Times New Roman" pitchFamily="18" charset="0"/>
                  </a:rPr>
                  <a:t> layer</a:t>
                </a:r>
              </a:p>
              <a:p>
                <a:pPr marL="174625" indent="-174625">
                  <a:buAutoNum type="alphaLcParenR"/>
                </a:pPr>
                <a:r>
                  <a:rPr lang="en-US" sz="1050" dirty="0" smtClean="0">
                    <a:latin typeface="Times New Roman" pitchFamily="18" charset="0"/>
                    <a:cs typeface="Times New Roman" pitchFamily="18" charset="0"/>
                  </a:rPr>
                  <a:t>Compacted earth</a:t>
                </a:r>
              </a:p>
            </p:txBody>
          </p:sp>
          <p:grpSp>
            <p:nvGrpSpPr>
              <p:cNvPr id="17" name="Group 327"/>
              <p:cNvGrpSpPr/>
              <p:nvPr/>
            </p:nvGrpSpPr>
            <p:grpSpPr>
              <a:xfrm>
                <a:off x="7570133" y="2397606"/>
                <a:ext cx="360040" cy="276999"/>
                <a:chOff x="-3974" y="3111360"/>
                <a:chExt cx="360040" cy="276999"/>
              </a:xfrm>
            </p:grpSpPr>
            <p:sp>
              <p:nvSpPr>
                <p:cNvPr id="50" name="Oval 49"/>
                <p:cNvSpPr/>
                <p:nvPr/>
              </p:nvSpPr>
              <p:spPr>
                <a:xfrm>
                  <a:off x="59156" y="3150725"/>
                  <a:ext cx="216024" cy="216024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-3974" y="3111360"/>
                  <a:ext cx="360040" cy="276999"/>
                </a:xfrm>
                <a:prstGeom prst="rect">
                  <a:avLst/>
                </a:prstGeom>
                <a:noFill/>
                <a:effectLst>
                  <a:softEdge rad="63500"/>
                </a:effectLst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200" dirty="0" smtClean="0">
                      <a:solidFill>
                        <a:schemeClr val="bg1"/>
                      </a:solidFill>
                    </a:rPr>
                    <a:t>d</a:t>
                  </a:r>
                  <a:endParaRPr lang="en-GB" sz="1200" dirty="0">
                    <a:solidFill>
                      <a:schemeClr val="bg1"/>
                    </a:solidFill>
                  </a:endParaRPr>
                </a:p>
              </p:txBody>
            </p:sp>
          </p:grpSp>
          <p:cxnSp>
            <p:nvCxnSpPr>
              <p:cNvPr id="18" name="Straight Connector 17"/>
              <p:cNvCxnSpPr/>
              <p:nvPr/>
            </p:nvCxnSpPr>
            <p:spPr>
              <a:xfrm>
                <a:off x="7484131" y="2096163"/>
                <a:ext cx="1440000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7484131" y="2163855"/>
                <a:ext cx="1440000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7484131" y="2231547"/>
                <a:ext cx="1440000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rot="5400000">
                <a:off x="8722142" y="2158678"/>
                <a:ext cx="140400" cy="1135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rot="5400000">
                <a:off x="8605262" y="2158678"/>
                <a:ext cx="140400" cy="1135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rot="5400000">
                <a:off x="8488382" y="2158678"/>
                <a:ext cx="140400" cy="1135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rot="5400000">
                <a:off x="8371502" y="2158678"/>
                <a:ext cx="140400" cy="1135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rot="5400000">
                <a:off x="8254622" y="2158678"/>
                <a:ext cx="140400" cy="1135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rot="5400000">
                <a:off x="8137742" y="2158678"/>
                <a:ext cx="140400" cy="1135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rot="5400000">
                <a:off x="8839018" y="2158678"/>
                <a:ext cx="140400" cy="1135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rot="5400000">
                <a:off x="8020862" y="2158678"/>
                <a:ext cx="140400" cy="1135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rot="5400000">
                <a:off x="7903982" y="2158678"/>
                <a:ext cx="140400" cy="1135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rot="5400000">
                <a:off x="7787102" y="2158678"/>
                <a:ext cx="140400" cy="1135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rot="5400000">
                <a:off x="7670222" y="2158678"/>
                <a:ext cx="140400" cy="1135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rot="5400000">
                <a:off x="7553342" y="2158678"/>
                <a:ext cx="140400" cy="1135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rot="5400000">
                <a:off x="7436221" y="2158525"/>
                <a:ext cx="140491" cy="153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4" name="Group 306"/>
              <p:cNvGrpSpPr/>
              <p:nvPr/>
            </p:nvGrpSpPr>
            <p:grpSpPr>
              <a:xfrm>
                <a:off x="7559790" y="2017022"/>
                <a:ext cx="360040" cy="276999"/>
                <a:chOff x="360024" y="3564138"/>
                <a:chExt cx="360040" cy="276999"/>
              </a:xfrm>
            </p:grpSpPr>
            <p:sp>
              <p:nvSpPr>
                <p:cNvPr id="48" name="Oval 47"/>
                <p:cNvSpPr/>
                <p:nvPr/>
              </p:nvSpPr>
              <p:spPr>
                <a:xfrm>
                  <a:off x="432032" y="3603503"/>
                  <a:ext cx="216024" cy="216024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360024" y="3564138"/>
                  <a:ext cx="360040" cy="276999"/>
                </a:xfrm>
                <a:prstGeom prst="rect">
                  <a:avLst/>
                </a:prstGeom>
                <a:noFill/>
                <a:effectLst>
                  <a:softEdge rad="63500"/>
                </a:effectLst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200" dirty="0" smtClean="0">
                      <a:solidFill>
                        <a:schemeClr val="bg1"/>
                      </a:solidFill>
                    </a:rPr>
                    <a:t>a</a:t>
                  </a:r>
                  <a:endParaRPr lang="en-GB" sz="12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5" name="Group 327"/>
              <p:cNvGrpSpPr/>
              <p:nvPr/>
            </p:nvGrpSpPr>
            <p:grpSpPr>
              <a:xfrm>
                <a:off x="7580491" y="2940624"/>
                <a:ext cx="360040" cy="276999"/>
                <a:chOff x="-3974" y="3111360"/>
                <a:chExt cx="360040" cy="276999"/>
              </a:xfrm>
            </p:grpSpPr>
            <p:sp>
              <p:nvSpPr>
                <p:cNvPr id="46" name="Oval 45"/>
                <p:cNvSpPr/>
                <p:nvPr/>
              </p:nvSpPr>
              <p:spPr>
                <a:xfrm>
                  <a:off x="59156" y="3150725"/>
                  <a:ext cx="216024" cy="216024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-3974" y="3111360"/>
                  <a:ext cx="360040" cy="276999"/>
                </a:xfrm>
                <a:prstGeom prst="rect">
                  <a:avLst/>
                </a:prstGeom>
                <a:noFill/>
                <a:effectLst>
                  <a:softEdge rad="63500"/>
                </a:effectLst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chemeClr val="bg1"/>
                      </a:solidFill>
                    </a:rPr>
                    <a:t>e</a:t>
                  </a:r>
                  <a:endParaRPr lang="en-GB" sz="1200" dirty="0">
                    <a:solidFill>
                      <a:schemeClr val="bg1"/>
                    </a:solidFill>
                  </a:endParaRPr>
                </a:p>
              </p:txBody>
            </p:sp>
          </p:grpSp>
          <p:cxnSp>
            <p:nvCxnSpPr>
              <p:cNvPr id="36" name="Straight Connector 35"/>
              <p:cNvCxnSpPr>
                <a:stCxn id="40" idx="2"/>
              </p:cNvCxnSpPr>
              <p:nvPr/>
            </p:nvCxnSpPr>
            <p:spPr>
              <a:xfrm rot="10800000">
                <a:off x="7457073" y="2326020"/>
                <a:ext cx="687800" cy="2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>
                <a:stCxn id="40" idx="6"/>
              </p:cNvCxnSpPr>
              <p:nvPr/>
            </p:nvCxnSpPr>
            <p:spPr>
              <a:xfrm flipV="1">
                <a:off x="8360897" y="2325183"/>
                <a:ext cx="596672" cy="29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" name="Group 248"/>
              <p:cNvGrpSpPr/>
              <p:nvPr/>
            </p:nvGrpSpPr>
            <p:grpSpPr>
              <a:xfrm>
                <a:off x="7457073" y="2142673"/>
                <a:ext cx="1500496" cy="276999"/>
                <a:chOff x="7457073" y="2142673"/>
                <a:chExt cx="1500496" cy="276999"/>
              </a:xfrm>
            </p:grpSpPr>
            <p:cxnSp>
              <p:nvCxnSpPr>
                <p:cNvPr id="42" name="Straight Connector 41"/>
                <p:cNvCxnSpPr/>
                <p:nvPr/>
              </p:nvCxnSpPr>
              <p:spPr>
                <a:xfrm rot="10800000" flipV="1">
                  <a:off x="7457073" y="2287919"/>
                  <a:ext cx="92178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flipV="1">
                  <a:off x="8603759" y="2287083"/>
                  <a:ext cx="35381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Oval 43"/>
                <p:cNvSpPr/>
                <p:nvPr/>
              </p:nvSpPr>
              <p:spPr>
                <a:xfrm>
                  <a:off x="8387735" y="2182038"/>
                  <a:ext cx="216024" cy="216024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8315727" y="2142673"/>
                  <a:ext cx="360040" cy="276999"/>
                </a:xfrm>
                <a:prstGeom prst="rect">
                  <a:avLst/>
                </a:prstGeom>
                <a:noFill/>
                <a:effectLst>
                  <a:softEdge rad="63500"/>
                </a:effectLst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chemeClr val="bg1"/>
                      </a:solidFill>
                    </a:rPr>
                    <a:t>b</a:t>
                  </a:r>
                  <a:endParaRPr lang="en-GB" sz="12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9" name="Group 254"/>
              <p:cNvGrpSpPr/>
              <p:nvPr/>
            </p:nvGrpSpPr>
            <p:grpSpPr>
              <a:xfrm>
                <a:off x="8072865" y="2180773"/>
                <a:ext cx="360040" cy="276999"/>
                <a:chOff x="8315727" y="2180773"/>
                <a:chExt cx="360040" cy="276999"/>
              </a:xfrm>
            </p:grpSpPr>
            <p:sp>
              <p:nvSpPr>
                <p:cNvPr id="40" name="Oval 39"/>
                <p:cNvSpPr/>
                <p:nvPr/>
              </p:nvSpPr>
              <p:spPr>
                <a:xfrm>
                  <a:off x="8387735" y="2220138"/>
                  <a:ext cx="216024" cy="216024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8315727" y="2180773"/>
                  <a:ext cx="360040" cy="276999"/>
                </a:xfrm>
                <a:prstGeom prst="rect">
                  <a:avLst/>
                </a:prstGeom>
                <a:noFill/>
                <a:effectLst>
                  <a:softEdge rad="63500"/>
                </a:effectLst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200" dirty="0" smtClean="0">
                      <a:solidFill>
                        <a:schemeClr val="bg1"/>
                      </a:solidFill>
                    </a:rPr>
                    <a:t>c</a:t>
                  </a:r>
                  <a:endParaRPr lang="en-GB" sz="12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Light Source Slab Designs</a:t>
            </a:r>
            <a:br>
              <a:rPr lang="en-US" dirty="0" smtClean="0"/>
            </a:br>
            <a:r>
              <a:rPr lang="en-US" dirty="0" smtClean="0"/>
              <a:t>ESRF Design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IWAA 2012 Fermilab D. Martin ESRF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Light Source Slab Designs</a:t>
            </a:r>
            <a:br>
              <a:rPr lang="en-US" dirty="0" smtClean="0"/>
            </a:br>
            <a:r>
              <a:rPr lang="en-US" dirty="0" smtClean="0"/>
              <a:t>ESRF Design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IWAA 2012 Fermilab D. Martin ESRF</a:t>
            </a:r>
            <a:endParaRPr lang="en-GB" dirty="0"/>
          </a:p>
        </p:txBody>
      </p:sp>
      <p:grpSp>
        <p:nvGrpSpPr>
          <p:cNvPr id="336" name="Group 335"/>
          <p:cNvGrpSpPr/>
          <p:nvPr/>
        </p:nvGrpSpPr>
        <p:grpSpPr>
          <a:xfrm>
            <a:off x="109184" y="2040246"/>
            <a:ext cx="3441574" cy="3610333"/>
            <a:chOff x="142044" y="2053894"/>
            <a:chExt cx="3441574" cy="3610333"/>
          </a:xfrm>
        </p:grpSpPr>
        <p:grpSp>
          <p:nvGrpSpPr>
            <p:cNvPr id="256" name="Group 255"/>
            <p:cNvGrpSpPr/>
            <p:nvPr/>
          </p:nvGrpSpPr>
          <p:grpSpPr>
            <a:xfrm>
              <a:off x="142044" y="2053894"/>
              <a:ext cx="1633490" cy="3610333"/>
              <a:chOff x="142044" y="3501008"/>
              <a:chExt cx="1633490" cy="3610333"/>
            </a:xfrm>
          </p:grpSpPr>
          <p:sp>
            <p:nvSpPr>
              <p:cNvPr id="257" name="Rectangle 256"/>
              <p:cNvSpPr/>
              <p:nvPr/>
            </p:nvSpPr>
            <p:spPr>
              <a:xfrm>
                <a:off x="251520" y="4005064"/>
                <a:ext cx="1512168" cy="1728192"/>
              </a:xfrm>
              <a:prstGeom prst="rect">
                <a:avLst/>
              </a:prstGeom>
              <a:blipFill dpi="0" rotWithShape="1">
                <a:blip r:embed="rId2" cstate="print">
                  <a:alphaModFix amt="37000"/>
                </a:blip>
                <a:srcRect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 smtClean="0">
                  <a:solidFill>
                    <a:schemeClr val="bg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258" name="Rectangle 257"/>
              <p:cNvSpPr/>
              <p:nvPr/>
            </p:nvSpPr>
            <p:spPr>
              <a:xfrm>
                <a:off x="251520" y="3501008"/>
                <a:ext cx="1512168" cy="432000"/>
              </a:xfrm>
              <a:prstGeom prst="rect">
                <a:avLst/>
              </a:prstGeom>
              <a:blipFill>
                <a:blip r:embed="rId3" cstate="print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 smtClean="0">
                  <a:solidFill>
                    <a:schemeClr val="bg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259" name="Rectangle 258"/>
              <p:cNvSpPr/>
              <p:nvPr/>
            </p:nvSpPr>
            <p:spPr>
              <a:xfrm rot="16200000">
                <a:off x="-72492" y="4545100"/>
                <a:ext cx="1944216" cy="576112"/>
              </a:xfrm>
              <a:prstGeom prst="rect">
                <a:avLst/>
              </a:prstGeom>
              <a:blipFill>
                <a:blip r:embed="rId3" cstate="print"/>
                <a:tile tx="0" ty="0" sx="100000" sy="100000" flip="none" algn="tl"/>
              </a:blipFill>
              <a:ln w="3175"/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0" name="TextBox 259"/>
              <p:cNvSpPr txBox="1"/>
              <p:nvPr/>
            </p:nvSpPr>
            <p:spPr>
              <a:xfrm>
                <a:off x="142044" y="5726346"/>
                <a:ext cx="163349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4625" indent="-165100" algn="ctr"/>
                <a:r>
                  <a:rPr lang="en-US" sz="1050" b="1" cap="small" dirty="0" smtClean="0">
                    <a:latin typeface="Times New Roman" pitchFamily="18" charset="0"/>
                    <a:cs typeface="Times New Roman" pitchFamily="18" charset="0"/>
                  </a:rPr>
                  <a:t>Diamond UK</a:t>
                </a:r>
              </a:p>
              <a:p>
                <a:pPr marL="174625" indent="-165100">
                  <a:buAutoNum type="alphaLcParenR"/>
                </a:pPr>
                <a:r>
                  <a:rPr lang="en-US" sz="1050" dirty="0" smtClean="0">
                    <a:latin typeface="Times New Roman" pitchFamily="18" charset="0"/>
                    <a:cs typeface="Times New Roman" pitchFamily="18" charset="0"/>
                  </a:rPr>
                  <a:t>600 mm Steel reinforced concrete slab</a:t>
                </a:r>
              </a:p>
              <a:p>
                <a:pPr marL="174625" indent="-174625">
                  <a:buAutoNum type="alphaLcParenR"/>
                </a:pPr>
                <a:r>
                  <a:rPr lang="en-US" sz="1050" dirty="0" smtClean="0">
                    <a:latin typeface="Times New Roman" pitchFamily="18" charset="0"/>
                    <a:cs typeface="Times New Roman" pitchFamily="18" charset="0"/>
                  </a:rPr>
                  <a:t>600 mm diameter pile driven to the chalk layer</a:t>
                </a:r>
              </a:p>
              <a:p>
                <a:pPr marL="174625" indent="-165100">
                  <a:buAutoNum type="alphaLcParenR"/>
                </a:pPr>
                <a:r>
                  <a:rPr lang="en-US" sz="1050" dirty="0" smtClean="0">
                    <a:latin typeface="Times New Roman" pitchFamily="18" charset="0"/>
                    <a:cs typeface="Times New Roman" pitchFamily="18" charset="0"/>
                  </a:rPr>
                  <a:t>50 mm space</a:t>
                </a:r>
                <a:endParaRPr lang="en-GB" sz="105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261" name="Group 20"/>
              <p:cNvGrpSpPr/>
              <p:nvPr/>
            </p:nvGrpSpPr>
            <p:grpSpPr>
              <a:xfrm>
                <a:off x="734365" y="4337975"/>
                <a:ext cx="360040" cy="276999"/>
                <a:chOff x="360024" y="3564138"/>
                <a:chExt cx="360040" cy="276999"/>
              </a:xfrm>
            </p:grpSpPr>
            <p:sp>
              <p:nvSpPr>
                <p:cNvPr id="292" name="Oval 291"/>
                <p:cNvSpPr/>
                <p:nvPr/>
              </p:nvSpPr>
              <p:spPr>
                <a:xfrm>
                  <a:off x="432032" y="3603503"/>
                  <a:ext cx="216024" cy="216024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3" name="TextBox 292"/>
                <p:cNvSpPr txBox="1"/>
                <p:nvPr/>
              </p:nvSpPr>
              <p:spPr>
                <a:xfrm>
                  <a:off x="360024" y="3564138"/>
                  <a:ext cx="360040" cy="276999"/>
                </a:xfrm>
                <a:prstGeom prst="rect">
                  <a:avLst/>
                </a:prstGeom>
                <a:noFill/>
                <a:effectLst>
                  <a:softEdge rad="63500"/>
                </a:effectLst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200" dirty="0" smtClean="0">
                      <a:solidFill>
                        <a:schemeClr val="bg1"/>
                      </a:solidFill>
                    </a:rPr>
                    <a:t>b</a:t>
                  </a:r>
                  <a:endParaRPr lang="en-GB" sz="12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62" name="Group 33"/>
              <p:cNvGrpSpPr/>
              <p:nvPr/>
            </p:nvGrpSpPr>
            <p:grpSpPr>
              <a:xfrm>
                <a:off x="355106" y="3823070"/>
                <a:ext cx="1331651" cy="276999"/>
                <a:chOff x="355106" y="3823070"/>
                <a:chExt cx="1331651" cy="276999"/>
              </a:xfrm>
            </p:grpSpPr>
            <p:grpSp>
              <p:nvGrpSpPr>
                <p:cNvPr id="286" name="Group 23"/>
                <p:cNvGrpSpPr/>
                <p:nvPr/>
              </p:nvGrpSpPr>
              <p:grpSpPr>
                <a:xfrm>
                  <a:off x="1213760" y="3823070"/>
                  <a:ext cx="360040" cy="276999"/>
                  <a:chOff x="360024" y="3564138"/>
                  <a:chExt cx="360040" cy="276999"/>
                </a:xfrm>
              </p:grpSpPr>
              <p:sp>
                <p:nvSpPr>
                  <p:cNvPr id="290" name="Oval 289"/>
                  <p:cNvSpPr/>
                  <p:nvPr/>
                </p:nvSpPr>
                <p:spPr>
                  <a:xfrm>
                    <a:off x="432032" y="3603503"/>
                    <a:ext cx="216024" cy="216024"/>
                  </a:xfrm>
                  <a:prstGeom prst="ellipse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1" name="TextBox 290"/>
                  <p:cNvSpPr txBox="1"/>
                  <p:nvPr/>
                </p:nvSpPr>
                <p:spPr>
                  <a:xfrm>
                    <a:off x="360024" y="3564138"/>
                    <a:ext cx="360040" cy="276999"/>
                  </a:xfrm>
                  <a:prstGeom prst="rect">
                    <a:avLst/>
                  </a:prstGeom>
                  <a:noFill/>
                  <a:effectLst>
                    <a:softEdge rad="63500"/>
                  </a:effectLst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lang="en-US" sz="1200" dirty="0" smtClean="0">
                        <a:solidFill>
                          <a:schemeClr val="bg1"/>
                        </a:solidFill>
                      </a:rPr>
                      <a:t>c</a:t>
                    </a:r>
                    <a:endParaRPr lang="en-GB" sz="12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287" name="Group 286"/>
                <p:cNvGrpSpPr/>
                <p:nvPr/>
              </p:nvGrpSpPr>
              <p:grpSpPr>
                <a:xfrm>
                  <a:off x="355106" y="3959440"/>
                  <a:ext cx="1331651" cy="8876"/>
                  <a:chOff x="363984" y="3968318"/>
                  <a:chExt cx="1331651" cy="8876"/>
                </a:xfrm>
              </p:grpSpPr>
              <p:cxnSp>
                <p:nvCxnSpPr>
                  <p:cNvPr id="288" name="Straight Connector 287"/>
                  <p:cNvCxnSpPr>
                    <a:stCxn id="290" idx="2"/>
                  </p:cNvCxnSpPr>
                  <p:nvPr/>
                </p:nvCxnSpPr>
                <p:spPr>
                  <a:xfrm rot="10800000" flipV="1">
                    <a:off x="363984" y="3977194"/>
                    <a:ext cx="921784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9" name="Straight Connector 31"/>
                  <p:cNvCxnSpPr>
                    <a:stCxn id="290" idx="6"/>
                  </p:cNvCxnSpPr>
                  <p:nvPr/>
                </p:nvCxnSpPr>
                <p:spPr>
                  <a:xfrm flipV="1">
                    <a:off x="1501792" y="3968318"/>
                    <a:ext cx="193843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63" name="Group 152"/>
              <p:cNvGrpSpPr/>
              <p:nvPr/>
            </p:nvGrpSpPr>
            <p:grpSpPr>
              <a:xfrm>
                <a:off x="284087" y="3552828"/>
                <a:ext cx="1440000" cy="277887"/>
                <a:chOff x="284087" y="3552828"/>
                <a:chExt cx="1440000" cy="277887"/>
              </a:xfrm>
            </p:grpSpPr>
            <p:cxnSp>
              <p:nvCxnSpPr>
                <p:cNvPr id="267" name="Straight Connector 266"/>
                <p:cNvCxnSpPr/>
                <p:nvPr/>
              </p:nvCxnSpPr>
              <p:spPr>
                <a:xfrm>
                  <a:off x="284087" y="3559946"/>
                  <a:ext cx="1440000" cy="0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8" name="Group 117"/>
                <p:cNvGrpSpPr/>
                <p:nvPr/>
              </p:nvGrpSpPr>
              <p:grpSpPr>
                <a:xfrm>
                  <a:off x="284087" y="3552828"/>
                  <a:ext cx="1440000" cy="277561"/>
                  <a:chOff x="284087" y="3552828"/>
                  <a:chExt cx="1440000" cy="277561"/>
                </a:xfrm>
              </p:grpSpPr>
              <p:cxnSp>
                <p:nvCxnSpPr>
                  <p:cNvPr id="270" name="Straight Connector 269"/>
                  <p:cNvCxnSpPr/>
                  <p:nvPr/>
                </p:nvCxnSpPr>
                <p:spPr>
                  <a:xfrm>
                    <a:off x="284087" y="3627638"/>
                    <a:ext cx="1440000" cy="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1" name="Straight Connector 270"/>
                  <p:cNvCxnSpPr/>
                  <p:nvPr/>
                </p:nvCxnSpPr>
                <p:spPr>
                  <a:xfrm>
                    <a:off x="284087" y="3695330"/>
                    <a:ext cx="1440000" cy="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2" name="Straight Connector 271"/>
                  <p:cNvCxnSpPr/>
                  <p:nvPr/>
                </p:nvCxnSpPr>
                <p:spPr>
                  <a:xfrm>
                    <a:off x="284087" y="3763022"/>
                    <a:ext cx="1440000" cy="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3" name="Straight Connector 272"/>
                  <p:cNvCxnSpPr/>
                  <p:nvPr/>
                </p:nvCxnSpPr>
                <p:spPr>
                  <a:xfrm rot="5400000">
                    <a:off x="145351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4" name="Straight Connector 273"/>
                  <p:cNvCxnSpPr/>
                  <p:nvPr/>
                </p:nvCxnSpPr>
                <p:spPr>
                  <a:xfrm rot="5400000">
                    <a:off x="133663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5" name="Straight Connector 274"/>
                  <p:cNvCxnSpPr/>
                  <p:nvPr/>
                </p:nvCxnSpPr>
                <p:spPr>
                  <a:xfrm rot="5400000">
                    <a:off x="121975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6" name="Straight Connector 275"/>
                  <p:cNvCxnSpPr/>
                  <p:nvPr/>
                </p:nvCxnSpPr>
                <p:spPr>
                  <a:xfrm rot="5400000">
                    <a:off x="110287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7" name="Straight Connector 276"/>
                  <p:cNvCxnSpPr/>
                  <p:nvPr/>
                </p:nvCxnSpPr>
                <p:spPr>
                  <a:xfrm rot="5400000">
                    <a:off x="98599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8" name="Straight Connector 277"/>
                  <p:cNvCxnSpPr/>
                  <p:nvPr/>
                </p:nvCxnSpPr>
                <p:spPr>
                  <a:xfrm rot="5400000">
                    <a:off x="86911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9" name="Straight Connector 278"/>
                  <p:cNvCxnSpPr/>
                  <p:nvPr/>
                </p:nvCxnSpPr>
                <p:spPr>
                  <a:xfrm rot="5400000">
                    <a:off x="1570394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0" name="Straight Connector 279"/>
                  <p:cNvCxnSpPr/>
                  <p:nvPr/>
                </p:nvCxnSpPr>
                <p:spPr>
                  <a:xfrm rot="5400000">
                    <a:off x="75223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1" name="Straight Connector 280"/>
                  <p:cNvCxnSpPr/>
                  <p:nvPr/>
                </p:nvCxnSpPr>
                <p:spPr>
                  <a:xfrm rot="5400000">
                    <a:off x="63535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2" name="Straight Connector 281"/>
                  <p:cNvCxnSpPr/>
                  <p:nvPr/>
                </p:nvCxnSpPr>
                <p:spPr>
                  <a:xfrm rot="5400000">
                    <a:off x="51847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3" name="Straight Connector 282"/>
                  <p:cNvCxnSpPr/>
                  <p:nvPr/>
                </p:nvCxnSpPr>
                <p:spPr>
                  <a:xfrm rot="5400000">
                    <a:off x="40159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4" name="Straight Connector 283"/>
                  <p:cNvCxnSpPr/>
                  <p:nvPr/>
                </p:nvCxnSpPr>
                <p:spPr>
                  <a:xfrm rot="5400000">
                    <a:off x="28471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5" name="Straight Connector 284"/>
                  <p:cNvCxnSpPr/>
                  <p:nvPr/>
                </p:nvCxnSpPr>
                <p:spPr>
                  <a:xfrm rot="5400000">
                    <a:off x="16783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69" name="Straight Connector 268"/>
                <p:cNvCxnSpPr/>
                <p:nvPr/>
              </p:nvCxnSpPr>
              <p:spPr>
                <a:xfrm>
                  <a:off x="284087" y="3830715"/>
                  <a:ext cx="1440000" cy="0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4" name="Group 19"/>
              <p:cNvGrpSpPr/>
              <p:nvPr/>
            </p:nvGrpSpPr>
            <p:grpSpPr>
              <a:xfrm>
                <a:off x="360024" y="3564138"/>
                <a:ext cx="360040" cy="276999"/>
                <a:chOff x="360024" y="3564138"/>
                <a:chExt cx="360040" cy="276999"/>
              </a:xfrm>
            </p:grpSpPr>
            <p:sp>
              <p:nvSpPr>
                <p:cNvPr id="265" name="Oval 264"/>
                <p:cNvSpPr/>
                <p:nvPr/>
              </p:nvSpPr>
              <p:spPr>
                <a:xfrm>
                  <a:off x="432032" y="3603503"/>
                  <a:ext cx="216024" cy="216024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6" name="TextBox 265"/>
                <p:cNvSpPr txBox="1"/>
                <p:nvPr/>
              </p:nvSpPr>
              <p:spPr>
                <a:xfrm>
                  <a:off x="360024" y="3564138"/>
                  <a:ext cx="360040" cy="276999"/>
                </a:xfrm>
                <a:prstGeom prst="rect">
                  <a:avLst/>
                </a:prstGeom>
                <a:noFill/>
                <a:effectLst>
                  <a:softEdge rad="63500"/>
                </a:effectLst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200" dirty="0" smtClean="0">
                      <a:solidFill>
                        <a:schemeClr val="bg1"/>
                      </a:solidFill>
                    </a:rPr>
                    <a:t>a</a:t>
                  </a:r>
                  <a:endParaRPr lang="en-GB" sz="12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294" name="Group 293"/>
            <p:cNvGrpSpPr/>
            <p:nvPr/>
          </p:nvGrpSpPr>
          <p:grpSpPr>
            <a:xfrm>
              <a:off x="1939272" y="2053894"/>
              <a:ext cx="1644346" cy="3448750"/>
              <a:chOff x="1913951" y="3501008"/>
              <a:chExt cx="1644346" cy="3448750"/>
            </a:xfrm>
          </p:grpSpPr>
          <p:sp>
            <p:nvSpPr>
              <p:cNvPr id="295" name="Rectangle 294"/>
              <p:cNvSpPr/>
              <p:nvPr/>
            </p:nvSpPr>
            <p:spPr>
              <a:xfrm>
                <a:off x="2016528" y="4136994"/>
                <a:ext cx="1512168" cy="1596262"/>
              </a:xfrm>
              <a:prstGeom prst="rect">
                <a:avLst/>
              </a:prstGeom>
              <a:blipFill dpi="0" rotWithShape="1">
                <a:blip r:embed="rId2" cstate="print">
                  <a:alphaModFix amt="37000"/>
                </a:blip>
                <a:srcRect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 smtClean="0">
                  <a:solidFill>
                    <a:schemeClr val="bg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296" name="Rectangle 295"/>
              <p:cNvSpPr/>
              <p:nvPr/>
            </p:nvSpPr>
            <p:spPr>
              <a:xfrm>
                <a:off x="2016528" y="3501008"/>
                <a:ext cx="1512168" cy="576000"/>
              </a:xfrm>
              <a:prstGeom prst="rect">
                <a:avLst/>
              </a:prstGeom>
              <a:blipFill>
                <a:blip r:embed="rId3" cstate="print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 smtClean="0">
                  <a:solidFill>
                    <a:schemeClr val="bg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297" name="Rectangle 296"/>
              <p:cNvSpPr/>
              <p:nvPr/>
            </p:nvSpPr>
            <p:spPr>
              <a:xfrm rot="16200000">
                <a:off x="1692516" y="4545100"/>
                <a:ext cx="1944216" cy="576112"/>
              </a:xfrm>
              <a:prstGeom prst="rect">
                <a:avLst/>
              </a:prstGeom>
              <a:blipFill>
                <a:blip r:embed="rId3" cstate="print"/>
                <a:tile tx="0" ty="0" sx="100000" sy="100000" flip="none" algn="tl"/>
              </a:blipFill>
              <a:ln w="3175"/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8" name="TextBox 297"/>
              <p:cNvSpPr txBox="1"/>
              <p:nvPr/>
            </p:nvSpPr>
            <p:spPr>
              <a:xfrm>
                <a:off x="1913951" y="5726346"/>
                <a:ext cx="1644346" cy="1223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4625" indent="-165100" algn="ctr"/>
                <a:r>
                  <a:rPr lang="en-US" sz="1050" b="1" cap="small" dirty="0" smtClean="0">
                    <a:latin typeface="Times New Roman" pitchFamily="18" charset="0"/>
                    <a:cs typeface="Times New Roman" pitchFamily="18" charset="0"/>
                  </a:rPr>
                  <a:t>Soleil</a:t>
                </a:r>
                <a:r>
                  <a:rPr lang="en-US" sz="1050" b="1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050" b="1" cap="small" dirty="0" smtClean="0">
                    <a:latin typeface="Times New Roman" pitchFamily="18" charset="0"/>
                    <a:cs typeface="Times New Roman" pitchFamily="18" charset="0"/>
                  </a:rPr>
                  <a:t>France</a:t>
                </a:r>
              </a:p>
              <a:p>
                <a:pPr marL="174625" indent="-165100">
                  <a:buAutoNum type="alphaLcParenR"/>
                </a:pPr>
                <a:r>
                  <a:rPr lang="en-US" sz="1050" dirty="0" smtClean="0">
                    <a:latin typeface="Times New Roman" pitchFamily="18" charset="0"/>
                    <a:cs typeface="Times New Roman" pitchFamily="18" charset="0"/>
                  </a:rPr>
                  <a:t>800 mm Steel reinforced concrete slab</a:t>
                </a:r>
              </a:p>
              <a:p>
                <a:pPr marL="174625" indent="-174625">
                  <a:buAutoNum type="alphaLcParenR"/>
                </a:pPr>
                <a:r>
                  <a:rPr lang="en-US" sz="1050" dirty="0" smtClean="0">
                    <a:latin typeface="Times New Roman" pitchFamily="18" charset="0"/>
                    <a:cs typeface="Times New Roman" pitchFamily="18" charset="0"/>
                  </a:rPr>
                  <a:t>600 mm diameter pile driven to the </a:t>
                </a:r>
                <a:r>
                  <a:rPr lang="en-US" sz="1050" dirty="0" err="1" smtClean="0">
                    <a:latin typeface="Times New Roman" pitchFamily="18" charset="0"/>
                    <a:cs typeface="Times New Roman" pitchFamily="18" charset="0"/>
                  </a:rPr>
                  <a:t>Fontainbleu</a:t>
                </a:r>
                <a:r>
                  <a:rPr lang="en-US" sz="1050" dirty="0" smtClean="0">
                    <a:latin typeface="Times New Roman" pitchFamily="18" charset="0"/>
                    <a:cs typeface="Times New Roman" pitchFamily="18" charset="0"/>
                  </a:rPr>
                  <a:t> sands</a:t>
                </a:r>
              </a:p>
              <a:p>
                <a:pPr marL="174625" indent="-165100">
                  <a:buAutoNum type="alphaLcParenR"/>
                </a:pPr>
                <a:r>
                  <a:rPr lang="en-US" sz="1050" dirty="0" smtClean="0">
                    <a:latin typeface="Times New Roman" pitchFamily="18" charset="0"/>
                    <a:cs typeface="Times New Roman" pitchFamily="18" charset="0"/>
                  </a:rPr>
                  <a:t>50 mm space</a:t>
                </a:r>
                <a:endParaRPr lang="en-GB" sz="105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299" name="Group 41"/>
              <p:cNvGrpSpPr/>
              <p:nvPr/>
            </p:nvGrpSpPr>
            <p:grpSpPr>
              <a:xfrm>
                <a:off x="2499373" y="4337975"/>
                <a:ext cx="360040" cy="276999"/>
                <a:chOff x="360024" y="3564138"/>
                <a:chExt cx="360040" cy="276999"/>
              </a:xfrm>
            </p:grpSpPr>
            <p:sp>
              <p:nvSpPr>
                <p:cNvPr id="331" name="Oval 49"/>
                <p:cNvSpPr/>
                <p:nvPr/>
              </p:nvSpPr>
              <p:spPr>
                <a:xfrm>
                  <a:off x="432032" y="3603503"/>
                  <a:ext cx="216024" cy="216024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2" name="TextBox 331"/>
                <p:cNvSpPr txBox="1"/>
                <p:nvPr/>
              </p:nvSpPr>
              <p:spPr>
                <a:xfrm>
                  <a:off x="360024" y="3564138"/>
                  <a:ext cx="360040" cy="276999"/>
                </a:xfrm>
                <a:prstGeom prst="rect">
                  <a:avLst/>
                </a:prstGeom>
                <a:noFill/>
                <a:effectLst>
                  <a:softEdge rad="63500"/>
                </a:effectLst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200" dirty="0" smtClean="0">
                      <a:solidFill>
                        <a:schemeClr val="bg1"/>
                      </a:solidFill>
                    </a:rPr>
                    <a:t>b</a:t>
                  </a:r>
                  <a:endParaRPr lang="en-GB" sz="12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0" name="Group 176"/>
              <p:cNvGrpSpPr/>
              <p:nvPr/>
            </p:nvGrpSpPr>
            <p:grpSpPr>
              <a:xfrm>
                <a:off x="2062881" y="3567114"/>
                <a:ext cx="1440000" cy="435766"/>
                <a:chOff x="2062881" y="3567114"/>
                <a:chExt cx="1440000" cy="435766"/>
              </a:xfrm>
            </p:grpSpPr>
            <p:cxnSp>
              <p:nvCxnSpPr>
                <p:cNvPr id="311" name="Straight Connector 310"/>
                <p:cNvCxnSpPr/>
                <p:nvPr/>
              </p:nvCxnSpPr>
              <p:spPr>
                <a:xfrm>
                  <a:off x="2062881" y="3574233"/>
                  <a:ext cx="1440000" cy="0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2" name="Straight Connector 311"/>
                <p:cNvCxnSpPr/>
                <p:nvPr/>
              </p:nvCxnSpPr>
              <p:spPr>
                <a:xfrm>
                  <a:off x="2062881" y="3645555"/>
                  <a:ext cx="1440000" cy="0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/>
              </p:nvCxnSpPr>
              <p:spPr>
                <a:xfrm>
                  <a:off x="2062881" y="3716877"/>
                  <a:ext cx="1440000" cy="0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4" name="Straight Connector 313"/>
                <p:cNvCxnSpPr/>
                <p:nvPr/>
              </p:nvCxnSpPr>
              <p:spPr>
                <a:xfrm>
                  <a:off x="2062881" y="3788199"/>
                  <a:ext cx="1440000" cy="0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5" name="Straight Connector 314"/>
                <p:cNvCxnSpPr/>
                <p:nvPr/>
              </p:nvCxnSpPr>
              <p:spPr>
                <a:xfrm rot="5400000">
                  <a:off x="3153292" y="3784347"/>
                  <a:ext cx="435600" cy="1135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6" name="Straight Connector 315"/>
                <p:cNvCxnSpPr/>
                <p:nvPr/>
              </p:nvCxnSpPr>
              <p:spPr>
                <a:xfrm rot="5400000">
                  <a:off x="3036412" y="3784347"/>
                  <a:ext cx="435600" cy="1135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7" name="Straight Connector 316"/>
                <p:cNvCxnSpPr/>
                <p:nvPr/>
              </p:nvCxnSpPr>
              <p:spPr>
                <a:xfrm rot="5400000">
                  <a:off x="2919532" y="3784347"/>
                  <a:ext cx="435600" cy="1135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8" name="Straight Connector 317"/>
                <p:cNvCxnSpPr/>
                <p:nvPr/>
              </p:nvCxnSpPr>
              <p:spPr>
                <a:xfrm rot="5400000">
                  <a:off x="2802652" y="3784347"/>
                  <a:ext cx="435600" cy="1135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Straight Connector 318"/>
                <p:cNvCxnSpPr/>
                <p:nvPr/>
              </p:nvCxnSpPr>
              <p:spPr>
                <a:xfrm rot="5400000">
                  <a:off x="2685772" y="3784347"/>
                  <a:ext cx="435600" cy="1135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0" name="Straight Connector 319"/>
                <p:cNvCxnSpPr/>
                <p:nvPr/>
              </p:nvCxnSpPr>
              <p:spPr>
                <a:xfrm rot="5400000">
                  <a:off x="2568892" y="3784347"/>
                  <a:ext cx="435600" cy="1135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Straight Connector 320"/>
                <p:cNvCxnSpPr/>
                <p:nvPr/>
              </p:nvCxnSpPr>
              <p:spPr>
                <a:xfrm rot="5400000">
                  <a:off x="3270168" y="3784347"/>
                  <a:ext cx="435600" cy="1135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2" name="Straight Connector 321"/>
                <p:cNvCxnSpPr/>
                <p:nvPr/>
              </p:nvCxnSpPr>
              <p:spPr>
                <a:xfrm rot="5400000">
                  <a:off x="2452012" y="3784347"/>
                  <a:ext cx="435600" cy="1135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Straight Connector 322"/>
                <p:cNvCxnSpPr/>
                <p:nvPr/>
              </p:nvCxnSpPr>
              <p:spPr>
                <a:xfrm rot="5400000">
                  <a:off x="2335132" y="3784347"/>
                  <a:ext cx="435600" cy="1135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Straight Connector 323"/>
                <p:cNvCxnSpPr/>
                <p:nvPr/>
              </p:nvCxnSpPr>
              <p:spPr>
                <a:xfrm rot="5400000">
                  <a:off x="2218252" y="3784347"/>
                  <a:ext cx="435600" cy="1135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5" name="Straight Connector 324"/>
                <p:cNvCxnSpPr/>
                <p:nvPr/>
              </p:nvCxnSpPr>
              <p:spPr>
                <a:xfrm rot="5400000">
                  <a:off x="2101372" y="3784347"/>
                  <a:ext cx="435600" cy="1135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6" name="Straight Connector 325"/>
                <p:cNvCxnSpPr/>
                <p:nvPr/>
              </p:nvCxnSpPr>
              <p:spPr>
                <a:xfrm rot="5400000">
                  <a:off x="1984492" y="3784347"/>
                  <a:ext cx="435600" cy="1135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7" name="Straight Connector 326"/>
                <p:cNvCxnSpPr/>
                <p:nvPr/>
              </p:nvCxnSpPr>
              <p:spPr>
                <a:xfrm rot="16200000" flipH="1">
                  <a:off x="1868098" y="3784997"/>
                  <a:ext cx="435766" cy="0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8" name="Straight Connector 327"/>
                <p:cNvCxnSpPr/>
                <p:nvPr/>
              </p:nvCxnSpPr>
              <p:spPr>
                <a:xfrm>
                  <a:off x="2062881" y="3859521"/>
                  <a:ext cx="1440000" cy="0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9" name="Straight Connector 328"/>
                <p:cNvCxnSpPr/>
                <p:nvPr/>
              </p:nvCxnSpPr>
              <p:spPr>
                <a:xfrm>
                  <a:off x="2062881" y="3930843"/>
                  <a:ext cx="1440000" cy="0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0" name="Straight Connector 329"/>
                <p:cNvCxnSpPr/>
                <p:nvPr/>
              </p:nvCxnSpPr>
              <p:spPr>
                <a:xfrm>
                  <a:off x="2062881" y="4002164"/>
                  <a:ext cx="1440000" cy="0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1" name="Group 40"/>
              <p:cNvGrpSpPr/>
              <p:nvPr/>
            </p:nvGrpSpPr>
            <p:grpSpPr>
              <a:xfrm>
                <a:off x="2125032" y="3564138"/>
                <a:ext cx="360040" cy="276999"/>
                <a:chOff x="360024" y="3564138"/>
                <a:chExt cx="360040" cy="276999"/>
              </a:xfrm>
            </p:grpSpPr>
            <p:sp>
              <p:nvSpPr>
                <p:cNvPr id="309" name="Oval 308"/>
                <p:cNvSpPr/>
                <p:nvPr/>
              </p:nvSpPr>
              <p:spPr>
                <a:xfrm>
                  <a:off x="432032" y="3603503"/>
                  <a:ext cx="216024" cy="216024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0" name="TextBox 309"/>
                <p:cNvSpPr txBox="1"/>
                <p:nvPr/>
              </p:nvSpPr>
              <p:spPr>
                <a:xfrm>
                  <a:off x="360024" y="3564138"/>
                  <a:ext cx="360040" cy="276999"/>
                </a:xfrm>
                <a:prstGeom prst="rect">
                  <a:avLst/>
                </a:prstGeom>
                <a:noFill/>
                <a:effectLst>
                  <a:softEdge rad="63500"/>
                </a:effectLst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200" dirty="0" smtClean="0">
                      <a:solidFill>
                        <a:schemeClr val="bg1"/>
                      </a:solidFill>
                    </a:rPr>
                    <a:t>a</a:t>
                  </a:r>
                  <a:endParaRPr lang="en-GB" sz="12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2" name="Group 42"/>
              <p:cNvGrpSpPr/>
              <p:nvPr/>
            </p:nvGrpSpPr>
            <p:grpSpPr>
              <a:xfrm>
                <a:off x="2120114" y="3956240"/>
                <a:ext cx="1331651" cy="276999"/>
                <a:chOff x="355106" y="3823070"/>
                <a:chExt cx="1331651" cy="276999"/>
              </a:xfrm>
            </p:grpSpPr>
            <p:grpSp>
              <p:nvGrpSpPr>
                <p:cNvPr id="303" name="Group 43"/>
                <p:cNvGrpSpPr/>
                <p:nvPr/>
              </p:nvGrpSpPr>
              <p:grpSpPr>
                <a:xfrm>
                  <a:off x="1213760" y="3823070"/>
                  <a:ext cx="360040" cy="276999"/>
                  <a:chOff x="360024" y="3564138"/>
                  <a:chExt cx="360040" cy="276999"/>
                </a:xfrm>
              </p:grpSpPr>
              <p:sp>
                <p:nvSpPr>
                  <p:cNvPr id="307" name="Oval 47"/>
                  <p:cNvSpPr/>
                  <p:nvPr/>
                </p:nvSpPr>
                <p:spPr>
                  <a:xfrm>
                    <a:off x="432032" y="3603503"/>
                    <a:ext cx="216024" cy="216024"/>
                  </a:xfrm>
                  <a:prstGeom prst="ellipse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08" name="TextBox 48"/>
                  <p:cNvSpPr txBox="1"/>
                  <p:nvPr/>
                </p:nvSpPr>
                <p:spPr>
                  <a:xfrm>
                    <a:off x="360024" y="3564138"/>
                    <a:ext cx="360040" cy="276999"/>
                  </a:xfrm>
                  <a:prstGeom prst="rect">
                    <a:avLst/>
                  </a:prstGeom>
                  <a:noFill/>
                  <a:effectLst>
                    <a:softEdge rad="63500"/>
                  </a:effectLst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lang="en-US" sz="1200" dirty="0" smtClean="0">
                        <a:solidFill>
                          <a:schemeClr val="bg1"/>
                        </a:solidFill>
                      </a:rPr>
                      <a:t>c</a:t>
                    </a:r>
                    <a:endParaRPr lang="en-GB" sz="12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304" name="Group 44"/>
                <p:cNvGrpSpPr/>
                <p:nvPr/>
              </p:nvGrpSpPr>
              <p:grpSpPr>
                <a:xfrm>
                  <a:off x="355106" y="3959440"/>
                  <a:ext cx="1331651" cy="8876"/>
                  <a:chOff x="363984" y="3968318"/>
                  <a:chExt cx="1331651" cy="8876"/>
                </a:xfrm>
              </p:grpSpPr>
              <p:cxnSp>
                <p:nvCxnSpPr>
                  <p:cNvPr id="305" name="Straight Connector 45"/>
                  <p:cNvCxnSpPr/>
                  <p:nvPr/>
                </p:nvCxnSpPr>
                <p:spPr>
                  <a:xfrm rot="10800000" flipV="1">
                    <a:off x="363984" y="3977194"/>
                    <a:ext cx="921784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6" name="Straight Connector 46"/>
                  <p:cNvCxnSpPr/>
                  <p:nvPr/>
                </p:nvCxnSpPr>
                <p:spPr>
                  <a:xfrm flipV="1">
                    <a:off x="1501792" y="3968318"/>
                    <a:ext cx="193843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334" name="Content Placeholder 333"/>
          <p:cNvSpPr>
            <a:spLocks noGrp="1"/>
          </p:cNvSpPr>
          <p:nvPr>
            <p:ph idx="1"/>
          </p:nvPr>
        </p:nvSpPr>
        <p:spPr>
          <a:xfrm>
            <a:off x="3766782" y="2279176"/>
            <a:ext cx="4920018" cy="3846987"/>
          </a:xfrm>
        </p:spPr>
        <p:txBody>
          <a:bodyPr/>
          <a:lstStyle/>
          <a:p>
            <a:r>
              <a:rPr lang="en-US" dirty="0" smtClean="0"/>
              <a:t>Technical Solutions:</a:t>
            </a:r>
          </a:p>
          <a:p>
            <a:pPr lvl="1"/>
            <a:r>
              <a:rPr lang="en-US" dirty="0" smtClean="0"/>
              <a:t>Piles to cross the </a:t>
            </a:r>
            <a:r>
              <a:rPr lang="en-US" i="1" dirty="0" smtClean="0"/>
              <a:t>poor</a:t>
            </a:r>
            <a:r>
              <a:rPr lang="en-US" dirty="0" smtClean="0"/>
              <a:t>  soil to reach a good one (</a:t>
            </a:r>
            <a:r>
              <a:rPr lang="en-US" cap="small" dirty="0" smtClean="0"/>
              <a:t>Soleil</a:t>
            </a:r>
            <a:r>
              <a:rPr lang="en-US" dirty="0" smtClean="0"/>
              <a:t> and </a:t>
            </a:r>
            <a:r>
              <a:rPr lang="en-US" cap="small" dirty="0" smtClean="0"/>
              <a:t>Diamond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Compacted layers with new materials (</a:t>
            </a:r>
            <a:r>
              <a:rPr lang="en-US" cap="small" dirty="0" smtClean="0"/>
              <a:t>Petra</a:t>
            </a:r>
            <a:r>
              <a:rPr lang="en-US" dirty="0" smtClean="0"/>
              <a:t> and </a:t>
            </a:r>
            <a:r>
              <a:rPr lang="en-US" cap="small" dirty="0" smtClean="0"/>
              <a:t>Alba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Rollcrete</a:t>
            </a:r>
            <a:r>
              <a:rPr lang="en-US" dirty="0" smtClean="0"/>
              <a:t> layer plus natural soil (</a:t>
            </a:r>
            <a:r>
              <a:rPr lang="en-US" cap="small" dirty="0" smtClean="0"/>
              <a:t>Esrf</a:t>
            </a:r>
            <a:r>
              <a:rPr lang="en-US" dirty="0" smtClean="0"/>
              <a:t>)</a:t>
            </a:r>
          </a:p>
          <a:p>
            <a:pPr lvl="1"/>
            <a:endParaRPr lang="en-GB" dirty="0"/>
          </a:p>
        </p:txBody>
      </p:sp>
      <p:grpSp>
        <p:nvGrpSpPr>
          <p:cNvPr id="464" name="Group 463"/>
          <p:cNvGrpSpPr/>
          <p:nvPr/>
        </p:nvGrpSpPr>
        <p:grpSpPr>
          <a:xfrm>
            <a:off x="109184" y="2040246"/>
            <a:ext cx="3430718" cy="3933498"/>
            <a:chOff x="3747356" y="2053894"/>
            <a:chExt cx="3430718" cy="3933498"/>
          </a:xfrm>
        </p:grpSpPr>
        <p:grpSp>
          <p:nvGrpSpPr>
            <p:cNvPr id="337" name="Group 336"/>
            <p:cNvGrpSpPr/>
            <p:nvPr/>
          </p:nvGrpSpPr>
          <p:grpSpPr>
            <a:xfrm>
              <a:off x="3747356" y="2053894"/>
              <a:ext cx="1633490" cy="3287167"/>
              <a:chOff x="3696714" y="3501008"/>
              <a:chExt cx="1633490" cy="3287167"/>
            </a:xfrm>
          </p:grpSpPr>
          <p:sp>
            <p:nvSpPr>
              <p:cNvPr id="338" name="Rectangle 337"/>
              <p:cNvSpPr/>
              <p:nvPr/>
            </p:nvSpPr>
            <p:spPr>
              <a:xfrm>
                <a:off x="3806190" y="4005064"/>
                <a:ext cx="1512168" cy="1728192"/>
              </a:xfrm>
              <a:prstGeom prst="rect">
                <a:avLst/>
              </a:prstGeom>
              <a:blipFill dpi="0" rotWithShape="1">
                <a:blip r:embed="rId2" cstate="print">
                  <a:alphaModFix amt="37000"/>
                </a:blip>
                <a:srcRect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 smtClean="0">
                  <a:solidFill>
                    <a:schemeClr val="bg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339" name="Rectangle 338"/>
              <p:cNvSpPr/>
              <p:nvPr/>
            </p:nvSpPr>
            <p:spPr>
              <a:xfrm>
                <a:off x="3806190" y="3501008"/>
                <a:ext cx="1512168" cy="720000"/>
              </a:xfrm>
              <a:prstGeom prst="rect">
                <a:avLst/>
              </a:prstGeom>
              <a:blipFill>
                <a:blip r:embed="rId3" cstate="print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 smtClean="0">
                  <a:solidFill>
                    <a:schemeClr val="bg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340" name="TextBox 339"/>
              <p:cNvSpPr txBox="1"/>
              <p:nvPr/>
            </p:nvSpPr>
            <p:spPr>
              <a:xfrm>
                <a:off x="3696714" y="5726346"/>
                <a:ext cx="1633490" cy="106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4625" indent="-165100" algn="ctr"/>
                <a:r>
                  <a:rPr lang="en-US" sz="1050" b="1" cap="small" dirty="0" smtClean="0">
                    <a:latin typeface="Times New Roman" pitchFamily="18" charset="0"/>
                    <a:cs typeface="Times New Roman" pitchFamily="18" charset="0"/>
                  </a:rPr>
                  <a:t>ALBA Spain</a:t>
                </a:r>
              </a:p>
              <a:p>
                <a:pPr marL="174625" indent="-165100">
                  <a:buAutoNum type="alphaLcParenR"/>
                </a:pPr>
                <a:r>
                  <a:rPr lang="en-US" sz="1050" dirty="0" smtClean="0">
                    <a:latin typeface="Times New Roman" pitchFamily="18" charset="0"/>
                    <a:cs typeface="Times New Roman" pitchFamily="18" charset="0"/>
                  </a:rPr>
                  <a:t>1000 mm Steel reinforced concrete slab</a:t>
                </a:r>
              </a:p>
              <a:p>
                <a:pPr marL="174625" indent="-174625">
                  <a:buAutoNum type="alphaLcParenR"/>
                </a:pPr>
                <a:r>
                  <a:rPr lang="en-US" sz="1050" dirty="0" smtClean="0">
                    <a:latin typeface="Times New Roman" pitchFamily="18" charset="0"/>
                    <a:cs typeface="Times New Roman" pitchFamily="18" charset="0"/>
                  </a:rPr>
                  <a:t>1700 mm compacted stone</a:t>
                </a:r>
              </a:p>
            </p:txBody>
          </p:sp>
          <p:sp>
            <p:nvSpPr>
              <p:cNvPr id="341" name="Rectangle 340"/>
              <p:cNvSpPr/>
              <p:nvPr/>
            </p:nvSpPr>
            <p:spPr>
              <a:xfrm>
                <a:off x="3806190" y="4220099"/>
                <a:ext cx="1512168" cy="1224000"/>
              </a:xfrm>
              <a:prstGeom prst="rect">
                <a:avLst/>
              </a:prstGeom>
              <a:blipFill>
                <a:blip r:embed="rId2" cstate="print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 smtClean="0">
                  <a:solidFill>
                    <a:schemeClr val="bg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grpSp>
            <p:nvGrpSpPr>
              <p:cNvPr id="342" name="Group 59"/>
              <p:cNvGrpSpPr/>
              <p:nvPr/>
            </p:nvGrpSpPr>
            <p:grpSpPr>
              <a:xfrm>
                <a:off x="3925037" y="4337975"/>
                <a:ext cx="360040" cy="276999"/>
                <a:chOff x="-3974" y="3564138"/>
                <a:chExt cx="360040" cy="276999"/>
              </a:xfrm>
            </p:grpSpPr>
            <p:sp>
              <p:nvSpPr>
                <p:cNvPr id="369" name="Oval 368"/>
                <p:cNvSpPr/>
                <p:nvPr/>
              </p:nvSpPr>
              <p:spPr>
                <a:xfrm>
                  <a:off x="59156" y="3603503"/>
                  <a:ext cx="216024" cy="216024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0" name="TextBox 369"/>
                <p:cNvSpPr txBox="1"/>
                <p:nvPr/>
              </p:nvSpPr>
              <p:spPr>
                <a:xfrm>
                  <a:off x="-3974" y="3564138"/>
                  <a:ext cx="360040" cy="276999"/>
                </a:xfrm>
                <a:prstGeom prst="rect">
                  <a:avLst/>
                </a:prstGeom>
                <a:noFill/>
                <a:effectLst>
                  <a:softEdge rad="63500"/>
                </a:effectLst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200" dirty="0" smtClean="0">
                      <a:solidFill>
                        <a:schemeClr val="bg1"/>
                      </a:solidFill>
                    </a:rPr>
                    <a:t>b</a:t>
                  </a:r>
                  <a:endParaRPr lang="en-GB" sz="12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3" name="Group 201"/>
              <p:cNvGrpSpPr/>
              <p:nvPr/>
            </p:nvGrpSpPr>
            <p:grpSpPr>
              <a:xfrm>
                <a:off x="3848818" y="3567114"/>
                <a:ext cx="1440000" cy="579601"/>
                <a:chOff x="3848818" y="3567114"/>
                <a:chExt cx="1440000" cy="579601"/>
              </a:xfrm>
            </p:grpSpPr>
            <p:cxnSp>
              <p:nvCxnSpPr>
                <p:cNvPr id="347" name="Straight Connector 346"/>
                <p:cNvCxnSpPr/>
                <p:nvPr/>
              </p:nvCxnSpPr>
              <p:spPr>
                <a:xfrm>
                  <a:off x="3848818" y="3574233"/>
                  <a:ext cx="1440000" cy="0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8" name="Straight Connector 347"/>
                <p:cNvCxnSpPr/>
                <p:nvPr/>
              </p:nvCxnSpPr>
              <p:spPr>
                <a:xfrm>
                  <a:off x="3848818" y="3645584"/>
                  <a:ext cx="1440000" cy="0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9" name="Straight Connector 348"/>
                <p:cNvCxnSpPr/>
                <p:nvPr/>
              </p:nvCxnSpPr>
              <p:spPr>
                <a:xfrm>
                  <a:off x="3848818" y="3716935"/>
                  <a:ext cx="1440000" cy="0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0" name="Straight Connector 349"/>
                <p:cNvCxnSpPr/>
                <p:nvPr/>
              </p:nvCxnSpPr>
              <p:spPr>
                <a:xfrm>
                  <a:off x="3848818" y="3788286"/>
                  <a:ext cx="1440000" cy="0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1" name="Straight Connector 350"/>
                <p:cNvCxnSpPr/>
                <p:nvPr/>
              </p:nvCxnSpPr>
              <p:spPr>
                <a:xfrm rot="5400000">
                  <a:off x="4867229" y="3856347"/>
                  <a:ext cx="579600" cy="1135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2" name="Straight Connector 351"/>
                <p:cNvCxnSpPr/>
                <p:nvPr/>
              </p:nvCxnSpPr>
              <p:spPr>
                <a:xfrm rot="5400000">
                  <a:off x="4750349" y="3856347"/>
                  <a:ext cx="579600" cy="1135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3" name="Straight Connector 352"/>
                <p:cNvCxnSpPr/>
                <p:nvPr/>
              </p:nvCxnSpPr>
              <p:spPr>
                <a:xfrm rot="5400000">
                  <a:off x="4633469" y="3856347"/>
                  <a:ext cx="579600" cy="1135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4" name="Straight Connector 353"/>
                <p:cNvCxnSpPr/>
                <p:nvPr/>
              </p:nvCxnSpPr>
              <p:spPr>
                <a:xfrm rot="5400000">
                  <a:off x="4516589" y="3856347"/>
                  <a:ext cx="579600" cy="1135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5" name="Straight Connector 354"/>
                <p:cNvCxnSpPr/>
                <p:nvPr/>
              </p:nvCxnSpPr>
              <p:spPr>
                <a:xfrm rot="5400000">
                  <a:off x="4399709" y="3856347"/>
                  <a:ext cx="579600" cy="1135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6" name="Straight Connector 355"/>
                <p:cNvCxnSpPr/>
                <p:nvPr/>
              </p:nvCxnSpPr>
              <p:spPr>
                <a:xfrm rot="5400000">
                  <a:off x="4282829" y="3856347"/>
                  <a:ext cx="579600" cy="1135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7" name="Straight Connector 356"/>
                <p:cNvCxnSpPr/>
                <p:nvPr/>
              </p:nvCxnSpPr>
              <p:spPr>
                <a:xfrm rot="5400000">
                  <a:off x="4984105" y="3856347"/>
                  <a:ext cx="579600" cy="1135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8" name="Straight Connector 357"/>
                <p:cNvCxnSpPr/>
                <p:nvPr/>
              </p:nvCxnSpPr>
              <p:spPr>
                <a:xfrm rot="5400000">
                  <a:off x="4165949" y="3856347"/>
                  <a:ext cx="579600" cy="1135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9" name="Straight Connector 358"/>
                <p:cNvCxnSpPr/>
                <p:nvPr/>
              </p:nvCxnSpPr>
              <p:spPr>
                <a:xfrm rot="5400000">
                  <a:off x="4049069" y="3856347"/>
                  <a:ext cx="579600" cy="1135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0" name="Straight Connector 359"/>
                <p:cNvCxnSpPr/>
                <p:nvPr/>
              </p:nvCxnSpPr>
              <p:spPr>
                <a:xfrm rot="5400000">
                  <a:off x="3932189" y="3856347"/>
                  <a:ext cx="579600" cy="1135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1" name="Straight Connector 360"/>
                <p:cNvCxnSpPr/>
                <p:nvPr/>
              </p:nvCxnSpPr>
              <p:spPr>
                <a:xfrm rot="5400000">
                  <a:off x="3815309" y="3856347"/>
                  <a:ext cx="579600" cy="1135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2" name="Straight Connector 361"/>
                <p:cNvCxnSpPr/>
                <p:nvPr/>
              </p:nvCxnSpPr>
              <p:spPr>
                <a:xfrm rot="5400000">
                  <a:off x="3698429" y="3856347"/>
                  <a:ext cx="579600" cy="1135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3" name="Straight Connector 362"/>
                <p:cNvCxnSpPr/>
                <p:nvPr/>
              </p:nvCxnSpPr>
              <p:spPr>
                <a:xfrm rot="5400000">
                  <a:off x="3582597" y="3856435"/>
                  <a:ext cx="578642" cy="0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4" name="Straight Connector 363"/>
                <p:cNvCxnSpPr/>
                <p:nvPr/>
              </p:nvCxnSpPr>
              <p:spPr>
                <a:xfrm>
                  <a:off x="3848818" y="3859637"/>
                  <a:ext cx="1440000" cy="0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5" name="Straight Connector 364"/>
                <p:cNvCxnSpPr/>
                <p:nvPr/>
              </p:nvCxnSpPr>
              <p:spPr>
                <a:xfrm>
                  <a:off x="3848818" y="3930988"/>
                  <a:ext cx="1440000" cy="0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6" name="Straight Connector 365"/>
                <p:cNvCxnSpPr/>
                <p:nvPr/>
              </p:nvCxnSpPr>
              <p:spPr>
                <a:xfrm>
                  <a:off x="3848818" y="4002339"/>
                  <a:ext cx="1440000" cy="0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7" name="Straight Connector 366"/>
                <p:cNvCxnSpPr/>
                <p:nvPr/>
              </p:nvCxnSpPr>
              <p:spPr>
                <a:xfrm>
                  <a:off x="3848818" y="4073690"/>
                  <a:ext cx="1440000" cy="0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8" name="Straight Connector 367"/>
                <p:cNvCxnSpPr/>
                <p:nvPr/>
              </p:nvCxnSpPr>
              <p:spPr>
                <a:xfrm>
                  <a:off x="3848818" y="4145040"/>
                  <a:ext cx="1440000" cy="0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4" name="Group 58"/>
              <p:cNvGrpSpPr/>
              <p:nvPr/>
            </p:nvGrpSpPr>
            <p:grpSpPr>
              <a:xfrm>
                <a:off x="3914694" y="3564138"/>
                <a:ext cx="360040" cy="276999"/>
                <a:chOff x="360024" y="3564138"/>
                <a:chExt cx="360040" cy="276999"/>
              </a:xfrm>
            </p:grpSpPr>
            <p:sp>
              <p:nvSpPr>
                <p:cNvPr id="345" name="Oval 344"/>
                <p:cNvSpPr/>
                <p:nvPr/>
              </p:nvSpPr>
              <p:spPr>
                <a:xfrm>
                  <a:off x="432032" y="3603503"/>
                  <a:ext cx="216024" cy="216024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6" name="TextBox 345"/>
                <p:cNvSpPr txBox="1"/>
                <p:nvPr/>
              </p:nvSpPr>
              <p:spPr>
                <a:xfrm>
                  <a:off x="360024" y="3564138"/>
                  <a:ext cx="360040" cy="276999"/>
                </a:xfrm>
                <a:prstGeom prst="rect">
                  <a:avLst/>
                </a:prstGeom>
                <a:noFill/>
                <a:effectLst>
                  <a:softEdge rad="63500"/>
                </a:effectLst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200" dirty="0" smtClean="0">
                      <a:solidFill>
                        <a:schemeClr val="bg1"/>
                      </a:solidFill>
                    </a:rPr>
                    <a:t>a</a:t>
                  </a:r>
                  <a:endParaRPr lang="en-GB" sz="12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371" name="Group 370"/>
            <p:cNvGrpSpPr/>
            <p:nvPr/>
          </p:nvGrpSpPr>
          <p:grpSpPr>
            <a:xfrm>
              <a:off x="5544584" y="2053894"/>
              <a:ext cx="1633490" cy="3933498"/>
              <a:chOff x="5468622" y="3501008"/>
              <a:chExt cx="1633490" cy="3933498"/>
            </a:xfrm>
          </p:grpSpPr>
          <p:sp>
            <p:nvSpPr>
              <p:cNvPr id="372" name="Rectangle 371"/>
              <p:cNvSpPr/>
              <p:nvPr/>
            </p:nvSpPr>
            <p:spPr>
              <a:xfrm>
                <a:off x="5578098" y="4005064"/>
                <a:ext cx="1512168" cy="1728192"/>
              </a:xfrm>
              <a:prstGeom prst="rect">
                <a:avLst/>
              </a:prstGeom>
              <a:blipFill dpi="0" rotWithShape="1">
                <a:blip r:embed="rId2" cstate="print">
                  <a:alphaModFix amt="37000"/>
                </a:blip>
                <a:srcRect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 smtClean="0">
                  <a:solidFill>
                    <a:schemeClr val="bg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373" name="Rectangle 372"/>
              <p:cNvSpPr/>
              <p:nvPr/>
            </p:nvSpPr>
            <p:spPr>
              <a:xfrm>
                <a:off x="5578098" y="3501008"/>
                <a:ext cx="1512168" cy="720000"/>
              </a:xfrm>
              <a:prstGeom prst="rect">
                <a:avLst/>
              </a:prstGeom>
              <a:blipFill>
                <a:blip r:embed="rId3" cstate="print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 smtClean="0">
                  <a:solidFill>
                    <a:schemeClr val="bg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374" name="TextBox 373"/>
              <p:cNvSpPr txBox="1"/>
              <p:nvPr/>
            </p:nvSpPr>
            <p:spPr>
              <a:xfrm>
                <a:off x="5468622" y="5726346"/>
                <a:ext cx="1633490" cy="1708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4625" indent="-165100" algn="ctr"/>
                <a:r>
                  <a:rPr lang="en-US" sz="1050" b="1" cap="small" dirty="0" smtClean="0">
                    <a:latin typeface="Times New Roman" pitchFamily="18" charset="0"/>
                    <a:cs typeface="Times New Roman" pitchFamily="18" charset="0"/>
                  </a:rPr>
                  <a:t>Petra III Germany</a:t>
                </a:r>
              </a:p>
              <a:p>
                <a:pPr marL="174625" indent="-165100">
                  <a:buAutoNum type="alphaLcParenR"/>
                </a:pPr>
                <a:r>
                  <a:rPr lang="en-US" sz="1050" dirty="0" smtClean="0">
                    <a:latin typeface="Times New Roman" pitchFamily="18" charset="0"/>
                    <a:cs typeface="Times New Roman" pitchFamily="18" charset="0"/>
                  </a:rPr>
                  <a:t>500 mm fiber reinforced concrete slab</a:t>
                </a:r>
              </a:p>
              <a:p>
                <a:pPr marL="174625" indent="-165100">
                  <a:buAutoNum type="alphaLcParenR"/>
                </a:pPr>
                <a:r>
                  <a:rPr lang="en-US" sz="1050" dirty="0" smtClean="0">
                    <a:latin typeface="Times New Roman" pitchFamily="18" charset="0"/>
                    <a:cs typeface="Times New Roman" pitchFamily="18" charset="0"/>
                  </a:rPr>
                  <a:t>500 mm steel reinforced concrete slab</a:t>
                </a:r>
              </a:p>
              <a:p>
                <a:pPr marL="174625" indent="-174625">
                  <a:buAutoNum type="alphaLcParenR"/>
                </a:pPr>
                <a:r>
                  <a:rPr lang="en-US" sz="1050" dirty="0" smtClean="0">
                    <a:latin typeface="Times New Roman" pitchFamily="18" charset="0"/>
                    <a:cs typeface="Times New Roman" pitchFamily="18" charset="0"/>
                  </a:rPr>
                  <a:t>Bitumen layer</a:t>
                </a:r>
              </a:p>
              <a:p>
                <a:pPr marL="174625" indent="-174625">
                  <a:buAutoNum type="alphaLcParenR"/>
                </a:pPr>
                <a:r>
                  <a:rPr lang="en-US" sz="1050" dirty="0" smtClean="0">
                    <a:latin typeface="Times New Roman" pitchFamily="18" charset="0"/>
                    <a:cs typeface="Times New Roman" pitchFamily="18" charset="0"/>
                  </a:rPr>
                  <a:t>2000 mm compacted old concrete</a:t>
                </a:r>
              </a:p>
            </p:txBody>
          </p:sp>
          <p:grpSp>
            <p:nvGrpSpPr>
              <p:cNvPr id="375" name="Group 77"/>
              <p:cNvGrpSpPr/>
              <p:nvPr/>
            </p:nvGrpSpPr>
            <p:grpSpPr>
              <a:xfrm>
                <a:off x="5686602" y="3564138"/>
                <a:ext cx="360040" cy="276999"/>
                <a:chOff x="360024" y="3564138"/>
                <a:chExt cx="360040" cy="276999"/>
              </a:xfrm>
            </p:grpSpPr>
            <p:sp>
              <p:nvSpPr>
                <p:cNvPr id="462" name="Oval 461"/>
                <p:cNvSpPr/>
                <p:nvPr/>
              </p:nvSpPr>
              <p:spPr>
                <a:xfrm>
                  <a:off x="432032" y="3603503"/>
                  <a:ext cx="216024" cy="216024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3" name="TextBox 83"/>
                <p:cNvSpPr txBox="1"/>
                <p:nvPr/>
              </p:nvSpPr>
              <p:spPr>
                <a:xfrm>
                  <a:off x="360024" y="3564138"/>
                  <a:ext cx="360040" cy="276999"/>
                </a:xfrm>
                <a:prstGeom prst="rect">
                  <a:avLst/>
                </a:prstGeom>
                <a:noFill/>
                <a:effectLst>
                  <a:softEdge rad="63500"/>
                </a:effectLst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200" dirty="0" smtClean="0">
                      <a:solidFill>
                        <a:schemeClr val="bg1"/>
                      </a:solidFill>
                    </a:rPr>
                    <a:t>a</a:t>
                  </a:r>
                  <a:endParaRPr lang="en-GB" sz="12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376" name="Rectangle 375"/>
              <p:cNvSpPr/>
              <p:nvPr/>
            </p:nvSpPr>
            <p:spPr>
              <a:xfrm>
                <a:off x="5578098" y="4220099"/>
                <a:ext cx="1512168" cy="1440000"/>
              </a:xfrm>
              <a:prstGeom prst="rect">
                <a:avLst/>
              </a:prstGeom>
              <a:blipFill>
                <a:blip r:embed="rId2" cstate="print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 smtClean="0">
                  <a:solidFill>
                    <a:schemeClr val="bg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377" name="Oval 84"/>
              <p:cNvSpPr/>
              <p:nvPr/>
            </p:nvSpPr>
            <p:spPr>
              <a:xfrm>
                <a:off x="5752671" y="4547496"/>
                <a:ext cx="216024" cy="21602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bg1"/>
                  </a:solidFill>
                </a:endParaRPr>
              </a:p>
            </p:txBody>
          </p:sp>
          <p:sp>
            <p:nvSpPr>
              <p:cNvPr id="378" name="TextBox 85"/>
              <p:cNvSpPr txBox="1"/>
              <p:nvPr/>
            </p:nvSpPr>
            <p:spPr>
              <a:xfrm>
                <a:off x="5689541" y="4508131"/>
                <a:ext cx="360040" cy="276999"/>
              </a:xfrm>
              <a:prstGeom prst="rect">
                <a:avLst/>
              </a:prstGeom>
              <a:noFill/>
              <a:effectLst>
                <a:softEdge rad="63500"/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bg1"/>
                    </a:solidFill>
                  </a:rPr>
                  <a:t>d</a:t>
                </a:r>
                <a:endParaRPr lang="en-GB" sz="12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79" name="Straight Connector 378"/>
              <p:cNvCxnSpPr>
                <a:stCxn id="373" idx="1"/>
                <a:endCxn id="373" idx="3"/>
              </p:cNvCxnSpPr>
              <p:nvPr/>
            </p:nvCxnSpPr>
            <p:spPr>
              <a:xfrm rot="10800000" flipH="1">
                <a:off x="5578098" y="3861008"/>
                <a:ext cx="15121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Straight Connector 379"/>
              <p:cNvCxnSpPr>
                <a:stCxn id="394" idx="2"/>
              </p:cNvCxnSpPr>
              <p:nvPr/>
            </p:nvCxnSpPr>
            <p:spPr>
              <a:xfrm rot="10800000" flipV="1">
                <a:off x="5583885" y="4218376"/>
                <a:ext cx="92178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1" name="Straight Connector 380"/>
              <p:cNvCxnSpPr/>
              <p:nvPr/>
            </p:nvCxnSpPr>
            <p:spPr>
              <a:xfrm flipV="1">
                <a:off x="6730571" y="4215159"/>
                <a:ext cx="35381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2" name="Group 222"/>
              <p:cNvGrpSpPr/>
              <p:nvPr/>
            </p:nvGrpSpPr>
            <p:grpSpPr>
              <a:xfrm>
                <a:off x="5615706" y="3893347"/>
                <a:ext cx="1440000" cy="277887"/>
                <a:chOff x="284087" y="3552828"/>
                <a:chExt cx="1440000" cy="277887"/>
              </a:xfrm>
            </p:grpSpPr>
            <p:cxnSp>
              <p:nvCxnSpPr>
                <p:cNvPr id="443" name="Straight Connector 442"/>
                <p:cNvCxnSpPr/>
                <p:nvPr/>
              </p:nvCxnSpPr>
              <p:spPr>
                <a:xfrm>
                  <a:off x="284087" y="3559946"/>
                  <a:ext cx="1440000" cy="0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44" name="Group 117"/>
                <p:cNvGrpSpPr/>
                <p:nvPr/>
              </p:nvGrpSpPr>
              <p:grpSpPr>
                <a:xfrm>
                  <a:off x="284087" y="3552828"/>
                  <a:ext cx="1440000" cy="277561"/>
                  <a:chOff x="284087" y="3552828"/>
                  <a:chExt cx="1440000" cy="277561"/>
                </a:xfrm>
              </p:grpSpPr>
              <p:cxnSp>
                <p:nvCxnSpPr>
                  <p:cNvPr id="446" name="Straight Connector 445"/>
                  <p:cNvCxnSpPr/>
                  <p:nvPr/>
                </p:nvCxnSpPr>
                <p:spPr>
                  <a:xfrm>
                    <a:off x="284087" y="3627638"/>
                    <a:ext cx="1440000" cy="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7" name="Straight Connector 446"/>
                  <p:cNvCxnSpPr/>
                  <p:nvPr/>
                </p:nvCxnSpPr>
                <p:spPr>
                  <a:xfrm>
                    <a:off x="284087" y="3695330"/>
                    <a:ext cx="1440000" cy="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8" name="Straight Connector 447"/>
                  <p:cNvCxnSpPr/>
                  <p:nvPr/>
                </p:nvCxnSpPr>
                <p:spPr>
                  <a:xfrm>
                    <a:off x="284087" y="3763022"/>
                    <a:ext cx="1440000" cy="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9" name="Straight Connector 448"/>
                  <p:cNvCxnSpPr/>
                  <p:nvPr/>
                </p:nvCxnSpPr>
                <p:spPr>
                  <a:xfrm rot="5400000">
                    <a:off x="145351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0" name="Straight Connector 449"/>
                  <p:cNvCxnSpPr/>
                  <p:nvPr/>
                </p:nvCxnSpPr>
                <p:spPr>
                  <a:xfrm rot="5400000">
                    <a:off x="133663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1" name="Straight Connector 450"/>
                  <p:cNvCxnSpPr/>
                  <p:nvPr/>
                </p:nvCxnSpPr>
                <p:spPr>
                  <a:xfrm rot="5400000">
                    <a:off x="121975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2" name="Straight Connector 451"/>
                  <p:cNvCxnSpPr/>
                  <p:nvPr/>
                </p:nvCxnSpPr>
                <p:spPr>
                  <a:xfrm rot="5400000">
                    <a:off x="110287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3" name="Straight Connector 452"/>
                  <p:cNvCxnSpPr/>
                  <p:nvPr/>
                </p:nvCxnSpPr>
                <p:spPr>
                  <a:xfrm rot="5400000">
                    <a:off x="98599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4" name="Straight Connector 453"/>
                  <p:cNvCxnSpPr/>
                  <p:nvPr/>
                </p:nvCxnSpPr>
                <p:spPr>
                  <a:xfrm rot="5400000">
                    <a:off x="86911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5" name="Straight Connector 454"/>
                  <p:cNvCxnSpPr/>
                  <p:nvPr/>
                </p:nvCxnSpPr>
                <p:spPr>
                  <a:xfrm rot="5400000">
                    <a:off x="1570394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6" name="Straight Connector 455"/>
                  <p:cNvCxnSpPr/>
                  <p:nvPr/>
                </p:nvCxnSpPr>
                <p:spPr>
                  <a:xfrm rot="5400000">
                    <a:off x="75223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7" name="Straight Connector 456"/>
                  <p:cNvCxnSpPr/>
                  <p:nvPr/>
                </p:nvCxnSpPr>
                <p:spPr>
                  <a:xfrm rot="5400000">
                    <a:off x="63535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8" name="Straight Connector 457"/>
                  <p:cNvCxnSpPr/>
                  <p:nvPr/>
                </p:nvCxnSpPr>
                <p:spPr>
                  <a:xfrm rot="5400000">
                    <a:off x="51847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9" name="Straight Connector 458"/>
                  <p:cNvCxnSpPr/>
                  <p:nvPr/>
                </p:nvCxnSpPr>
                <p:spPr>
                  <a:xfrm rot="5400000">
                    <a:off x="40159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0" name="Straight Connector 459"/>
                  <p:cNvCxnSpPr/>
                  <p:nvPr/>
                </p:nvCxnSpPr>
                <p:spPr>
                  <a:xfrm rot="5400000">
                    <a:off x="28471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1" name="Straight Connector 460"/>
                  <p:cNvCxnSpPr/>
                  <p:nvPr/>
                </p:nvCxnSpPr>
                <p:spPr>
                  <a:xfrm rot="5400000">
                    <a:off x="16783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45" name="Straight Connector 444"/>
                <p:cNvCxnSpPr/>
                <p:nvPr/>
              </p:nvCxnSpPr>
              <p:spPr>
                <a:xfrm>
                  <a:off x="284087" y="3830715"/>
                  <a:ext cx="1440000" cy="0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3" name="Group 246"/>
              <p:cNvGrpSpPr/>
              <p:nvPr/>
            </p:nvGrpSpPr>
            <p:grpSpPr>
              <a:xfrm>
                <a:off x="5645943" y="3536156"/>
                <a:ext cx="191220" cy="100137"/>
                <a:chOff x="5715000" y="3362325"/>
                <a:chExt cx="191220" cy="100137"/>
              </a:xfrm>
            </p:grpSpPr>
            <p:sp>
              <p:nvSpPr>
                <p:cNvPr id="439" name="Freeform 438"/>
                <p:cNvSpPr/>
                <p:nvPr/>
              </p:nvSpPr>
              <p:spPr>
                <a:xfrm>
                  <a:off x="5729288" y="3443288"/>
                  <a:ext cx="81745" cy="19174"/>
                </a:xfrm>
                <a:custGeom>
                  <a:avLst/>
                  <a:gdLst>
                    <a:gd name="connsiteX0" fmla="*/ 0 w 81745"/>
                    <a:gd name="connsiteY0" fmla="*/ 14287 h 19174"/>
                    <a:gd name="connsiteX1" fmla="*/ 14287 w 81745"/>
                    <a:gd name="connsiteY1" fmla="*/ 4762 h 19174"/>
                    <a:gd name="connsiteX2" fmla="*/ 28575 w 81745"/>
                    <a:gd name="connsiteY2" fmla="*/ 0 h 19174"/>
                    <a:gd name="connsiteX3" fmla="*/ 66675 w 81745"/>
                    <a:gd name="connsiteY3" fmla="*/ 11906 h 19174"/>
                    <a:gd name="connsiteX4" fmla="*/ 80962 w 81745"/>
                    <a:gd name="connsiteY4" fmla="*/ 11906 h 1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745" h="19174">
                      <a:moveTo>
                        <a:pt x="0" y="14287"/>
                      </a:moveTo>
                      <a:cubicBezTo>
                        <a:pt x="4762" y="11112"/>
                        <a:pt x="8857" y="6572"/>
                        <a:pt x="14287" y="4762"/>
                      </a:cubicBezTo>
                      <a:lnTo>
                        <a:pt x="28575" y="0"/>
                      </a:lnTo>
                      <a:cubicBezTo>
                        <a:pt x="54796" y="13111"/>
                        <a:pt x="39276" y="7992"/>
                        <a:pt x="66675" y="11906"/>
                      </a:cubicBezTo>
                      <a:cubicBezTo>
                        <a:pt x="81745" y="14059"/>
                        <a:pt x="80962" y="19174"/>
                        <a:pt x="80962" y="1190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40" name="Freeform 439"/>
                <p:cNvSpPr/>
                <p:nvPr/>
              </p:nvSpPr>
              <p:spPr>
                <a:xfrm>
                  <a:off x="5867400" y="3362325"/>
                  <a:ext cx="38820" cy="54769"/>
                </a:xfrm>
                <a:custGeom>
                  <a:avLst/>
                  <a:gdLst>
                    <a:gd name="connsiteX0" fmla="*/ 0 w 38820"/>
                    <a:gd name="connsiteY0" fmla="*/ 54769 h 54769"/>
                    <a:gd name="connsiteX1" fmla="*/ 7144 w 38820"/>
                    <a:gd name="connsiteY1" fmla="*/ 50006 h 54769"/>
                    <a:gd name="connsiteX2" fmla="*/ 23813 w 38820"/>
                    <a:gd name="connsiteY2" fmla="*/ 45244 h 54769"/>
                    <a:gd name="connsiteX3" fmla="*/ 30956 w 38820"/>
                    <a:gd name="connsiteY3" fmla="*/ 35719 h 54769"/>
                    <a:gd name="connsiteX4" fmla="*/ 38100 w 38820"/>
                    <a:gd name="connsiteY4" fmla="*/ 30956 h 54769"/>
                    <a:gd name="connsiteX5" fmla="*/ 28575 w 38820"/>
                    <a:gd name="connsiteY5" fmla="*/ 2381 h 54769"/>
                    <a:gd name="connsiteX6" fmla="*/ 26194 w 38820"/>
                    <a:gd name="connsiteY6" fmla="*/ 0 h 54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820" h="54769">
                      <a:moveTo>
                        <a:pt x="0" y="54769"/>
                      </a:moveTo>
                      <a:cubicBezTo>
                        <a:pt x="2381" y="53181"/>
                        <a:pt x="4584" y="51286"/>
                        <a:pt x="7144" y="50006"/>
                      </a:cubicBezTo>
                      <a:cubicBezTo>
                        <a:pt x="10559" y="48298"/>
                        <a:pt x="20763" y="46007"/>
                        <a:pt x="23813" y="45244"/>
                      </a:cubicBezTo>
                      <a:cubicBezTo>
                        <a:pt x="26194" y="42069"/>
                        <a:pt x="28150" y="38525"/>
                        <a:pt x="30956" y="35719"/>
                      </a:cubicBezTo>
                      <a:cubicBezTo>
                        <a:pt x="32980" y="33695"/>
                        <a:pt x="37815" y="33804"/>
                        <a:pt x="38100" y="30956"/>
                      </a:cubicBezTo>
                      <a:cubicBezTo>
                        <a:pt x="38820" y="23758"/>
                        <a:pt x="32825" y="9465"/>
                        <a:pt x="28575" y="2381"/>
                      </a:cubicBezTo>
                      <a:cubicBezTo>
                        <a:pt x="27997" y="1419"/>
                        <a:pt x="26988" y="794"/>
                        <a:pt x="26194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41" name="Freeform 440"/>
                <p:cNvSpPr/>
                <p:nvPr/>
              </p:nvSpPr>
              <p:spPr>
                <a:xfrm>
                  <a:off x="5715000" y="3390900"/>
                  <a:ext cx="62173" cy="21431"/>
                </a:xfrm>
                <a:custGeom>
                  <a:avLst/>
                  <a:gdLst>
                    <a:gd name="connsiteX0" fmla="*/ 0 w 62173"/>
                    <a:gd name="connsiteY0" fmla="*/ 0 h 21431"/>
                    <a:gd name="connsiteX1" fmla="*/ 38100 w 62173"/>
                    <a:gd name="connsiteY1" fmla="*/ 2381 h 21431"/>
                    <a:gd name="connsiteX2" fmla="*/ 52388 w 62173"/>
                    <a:gd name="connsiteY2" fmla="*/ 7144 h 21431"/>
                    <a:gd name="connsiteX3" fmla="*/ 59531 w 62173"/>
                    <a:gd name="connsiteY3" fmla="*/ 21431 h 21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173" h="21431">
                      <a:moveTo>
                        <a:pt x="0" y="0"/>
                      </a:moveTo>
                      <a:cubicBezTo>
                        <a:pt x="12700" y="794"/>
                        <a:pt x="25492" y="662"/>
                        <a:pt x="38100" y="2381"/>
                      </a:cubicBezTo>
                      <a:cubicBezTo>
                        <a:pt x="43074" y="3059"/>
                        <a:pt x="52388" y="7144"/>
                        <a:pt x="52388" y="7144"/>
                      </a:cubicBezTo>
                      <a:cubicBezTo>
                        <a:pt x="62173" y="13667"/>
                        <a:pt x="59531" y="9044"/>
                        <a:pt x="59531" y="21431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42" name="Freeform 441"/>
                <p:cNvSpPr/>
                <p:nvPr/>
              </p:nvSpPr>
              <p:spPr>
                <a:xfrm>
                  <a:off x="5803106" y="3379600"/>
                  <a:ext cx="30957" cy="56544"/>
                </a:xfrm>
                <a:custGeom>
                  <a:avLst/>
                  <a:gdLst>
                    <a:gd name="connsiteX0" fmla="*/ 30957 w 30957"/>
                    <a:gd name="connsiteY0" fmla="*/ 56544 h 56544"/>
                    <a:gd name="connsiteX1" fmla="*/ 26194 w 30957"/>
                    <a:gd name="connsiteY1" fmla="*/ 39875 h 56544"/>
                    <a:gd name="connsiteX2" fmla="*/ 19050 w 30957"/>
                    <a:gd name="connsiteY2" fmla="*/ 30350 h 56544"/>
                    <a:gd name="connsiteX3" fmla="*/ 11907 w 30957"/>
                    <a:gd name="connsiteY3" fmla="*/ 18444 h 56544"/>
                    <a:gd name="connsiteX4" fmla="*/ 4763 w 30957"/>
                    <a:gd name="connsiteY4" fmla="*/ 8919 h 56544"/>
                    <a:gd name="connsiteX5" fmla="*/ 0 w 30957"/>
                    <a:gd name="connsiteY5" fmla="*/ 1775 h 56544"/>
                    <a:gd name="connsiteX6" fmla="*/ 4763 w 30957"/>
                    <a:gd name="connsiteY6" fmla="*/ 4156 h 56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957" h="56544">
                      <a:moveTo>
                        <a:pt x="30957" y="56544"/>
                      </a:moveTo>
                      <a:cubicBezTo>
                        <a:pt x="30442" y="54487"/>
                        <a:pt x="27710" y="42529"/>
                        <a:pt x="26194" y="39875"/>
                      </a:cubicBezTo>
                      <a:cubicBezTo>
                        <a:pt x="24225" y="36429"/>
                        <a:pt x="21251" y="33652"/>
                        <a:pt x="19050" y="30350"/>
                      </a:cubicBezTo>
                      <a:cubicBezTo>
                        <a:pt x="16483" y="26499"/>
                        <a:pt x="14474" y="22295"/>
                        <a:pt x="11907" y="18444"/>
                      </a:cubicBezTo>
                      <a:cubicBezTo>
                        <a:pt x="9706" y="15142"/>
                        <a:pt x="7070" y="12148"/>
                        <a:pt x="4763" y="8919"/>
                      </a:cubicBezTo>
                      <a:cubicBezTo>
                        <a:pt x="3099" y="6590"/>
                        <a:pt x="0" y="4637"/>
                        <a:pt x="0" y="1775"/>
                      </a:cubicBezTo>
                      <a:cubicBezTo>
                        <a:pt x="0" y="0"/>
                        <a:pt x="3175" y="3362"/>
                        <a:pt x="4763" y="415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84" name="Group 247"/>
              <p:cNvGrpSpPr/>
              <p:nvPr/>
            </p:nvGrpSpPr>
            <p:grpSpPr>
              <a:xfrm rot="19554383">
                <a:off x="5993605" y="3593306"/>
                <a:ext cx="191220" cy="100137"/>
                <a:chOff x="5715000" y="3362325"/>
                <a:chExt cx="191220" cy="100137"/>
              </a:xfrm>
            </p:grpSpPr>
            <p:sp>
              <p:nvSpPr>
                <p:cNvPr id="435" name="Freeform 434"/>
                <p:cNvSpPr/>
                <p:nvPr/>
              </p:nvSpPr>
              <p:spPr>
                <a:xfrm>
                  <a:off x="5729288" y="3443288"/>
                  <a:ext cx="81745" cy="19174"/>
                </a:xfrm>
                <a:custGeom>
                  <a:avLst/>
                  <a:gdLst>
                    <a:gd name="connsiteX0" fmla="*/ 0 w 81745"/>
                    <a:gd name="connsiteY0" fmla="*/ 14287 h 19174"/>
                    <a:gd name="connsiteX1" fmla="*/ 14287 w 81745"/>
                    <a:gd name="connsiteY1" fmla="*/ 4762 h 19174"/>
                    <a:gd name="connsiteX2" fmla="*/ 28575 w 81745"/>
                    <a:gd name="connsiteY2" fmla="*/ 0 h 19174"/>
                    <a:gd name="connsiteX3" fmla="*/ 66675 w 81745"/>
                    <a:gd name="connsiteY3" fmla="*/ 11906 h 19174"/>
                    <a:gd name="connsiteX4" fmla="*/ 80962 w 81745"/>
                    <a:gd name="connsiteY4" fmla="*/ 11906 h 1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745" h="19174">
                      <a:moveTo>
                        <a:pt x="0" y="14287"/>
                      </a:moveTo>
                      <a:cubicBezTo>
                        <a:pt x="4762" y="11112"/>
                        <a:pt x="8857" y="6572"/>
                        <a:pt x="14287" y="4762"/>
                      </a:cubicBezTo>
                      <a:lnTo>
                        <a:pt x="28575" y="0"/>
                      </a:lnTo>
                      <a:cubicBezTo>
                        <a:pt x="54796" y="13111"/>
                        <a:pt x="39276" y="7992"/>
                        <a:pt x="66675" y="11906"/>
                      </a:cubicBezTo>
                      <a:cubicBezTo>
                        <a:pt x="81745" y="14059"/>
                        <a:pt x="80962" y="19174"/>
                        <a:pt x="80962" y="1190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36" name="Freeform 435"/>
                <p:cNvSpPr/>
                <p:nvPr/>
              </p:nvSpPr>
              <p:spPr>
                <a:xfrm>
                  <a:off x="5867400" y="3362325"/>
                  <a:ext cx="38820" cy="54769"/>
                </a:xfrm>
                <a:custGeom>
                  <a:avLst/>
                  <a:gdLst>
                    <a:gd name="connsiteX0" fmla="*/ 0 w 38820"/>
                    <a:gd name="connsiteY0" fmla="*/ 54769 h 54769"/>
                    <a:gd name="connsiteX1" fmla="*/ 7144 w 38820"/>
                    <a:gd name="connsiteY1" fmla="*/ 50006 h 54769"/>
                    <a:gd name="connsiteX2" fmla="*/ 23813 w 38820"/>
                    <a:gd name="connsiteY2" fmla="*/ 45244 h 54769"/>
                    <a:gd name="connsiteX3" fmla="*/ 30956 w 38820"/>
                    <a:gd name="connsiteY3" fmla="*/ 35719 h 54769"/>
                    <a:gd name="connsiteX4" fmla="*/ 38100 w 38820"/>
                    <a:gd name="connsiteY4" fmla="*/ 30956 h 54769"/>
                    <a:gd name="connsiteX5" fmla="*/ 28575 w 38820"/>
                    <a:gd name="connsiteY5" fmla="*/ 2381 h 54769"/>
                    <a:gd name="connsiteX6" fmla="*/ 26194 w 38820"/>
                    <a:gd name="connsiteY6" fmla="*/ 0 h 54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820" h="54769">
                      <a:moveTo>
                        <a:pt x="0" y="54769"/>
                      </a:moveTo>
                      <a:cubicBezTo>
                        <a:pt x="2381" y="53181"/>
                        <a:pt x="4584" y="51286"/>
                        <a:pt x="7144" y="50006"/>
                      </a:cubicBezTo>
                      <a:cubicBezTo>
                        <a:pt x="10559" y="48298"/>
                        <a:pt x="20763" y="46007"/>
                        <a:pt x="23813" y="45244"/>
                      </a:cubicBezTo>
                      <a:cubicBezTo>
                        <a:pt x="26194" y="42069"/>
                        <a:pt x="28150" y="38525"/>
                        <a:pt x="30956" y="35719"/>
                      </a:cubicBezTo>
                      <a:cubicBezTo>
                        <a:pt x="32980" y="33695"/>
                        <a:pt x="37815" y="33804"/>
                        <a:pt x="38100" y="30956"/>
                      </a:cubicBezTo>
                      <a:cubicBezTo>
                        <a:pt x="38820" y="23758"/>
                        <a:pt x="32825" y="9465"/>
                        <a:pt x="28575" y="2381"/>
                      </a:cubicBezTo>
                      <a:cubicBezTo>
                        <a:pt x="27997" y="1419"/>
                        <a:pt x="26988" y="794"/>
                        <a:pt x="26194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37" name="Freeform 436"/>
                <p:cNvSpPr/>
                <p:nvPr/>
              </p:nvSpPr>
              <p:spPr>
                <a:xfrm>
                  <a:off x="5715000" y="3390900"/>
                  <a:ext cx="62173" cy="21431"/>
                </a:xfrm>
                <a:custGeom>
                  <a:avLst/>
                  <a:gdLst>
                    <a:gd name="connsiteX0" fmla="*/ 0 w 62173"/>
                    <a:gd name="connsiteY0" fmla="*/ 0 h 21431"/>
                    <a:gd name="connsiteX1" fmla="*/ 38100 w 62173"/>
                    <a:gd name="connsiteY1" fmla="*/ 2381 h 21431"/>
                    <a:gd name="connsiteX2" fmla="*/ 52388 w 62173"/>
                    <a:gd name="connsiteY2" fmla="*/ 7144 h 21431"/>
                    <a:gd name="connsiteX3" fmla="*/ 59531 w 62173"/>
                    <a:gd name="connsiteY3" fmla="*/ 21431 h 21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173" h="21431">
                      <a:moveTo>
                        <a:pt x="0" y="0"/>
                      </a:moveTo>
                      <a:cubicBezTo>
                        <a:pt x="12700" y="794"/>
                        <a:pt x="25492" y="662"/>
                        <a:pt x="38100" y="2381"/>
                      </a:cubicBezTo>
                      <a:cubicBezTo>
                        <a:pt x="43074" y="3059"/>
                        <a:pt x="52388" y="7144"/>
                        <a:pt x="52388" y="7144"/>
                      </a:cubicBezTo>
                      <a:cubicBezTo>
                        <a:pt x="62173" y="13667"/>
                        <a:pt x="59531" y="9044"/>
                        <a:pt x="59531" y="21431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38" name="Freeform 437"/>
                <p:cNvSpPr/>
                <p:nvPr/>
              </p:nvSpPr>
              <p:spPr>
                <a:xfrm>
                  <a:off x="5803106" y="3379600"/>
                  <a:ext cx="30957" cy="56544"/>
                </a:xfrm>
                <a:custGeom>
                  <a:avLst/>
                  <a:gdLst>
                    <a:gd name="connsiteX0" fmla="*/ 30957 w 30957"/>
                    <a:gd name="connsiteY0" fmla="*/ 56544 h 56544"/>
                    <a:gd name="connsiteX1" fmla="*/ 26194 w 30957"/>
                    <a:gd name="connsiteY1" fmla="*/ 39875 h 56544"/>
                    <a:gd name="connsiteX2" fmla="*/ 19050 w 30957"/>
                    <a:gd name="connsiteY2" fmla="*/ 30350 h 56544"/>
                    <a:gd name="connsiteX3" fmla="*/ 11907 w 30957"/>
                    <a:gd name="connsiteY3" fmla="*/ 18444 h 56544"/>
                    <a:gd name="connsiteX4" fmla="*/ 4763 w 30957"/>
                    <a:gd name="connsiteY4" fmla="*/ 8919 h 56544"/>
                    <a:gd name="connsiteX5" fmla="*/ 0 w 30957"/>
                    <a:gd name="connsiteY5" fmla="*/ 1775 h 56544"/>
                    <a:gd name="connsiteX6" fmla="*/ 4763 w 30957"/>
                    <a:gd name="connsiteY6" fmla="*/ 4156 h 56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957" h="56544">
                      <a:moveTo>
                        <a:pt x="30957" y="56544"/>
                      </a:moveTo>
                      <a:cubicBezTo>
                        <a:pt x="30442" y="54487"/>
                        <a:pt x="27710" y="42529"/>
                        <a:pt x="26194" y="39875"/>
                      </a:cubicBezTo>
                      <a:cubicBezTo>
                        <a:pt x="24225" y="36429"/>
                        <a:pt x="21251" y="33652"/>
                        <a:pt x="19050" y="30350"/>
                      </a:cubicBezTo>
                      <a:cubicBezTo>
                        <a:pt x="16483" y="26499"/>
                        <a:pt x="14474" y="22295"/>
                        <a:pt x="11907" y="18444"/>
                      </a:cubicBezTo>
                      <a:cubicBezTo>
                        <a:pt x="9706" y="15142"/>
                        <a:pt x="7070" y="12148"/>
                        <a:pt x="4763" y="8919"/>
                      </a:cubicBezTo>
                      <a:cubicBezTo>
                        <a:pt x="3099" y="6590"/>
                        <a:pt x="0" y="4637"/>
                        <a:pt x="0" y="1775"/>
                      </a:cubicBezTo>
                      <a:cubicBezTo>
                        <a:pt x="0" y="0"/>
                        <a:pt x="3175" y="3362"/>
                        <a:pt x="4763" y="415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85" name="Group 252"/>
              <p:cNvGrpSpPr/>
              <p:nvPr/>
            </p:nvGrpSpPr>
            <p:grpSpPr>
              <a:xfrm rot="15626408">
                <a:off x="5595937" y="3693321"/>
                <a:ext cx="191220" cy="100137"/>
                <a:chOff x="5715000" y="3362325"/>
                <a:chExt cx="191220" cy="100137"/>
              </a:xfrm>
            </p:grpSpPr>
            <p:sp>
              <p:nvSpPr>
                <p:cNvPr id="431" name="Freeform 430"/>
                <p:cNvSpPr/>
                <p:nvPr/>
              </p:nvSpPr>
              <p:spPr>
                <a:xfrm>
                  <a:off x="5729288" y="3443288"/>
                  <a:ext cx="81745" cy="19174"/>
                </a:xfrm>
                <a:custGeom>
                  <a:avLst/>
                  <a:gdLst>
                    <a:gd name="connsiteX0" fmla="*/ 0 w 81745"/>
                    <a:gd name="connsiteY0" fmla="*/ 14287 h 19174"/>
                    <a:gd name="connsiteX1" fmla="*/ 14287 w 81745"/>
                    <a:gd name="connsiteY1" fmla="*/ 4762 h 19174"/>
                    <a:gd name="connsiteX2" fmla="*/ 28575 w 81745"/>
                    <a:gd name="connsiteY2" fmla="*/ 0 h 19174"/>
                    <a:gd name="connsiteX3" fmla="*/ 66675 w 81745"/>
                    <a:gd name="connsiteY3" fmla="*/ 11906 h 19174"/>
                    <a:gd name="connsiteX4" fmla="*/ 80962 w 81745"/>
                    <a:gd name="connsiteY4" fmla="*/ 11906 h 1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745" h="19174">
                      <a:moveTo>
                        <a:pt x="0" y="14287"/>
                      </a:moveTo>
                      <a:cubicBezTo>
                        <a:pt x="4762" y="11112"/>
                        <a:pt x="8857" y="6572"/>
                        <a:pt x="14287" y="4762"/>
                      </a:cubicBezTo>
                      <a:lnTo>
                        <a:pt x="28575" y="0"/>
                      </a:lnTo>
                      <a:cubicBezTo>
                        <a:pt x="54796" y="13111"/>
                        <a:pt x="39276" y="7992"/>
                        <a:pt x="66675" y="11906"/>
                      </a:cubicBezTo>
                      <a:cubicBezTo>
                        <a:pt x="81745" y="14059"/>
                        <a:pt x="80962" y="19174"/>
                        <a:pt x="80962" y="1190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32" name="Freeform 431"/>
                <p:cNvSpPr/>
                <p:nvPr/>
              </p:nvSpPr>
              <p:spPr>
                <a:xfrm>
                  <a:off x="5867400" y="3362325"/>
                  <a:ext cx="38820" cy="54769"/>
                </a:xfrm>
                <a:custGeom>
                  <a:avLst/>
                  <a:gdLst>
                    <a:gd name="connsiteX0" fmla="*/ 0 w 38820"/>
                    <a:gd name="connsiteY0" fmla="*/ 54769 h 54769"/>
                    <a:gd name="connsiteX1" fmla="*/ 7144 w 38820"/>
                    <a:gd name="connsiteY1" fmla="*/ 50006 h 54769"/>
                    <a:gd name="connsiteX2" fmla="*/ 23813 w 38820"/>
                    <a:gd name="connsiteY2" fmla="*/ 45244 h 54769"/>
                    <a:gd name="connsiteX3" fmla="*/ 30956 w 38820"/>
                    <a:gd name="connsiteY3" fmla="*/ 35719 h 54769"/>
                    <a:gd name="connsiteX4" fmla="*/ 38100 w 38820"/>
                    <a:gd name="connsiteY4" fmla="*/ 30956 h 54769"/>
                    <a:gd name="connsiteX5" fmla="*/ 28575 w 38820"/>
                    <a:gd name="connsiteY5" fmla="*/ 2381 h 54769"/>
                    <a:gd name="connsiteX6" fmla="*/ 26194 w 38820"/>
                    <a:gd name="connsiteY6" fmla="*/ 0 h 54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820" h="54769">
                      <a:moveTo>
                        <a:pt x="0" y="54769"/>
                      </a:moveTo>
                      <a:cubicBezTo>
                        <a:pt x="2381" y="53181"/>
                        <a:pt x="4584" y="51286"/>
                        <a:pt x="7144" y="50006"/>
                      </a:cubicBezTo>
                      <a:cubicBezTo>
                        <a:pt x="10559" y="48298"/>
                        <a:pt x="20763" y="46007"/>
                        <a:pt x="23813" y="45244"/>
                      </a:cubicBezTo>
                      <a:cubicBezTo>
                        <a:pt x="26194" y="42069"/>
                        <a:pt x="28150" y="38525"/>
                        <a:pt x="30956" y="35719"/>
                      </a:cubicBezTo>
                      <a:cubicBezTo>
                        <a:pt x="32980" y="33695"/>
                        <a:pt x="37815" y="33804"/>
                        <a:pt x="38100" y="30956"/>
                      </a:cubicBezTo>
                      <a:cubicBezTo>
                        <a:pt x="38820" y="23758"/>
                        <a:pt x="32825" y="9465"/>
                        <a:pt x="28575" y="2381"/>
                      </a:cubicBezTo>
                      <a:cubicBezTo>
                        <a:pt x="27997" y="1419"/>
                        <a:pt x="26988" y="794"/>
                        <a:pt x="26194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33" name="Freeform 432"/>
                <p:cNvSpPr/>
                <p:nvPr/>
              </p:nvSpPr>
              <p:spPr>
                <a:xfrm>
                  <a:off x="5715000" y="3390900"/>
                  <a:ext cx="62173" cy="21431"/>
                </a:xfrm>
                <a:custGeom>
                  <a:avLst/>
                  <a:gdLst>
                    <a:gd name="connsiteX0" fmla="*/ 0 w 62173"/>
                    <a:gd name="connsiteY0" fmla="*/ 0 h 21431"/>
                    <a:gd name="connsiteX1" fmla="*/ 38100 w 62173"/>
                    <a:gd name="connsiteY1" fmla="*/ 2381 h 21431"/>
                    <a:gd name="connsiteX2" fmla="*/ 52388 w 62173"/>
                    <a:gd name="connsiteY2" fmla="*/ 7144 h 21431"/>
                    <a:gd name="connsiteX3" fmla="*/ 59531 w 62173"/>
                    <a:gd name="connsiteY3" fmla="*/ 21431 h 21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173" h="21431">
                      <a:moveTo>
                        <a:pt x="0" y="0"/>
                      </a:moveTo>
                      <a:cubicBezTo>
                        <a:pt x="12700" y="794"/>
                        <a:pt x="25492" y="662"/>
                        <a:pt x="38100" y="2381"/>
                      </a:cubicBezTo>
                      <a:cubicBezTo>
                        <a:pt x="43074" y="3059"/>
                        <a:pt x="52388" y="7144"/>
                        <a:pt x="52388" y="7144"/>
                      </a:cubicBezTo>
                      <a:cubicBezTo>
                        <a:pt x="62173" y="13667"/>
                        <a:pt x="59531" y="9044"/>
                        <a:pt x="59531" y="21431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34" name="Freeform 433"/>
                <p:cNvSpPr/>
                <p:nvPr/>
              </p:nvSpPr>
              <p:spPr>
                <a:xfrm>
                  <a:off x="5803106" y="3379600"/>
                  <a:ext cx="30957" cy="56544"/>
                </a:xfrm>
                <a:custGeom>
                  <a:avLst/>
                  <a:gdLst>
                    <a:gd name="connsiteX0" fmla="*/ 30957 w 30957"/>
                    <a:gd name="connsiteY0" fmla="*/ 56544 h 56544"/>
                    <a:gd name="connsiteX1" fmla="*/ 26194 w 30957"/>
                    <a:gd name="connsiteY1" fmla="*/ 39875 h 56544"/>
                    <a:gd name="connsiteX2" fmla="*/ 19050 w 30957"/>
                    <a:gd name="connsiteY2" fmla="*/ 30350 h 56544"/>
                    <a:gd name="connsiteX3" fmla="*/ 11907 w 30957"/>
                    <a:gd name="connsiteY3" fmla="*/ 18444 h 56544"/>
                    <a:gd name="connsiteX4" fmla="*/ 4763 w 30957"/>
                    <a:gd name="connsiteY4" fmla="*/ 8919 h 56544"/>
                    <a:gd name="connsiteX5" fmla="*/ 0 w 30957"/>
                    <a:gd name="connsiteY5" fmla="*/ 1775 h 56544"/>
                    <a:gd name="connsiteX6" fmla="*/ 4763 w 30957"/>
                    <a:gd name="connsiteY6" fmla="*/ 4156 h 56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957" h="56544">
                      <a:moveTo>
                        <a:pt x="30957" y="56544"/>
                      </a:moveTo>
                      <a:cubicBezTo>
                        <a:pt x="30442" y="54487"/>
                        <a:pt x="27710" y="42529"/>
                        <a:pt x="26194" y="39875"/>
                      </a:cubicBezTo>
                      <a:cubicBezTo>
                        <a:pt x="24225" y="36429"/>
                        <a:pt x="21251" y="33652"/>
                        <a:pt x="19050" y="30350"/>
                      </a:cubicBezTo>
                      <a:cubicBezTo>
                        <a:pt x="16483" y="26499"/>
                        <a:pt x="14474" y="22295"/>
                        <a:pt x="11907" y="18444"/>
                      </a:cubicBezTo>
                      <a:cubicBezTo>
                        <a:pt x="9706" y="15142"/>
                        <a:pt x="7070" y="12148"/>
                        <a:pt x="4763" y="8919"/>
                      </a:cubicBezTo>
                      <a:cubicBezTo>
                        <a:pt x="3099" y="6590"/>
                        <a:pt x="0" y="4637"/>
                        <a:pt x="0" y="1775"/>
                      </a:cubicBezTo>
                      <a:cubicBezTo>
                        <a:pt x="0" y="0"/>
                        <a:pt x="3175" y="3362"/>
                        <a:pt x="4763" y="415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86" name="Group 257"/>
              <p:cNvGrpSpPr/>
              <p:nvPr/>
            </p:nvGrpSpPr>
            <p:grpSpPr>
              <a:xfrm>
                <a:off x="6062662" y="3738562"/>
                <a:ext cx="191220" cy="100137"/>
                <a:chOff x="5715000" y="3362325"/>
                <a:chExt cx="191220" cy="100137"/>
              </a:xfrm>
            </p:grpSpPr>
            <p:sp>
              <p:nvSpPr>
                <p:cNvPr id="427" name="Freeform 426"/>
                <p:cNvSpPr/>
                <p:nvPr/>
              </p:nvSpPr>
              <p:spPr>
                <a:xfrm>
                  <a:off x="5729288" y="3443288"/>
                  <a:ext cx="81745" cy="19174"/>
                </a:xfrm>
                <a:custGeom>
                  <a:avLst/>
                  <a:gdLst>
                    <a:gd name="connsiteX0" fmla="*/ 0 w 81745"/>
                    <a:gd name="connsiteY0" fmla="*/ 14287 h 19174"/>
                    <a:gd name="connsiteX1" fmla="*/ 14287 w 81745"/>
                    <a:gd name="connsiteY1" fmla="*/ 4762 h 19174"/>
                    <a:gd name="connsiteX2" fmla="*/ 28575 w 81745"/>
                    <a:gd name="connsiteY2" fmla="*/ 0 h 19174"/>
                    <a:gd name="connsiteX3" fmla="*/ 66675 w 81745"/>
                    <a:gd name="connsiteY3" fmla="*/ 11906 h 19174"/>
                    <a:gd name="connsiteX4" fmla="*/ 80962 w 81745"/>
                    <a:gd name="connsiteY4" fmla="*/ 11906 h 1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745" h="19174">
                      <a:moveTo>
                        <a:pt x="0" y="14287"/>
                      </a:moveTo>
                      <a:cubicBezTo>
                        <a:pt x="4762" y="11112"/>
                        <a:pt x="8857" y="6572"/>
                        <a:pt x="14287" y="4762"/>
                      </a:cubicBezTo>
                      <a:lnTo>
                        <a:pt x="28575" y="0"/>
                      </a:lnTo>
                      <a:cubicBezTo>
                        <a:pt x="54796" y="13111"/>
                        <a:pt x="39276" y="7992"/>
                        <a:pt x="66675" y="11906"/>
                      </a:cubicBezTo>
                      <a:cubicBezTo>
                        <a:pt x="81745" y="14059"/>
                        <a:pt x="80962" y="19174"/>
                        <a:pt x="80962" y="1190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28" name="Freeform 427"/>
                <p:cNvSpPr/>
                <p:nvPr/>
              </p:nvSpPr>
              <p:spPr>
                <a:xfrm>
                  <a:off x="5867400" y="3362325"/>
                  <a:ext cx="38820" cy="54769"/>
                </a:xfrm>
                <a:custGeom>
                  <a:avLst/>
                  <a:gdLst>
                    <a:gd name="connsiteX0" fmla="*/ 0 w 38820"/>
                    <a:gd name="connsiteY0" fmla="*/ 54769 h 54769"/>
                    <a:gd name="connsiteX1" fmla="*/ 7144 w 38820"/>
                    <a:gd name="connsiteY1" fmla="*/ 50006 h 54769"/>
                    <a:gd name="connsiteX2" fmla="*/ 23813 w 38820"/>
                    <a:gd name="connsiteY2" fmla="*/ 45244 h 54769"/>
                    <a:gd name="connsiteX3" fmla="*/ 30956 w 38820"/>
                    <a:gd name="connsiteY3" fmla="*/ 35719 h 54769"/>
                    <a:gd name="connsiteX4" fmla="*/ 38100 w 38820"/>
                    <a:gd name="connsiteY4" fmla="*/ 30956 h 54769"/>
                    <a:gd name="connsiteX5" fmla="*/ 28575 w 38820"/>
                    <a:gd name="connsiteY5" fmla="*/ 2381 h 54769"/>
                    <a:gd name="connsiteX6" fmla="*/ 26194 w 38820"/>
                    <a:gd name="connsiteY6" fmla="*/ 0 h 54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820" h="54769">
                      <a:moveTo>
                        <a:pt x="0" y="54769"/>
                      </a:moveTo>
                      <a:cubicBezTo>
                        <a:pt x="2381" y="53181"/>
                        <a:pt x="4584" y="51286"/>
                        <a:pt x="7144" y="50006"/>
                      </a:cubicBezTo>
                      <a:cubicBezTo>
                        <a:pt x="10559" y="48298"/>
                        <a:pt x="20763" y="46007"/>
                        <a:pt x="23813" y="45244"/>
                      </a:cubicBezTo>
                      <a:cubicBezTo>
                        <a:pt x="26194" y="42069"/>
                        <a:pt x="28150" y="38525"/>
                        <a:pt x="30956" y="35719"/>
                      </a:cubicBezTo>
                      <a:cubicBezTo>
                        <a:pt x="32980" y="33695"/>
                        <a:pt x="37815" y="33804"/>
                        <a:pt x="38100" y="30956"/>
                      </a:cubicBezTo>
                      <a:cubicBezTo>
                        <a:pt x="38820" y="23758"/>
                        <a:pt x="32825" y="9465"/>
                        <a:pt x="28575" y="2381"/>
                      </a:cubicBezTo>
                      <a:cubicBezTo>
                        <a:pt x="27997" y="1419"/>
                        <a:pt x="26988" y="794"/>
                        <a:pt x="26194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29" name="Freeform 428"/>
                <p:cNvSpPr/>
                <p:nvPr/>
              </p:nvSpPr>
              <p:spPr>
                <a:xfrm>
                  <a:off x="5715000" y="3390900"/>
                  <a:ext cx="62173" cy="21431"/>
                </a:xfrm>
                <a:custGeom>
                  <a:avLst/>
                  <a:gdLst>
                    <a:gd name="connsiteX0" fmla="*/ 0 w 62173"/>
                    <a:gd name="connsiteY0" fmla="*/ 0 h 21431"/>
                    <a:gd name="connsiteX1" fmla="*/ 38100 w 62173"/>
                    <a:gd name="connsiteY1" fmla="*/ 2381 h 21431"/>
                    <a:gd name="connsiteX2" fmla="*/ 52388 w 62173"/>
                    <a:gd name="connsiteY2" fmla="*/ 7144 h 21431"/>
                    <a:gd name="connsiteX3" fmla="*/ 59531 w 62173"/>
                    <a:gd name="connsiteY3" fmla="*/ 21431 h 21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173" h="21431">
                      <a:moveTo>
                        <a:pt x="0" y="0"/>
                      </a:moveTo>
                      <a:cubicBezTo>
                        <a:pt x="12700" y="794"/>
                        <a:pt x="25492" y="662"/>
                        <a:pt x="38100" y="2381"/>
                      </a:cubicBezTo>
                      <a:cubicBezTo>
                        <a:pt x="43074" y="3059"/>
                        <a:pt x="52388" y="7144"/>
                        <a:pt x="52388" y="7144"/>
                      </a:cubicBezTo>
                      <a:cubicBezTo>
                        <a:pt x="62173" y="13667"/>
                        <a:pt x="59531" y="9044"/>
                        <a:pt x="59531" y="21431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30" name="Freeform 429"/>
                <p:cNvSpPr/>
                <p:nvPr/>
              </p:nvSpPr>
              <p:spPr>
                <a:xfrm>
                  <a:off x="5803106" y="3379600"/>
                  <a:ext cx="30957" cy="56544"/>
                </a:xfrm>
                <a:custGeom>
                  <a:avLst/>
                  <a:gdLst>
                    <a:gd name="connsiteX0" fmla="*/ 30957 w 30957"/>
                    <a:gd name="connsiteY0" fmla="*/ 56544 h 56544"/>
                    <a:gd name="connsiteX1" fmla="*/ 26194 w 30957"/>
                    <a:gd name="connsiteY1" fmla="*/ 39875 h 56544"/>
                    <a:gd name="connsiteX2" fmla="*/ 19050 w 30957"/>
                    <a:gd name="connsiteY2" fmla="*/ 30350 h 56544"/>
                    <a:gd name="connsiteX3" fmla="*/ 11907 w 30957"/>
                    <a:gd name="connsiteY3" fmla="*/ 18444 h 56544"/>
                    <a:gd name="connsiteX4" fmla="*/ 4763 w 30957"/>
                    <a:gd name="connsiteY4" fmla="*/ 8919 h 56544"/>
                    <a:gd name="connsiteX5" fmla="*/ 0 w 30957"/>
                    <a:gd name="connsiteY5" fmla="*/ 1775 h 56544"/>
                    <a:gd name="connsiteX6" fmla="*/ 4763 w 30957"/>
                    <a:gd name="connsiteY6" fmla="*/ 4156 h 56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957" h="56544">
                      <a:moveTo>
                        <a:pt x="30957" y="56544"/>
                      </a:moveTo>
                      <a:cubicBezTo>
                        <a:pt x="30442" y="54487"/>
                        <a:pt x="27710" y="42529"/>
                        <a:pt x="26194" y="39875"/>
                      </a:cubicBezTo>
                      <a:cubicBezTo>
                        <a:pt x="24225" y="36429"/>
                        <a:pt x="21251" y="33652"/>
                        <a:pt x="19050" y="30350"/>
                      </a:cubicBezTo>
                      <a:cubicBezTo>
                        <a:pt x="16483" y="26499"/>
                        <a:pt x="14474" y="22295"/>
                        <a:pt x="11907" y="18444"/>
                      </a:cubicBezTo>
                      <a:cubicBezTo>
                        <a:pt x="9706" y="15142"/>
                        <a:pt x="7070" y="12148"/>
                        <a:pt x="4763" y="8919"/>
                      </a:cubicBezTo>
                      <a:cubicBezTo>
                        <a:pt x="3099" y="6590"/>
                        <a:pt x="0" y="4637"/>
                        <a:pt x="0" y="1775"/>
                      </a:cubicBezTo>
                      <a:cubicBezTo>
                        <a:pt x="0" y="0"/>
                        <a:pt x="3175" y="3362"/>
                        <a:pt x="4763" y="415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87" name="Group 262"/>
              <p:cNvGrpSpPr/>
              <p:nvPr/>
            </p:nvGrpSpPr>
            <p:grpSpPr>
              <a:xfrm rot="1103612">
                <a:off x="6210300" y="3569493"/>
                <a:ext cx="191220" cy="100137"/>
                <a:chOff x="5715000" y="3362325"/>
                <a:chExt cx="191220" cy="100137"/>
              </a:xfrm>
            </p:grpSpPr>
            <p:sp>
              <p:nvSpPr>
                <p:cNvPr id="423" name="Freeform 422"/>
                <p:cNvSpPr/>
                <p:nvPr/>
              </p:nvSpPr>
              <p:spPr>
                <a:xfrm>
                  <a:off x="5729288" y="3443288"/>
                  <a:ext cx="81745" cy="19174"/>
                </a:xfrm>
                <a:custGeom>
                  <a:avLst/>
                  <a:gdLst>
                    <a:gd name="connsiteX0" fmla="*/ 0 w 81745"/>
                    <a:gd name="connsiteY0" fmla="*/ 14287 h 19174"/>
                    <a:gd name="connsiteX1" fmla="*/ 14287 w 81745"/>
                    <a:gd name="connsiteY1" fmla="*/ 4762 h 19174"/>
                    <a:gd name="connsiteX2" fmla="*/ 28575 w 81745"/>
                    <a:gd name="connsiteY2" fmla="*/ 0 h 19174"/>
                    <a:gd name="connsiteX3" fmla="*/ 66675 w 81745"/>
                    <a:gd name="connsiteY3" fmla="*/ 11906 h 19174"/>
                    <a:gd name="connsiteX4" fmla="*/ 80962 w 81745"/>
                    <a:gd name="connsiteY4" fmla="*/ 11906 h 1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745" h="19174">
                      <a:moveTo>
                        <a:pt x="0" y="14287"/>
                      </a:moveTo>
                      <a:cubicBezTo>
                        <a:pt x="4762" y="11112"/>
                        <a:pt x="8857" y="6572"/>
                        <a:pt x="14287" y="4762"/>
                      </a:cubicBezTo>
                      <a:lnTo>
                        <a:pt x="28575" y="0"/>
                      </a:lnTo>
                      <a:cubicBezTo>
                        <a:pt x="54796" y="13111"/>
                        <a:pt x="39276" y="7992"/>
                        <a:pt x="66675" y="11906"/>
                      </a:cubicBezTo>
                      <a:cubicBezTo>
                        <a:pt x="81745" y="14059"/>
                        <a:pt x="80962" y="19174"/>
                        <a:pt x="80962" y="1190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24" name="Freeform 423"/>
                <p:cNvSpPr/>
                <p:nvPr/>
              </p:nvSpPr>
              <p:spPr>
                <a:xfrm>
                  <a:off x="5867400" y="3362325"/>
                  <a:ext cx="38820" cy="54769"/>
                </a:xfrm>
                <a:custGeom>
                  <a:avLst/>
                  <a:gdLst>
                    <a:gd name="connsiteX0" fmla="*/ 0 w 38820"/>
                    <a:gd name="connsiteY0" fmla="*/ 54769 h 54769"/>
                    <a:gd name="connsiteX1" fmla="*/ 7144 w 38820"/>
                    <a:gd name="connsiteY1" fmla="*/ 50006 h 54769"/>
                    <a:gd name="connsiteX2" fmla="*/ 23813 w 38820"/>
                    <a:gd name="connsiteY2" fmla="*/ 45244 h 54769"/>
                    <a:gd name="connsiteX3" fmla="*/ 30956 w 38820"/>
                    <a:gd name="connsiteY3" fmla="*/ 35719 h 54769"/>
                    <a:gd name="connsiteX4" fmla="*/ 38100 w 38820"/>
                    <a:gd name="connsiteY4" fmla="*/ 30956 h 54769"/>
                    <a:gd name="connsiteX5" fmla="*/ 28575 w 38820"/>
                    <a:gd name="connsiteY5" fmla="*/ 2381 h 54769"/>
                    <a:gd name="connsiteX6" fmla="*/ 26194 w 38820"/>
                    <a:gd name="connsiteY6" fmla="*/ 0 h 54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820" h="54769">
                      <a:moveTo>
                        <a:pt x="0" y="54769"/>
                      </a:moveTo>
                      <a:cubicBezTo>
                        <a:pt x="2381" y="53181"/>
                        <a:pt x="4584" y="51286"/>
                        <a:pt x="7144" y="50006"/>
                      </a:cubicBezTo>
                      <a:cubicBezTo>
                        <a:pt x="10559" y="48298"/>
                        <a:pt x="20763" y="46007"/>
                        <a:pt x="23813" y="45244"/>
                      </a:cubicBezTo>
                      <a:cubicBezTo>
                        <a:pt x="26194" y="42069"/>
                        <a:pt x="28150" y="38525"/>
                        <a:pt x="30956" y="35719"/>
                      </a:cubicBezTo>
                      <a:cubicBezTo>
                        <a:pt x="32980" y="33695"/>
                        <a:pt x="37815" y="33804"/>
                        <a:pt x="38100" y="30956"/>
                      </a:cubicBezTo>
                      <a:cubicBezTo>
                        <a:pt x="38820" y="23758"/>
                        <a:pt x="32825" y="9465"/>
                        <a:pt x="28575" y="2381"/>
                      </a:cubicBezTo>
                      <a:cubicBezTo>
                        <a:pt x="27997" y="1419"/>
                        <a:pt x="26988" y="794"/>
                        <a:pt x="26194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25" name="Freeform 424"/>
                <p:cNvSpPr/>
                <p:nvPr/>
              </p:nvSpPr>
              <p:spPr>
                <a:xfrm>
                  <a:off x="5715000" y="3390900"/>
                  <a:ext cx="62173" cy="21431"/>
                </a:xfrm>
                <a:custGeom>
                  <a:avLst/>
                  <a:gdLst>
                    <a:gd name="connsiteX0" fmla="*/ 0 w 62173"/>
                    <a:gd name="connsiteY0" fmla="*/ 0 h 21431"/>
                    <a:gd name="connsiteX1" fmla="*/ 38100 w 62173"/>
                    <a:gd name="connsiteY1" fmla="*/ 2381 h 21431"/>
                    <a:gd name="connsiteX2" fmla="*/ 52388 w 62173"/>
                    <a:gd name="connsiteY2" fmla="*/ 7144 h 21431"/>
                    <a:gd name="connsiteX3" fmla="*/ 59531 w 62173"/>
                    <a:gd name="connsiteY3" fmla="*/ 21431 h 21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173" h="21431">
                      <a:moveTo>
                        <a:pt x="0" y="0"/>
                      </a:moveTo>
                      <a:cubicBezTo>
                        <a:pt x="12700" y="794"/>
                        <a:pt x="25492" y="662"/>
                        <a:pt x="38100" y="2381"/>
                      </a:cubicBezTo>
                      <a:cubicBezTo>
                        <a:pt x="43074" y="3059"/>
                        <a:pt x="52388" y="7144"/>
                        <a:pt x="52388" y="7144"/>
                      </a:cubicBezTo>
                      <a:cubicBezTo>
                        <a:pt x="62173" y="13667"/>
                        <a:pt x="59531" y="9044"/>
                        <a:pt x="59531" y="21431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26" name="Freeform 425"/>
                <p:cNvSpPr/>
                <p:nvPr/>
              </p:nvSpPr>
              <p:spPr>
                <a:xfrm>
                  <a:off x="5803106" y="3379600"/>
                  <a:ext cx="30957" cy="56544"/>
                </a:xfrm>
                <a:custGeom>
                  <a:avLst/>
                  <a:gdLst>
                    <a:gd name="connsiteX0" fmla="*/ 30957 w 30957"/>
                    <a:gd name="connsiteY0" fmla="*/ 56544 h 56544"/>
                    <a:gd name="connsiteX1" fmla="*/ 26194 w 30957"/>
                    <a:gd name="connsiteY1" fmla="*/ 39875 h 56544"/>
                    <a:gd name="connsiteX2" fmla="*/ 19050 w 30957"/>
                    <a:gd name="connsiteY2" fmla="*/ 30350 h 56544"/>
                    <a:gd name="connsiteX3" fmla="*/ 11907 w 30957"/>
                    <a:gd name="connsiteY3" fmla="*/ 18444 h 56544"/>
                    <a:gd name="connsiteX4" fmla="*/ 4763 w 30957"/>
                    <a:gd name="connsiteY4" fmla="*/ 8919 h 56544"/>
                    <a:gd name="connsiteX5" fmla="*/ 0 w 30957"/>
                    <a:gd name="connsiteY5" fmla="*/ 1775 h 56544"/>
                    <a:gd name="connsiteX6" fmla="*/ 4763 w 30957"/>
                    <a:gd name="connsiteY6" fmla="*/ 4156 h 56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957" h="56544">
                      <a:moveTo>
                        <a:pt x="30957" y="56544"/>
                      </a:moveTo>
                      <a:cubicBezTo>
                        <a:pt x="30442" y="54487"/>
                        <a:pt x="27710" y="42529"/>
                        <a:pt x="26194" y="39875"/>
                      </a:cubicBezTo>
                      <a:cubicBezTo>
                        <a:pt x="24225" y="36429"/>
                        <a:pt x="21251" y="33652"/>
                        <a:pt x="19050" y="30350"/>
                      </a:cubicBezTo>
                      <a:cubicBezTo>
                        <a:pt x="16483" y="26499"/>
                        <a:pt x="14474" y="22295"/>
                        <a:pt x="11907" y="18444"/>
                      </a:cubicBezTo>
                      <a:cubicBezTo>
                        <a:pt x="9706" y="15142"/>
                        <a:pt x="7070" y="12148"/>
                        <a:pt x="4763" y="8919"/>
                      </a:cubicBezTo>
                      <a:cubicBezTo>
                        <a:pt x="3099" y="6590"/>
                        <a:pt x="0" y="4637"/>
                        <a:pt x="0" y="1775"/>
                      </a:cubicBezTo>
                      <a:cubicBezTo>
                        <a:pt x="0" y="0"/>
                        <a:pt x="3175" y="3362"/>
                        <a:pt x="4763" y="415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88" name="Group 267"/>
              <p:cNvGrpSpPr/>
              <p:nvPr/>
            </p:nvGrpSpPr>
            <p:grpSpPr>
              <a:xfrm rot="20720111">
                <a:off x="6317456" y="3707610"/>
                <a:ext cx="191220" cy="100137"/>
                <a:chOff x="5715000" y="3362325"/>
                <a:chExt cx="191220" cy="100137"/>
              </a:xfrm>
            </p:grpSpPr>
            <p:sp>
              <p:nvSpPr>
                <p:cNvPr id="419" name="Freeform 418"/>
                <p:cNvSpPr/>
                <p:nvPr/>
              </p:nvSpPr>
              <p:spPr>
                <a:xfrm>
                  <a:off x="5729288" y="3443288"/>
                  <a:ext cx="81745" cy="19174"/>
                </a:xfrm>
                <a:custGeom>
                  <a:avLst/>
                  <a:gdLst>
                    <a:gd name="connsiteX0" fmla="*/ 0 w 81745"/>
                    <a:gd name="connsiteY0" fmla="*/ 14287 h 19174"/>
                    <a:gd name="connsiteX1" fmla="*/ 14287 w 81745"/>
                    <a:gd name="connsiteY1" fmla="*/ 4762 h 19174"/>
                    <a:gd name="connsiteX2" fmla="*/ 28575 w 81745"/>
                    <a:gd name="connsiteY2" fmla="*/ 0 h 19174"/>
                    <a:gd name="connsiteX3" fmla="*/ 66675 w 81745"/>
                    <a:gd name="connsiteY3" fmla="*/ 11906 h 19174"/>
                    <a:gd name="connsiteX4" fmla="*/ 80962 w 81745"/>
                    <a:gd name="connsiteY4" fmla="*/ 11906 h 1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745" h="19174">
                      <a:moveTo>
                        <a:pt x="0" y="14287"/>
                      </a:moveTo>
                      <a:cubicBezTo>
                        <a:pt x="4762" y="11112"/>
                        <a:pt x="8857" y="6572"/>
                        <a:pt x="14287" y="4762"/>
                      </a:cubicBezTo>
                      <a:lnTo>
                        <a:pt x="28575" y="0"/>
                      </a:lnTo>
                      <a:cubicBezTo>
                        <a:pt x="54796" y="13111"/>
                        <a:pt x="39276" y="7992"/>
                        <a:pt x="66675" y="11906"/>
                      </a:cubicBezTo>
                      <a:cubicBezTo>
                        <a:pt x="81745" y="14059"/>
                        <a:pt x="80962" y="19174"/>
                        <a:pt x="80962" y="1190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20" name="Freeform 419"/>
                <p:cNvSpPr/>
                <p:nvPr/>
              </p:nvSpPr>
              <p:spPr>
                <a:xfrm>
                  <a:off x="5867400" y="3362325"/>
                  <a:ext cx="38820" cy="54769"/>
                </a:xfrm>
                <a:custGeom>
                  <a:avLst/>
                  <a:gdLst>
                    <a:gd name="connsiteX0" fmla="*/ 0 w 38820"/>
                    <a:gd name="connsiteY0" fmla="*/ 54769 h 54769"/>
                    <a:gd name="connsiteX1" fmla="*/ 7144 w 38820"/>
                    <a:gd name="connsiteY1" fmla="*/ 50006 h 54769"/>
                    <a:gd name="connsiteX2" fmla="*/ 23813 w 38820"/>
                    <a:gd name="connsiteY2" fmla="*/ 45244 h 54769"/>
                    <a:gd name="connsiteX3" fmla="*/ 30956 w 38820"/>
                    <a:gd name="connsiteY3" fmla="*/ 35719 h 54769"/>
                    <a:gd name="connsiteX4" fmla="*/ 38100 w 38820"/>
                    <a:gd name="connsiteY4" fmla="*/ 30956 h 54769"/>
                    <a:gd name="connsiteX5" fmla="*/ 28575 w 38820"/>
                    <a:gd name="connsiteY5" fmla="*/ 2381 h 54769"/>
                    <a:gd name="connsiteX6" fmla="*/ 26194 w 38820"/>
                    <a:gd name="connsiteY6" fmla="*/ 0 h 54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820" h="54769">
                      <a:moveTo>
                        <a:pt x="0" y="54769"/>
                      </a:moveTo>
                      <a:cubicBezTo>
                        <a:pt x="2381" y="53181"/>
                        <a:pt x="4584" y="51286"/>
                        <a:pt x="7144" y="50006"/>
                      </a:cubicBezTo>
                      <a:cubicBezTo>
                        <a:pt x="10559" y="48298"/>
                        <a:pt x="20763" y="46007"/>
                        <a:pt x="23813" y="45244"/>
                      </a:cubicBezTo>
                      <a:cubicBezTo>
                        <a:pt x="26194" y="42069"/>
                        <a:pt x="28150" y="38525"/>
                        <a:pt x="30956" y="35719"/>
                      </a:cubicBezTo>
                      <a:cubicBezTo>
                        <a:pt x="32980" y="33695"/>
                        <a:pt x="37815" y="33804"/>
                        <a:pt x="38100" y="30956"/>
                      </a:cubicBezTo>
                      <a:cubicBezTo>
                        <a:pt x="38820" y="23758"/>
                        <a:pt x="32825" y="9465"/>
                        <a:pt x="28575" y="2381"/>
                      </a:cubicBezTo>
                      <a:cubicBezTo>
                        <a:pt x="27997" y="1419"/>
                        <a:pt x="26988" y="794"/>
                        <a:pt x="26194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21" name="Freeform 420"/>
                <p:cNvSpPr/>
                <p:nvPr/>
              </p:nvSpPr>
              <p:spPr>
                <a:xfrm>
                  <a:off x="5715000" y="3390900"/>
                  <a:ext cx="62173" cy="21431"/>
                </a:xfrm>
                <a:custGeom>
                  <a:avLst/>
                  <a:gdLst>
                    <a:gd name="connsiteX0" fmla="*/ 0 w 62173"/>
                    <a:gd name="connsiteY0" fmla="*/ 0 h 21431"/>
                    <a:gd name="connsiteX1" fmla="*/ 38100 w 62173"/>
                    <a:gd name="connsiteY1" fmla="*/ 2381 h 21431"/>
                    <a:gd name="connsiteX2" fmla="*/ 52388 w 62173"/>
                    <a:gd name="connsiteY2" fmla="*/ 7144 h 21431"/>
                    <a:gd name="connsiteX3" fmla="*/ 59531 w 62173"/>
                    <a:gd name="connsiteY3" fmla="*/ 21431 h 21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173" h="21431">
                      <a:moveTo>
                        <a:pt x="0" y="0"/>
                      </a:moveTo>
                      <a:cubicBezTo>
                        <a:pt x="12700" y="794"/>
                        <a:pt x="25492" y="662"/>
                        <a:pt x="38100" y="2381"/>
                      </a:cubicBezTo>
                      <a:cubicBezTo>
                        <a:pt x="43074" y="3059"/>
                        <a:pt x="52388" y="7144"/>
                        <a:pt x="52388" y="7144"/>
                      </a:cubicBezTo>
                      <a:cubicBezTo>
                        <a:pt x="62173" y="13667"/>
                        <a:pt x="59531" y="9044"/>
                        <a:pt x="59531" y="21431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22" name="Freeform 421"/>
                <p:cNvSpPr/>
                <p:nvPr/>
              </p:nvSpPr>
              <p:spPr>
                <a:xfrm>
                  <a:off x="5803106" y="3379600"/>
                  <a:ext cx="30957" cy="56544"/>
                </a:xfrm>
                <a:custGeom>
                  <a:avLst/>
                  <a:gdLst>
                    <a:gd name="connsiteX0" fmla="*/ 30957 w 30957"/>
                    <a:gd name="connsiteY0" fmla="*/ 56544 h 56544"/>
                    <a:gd name="connsiteX1" fmla="*/ 26194 w 30957"/>
                    <a:gd name="connsiteY1" fmla="*/ 39875 h 56544"/>
                    <a:gd name="connsiteX2" fmla="*/ 19050 w 30957"/>
                    <a:gd name="connsiteY2" fmla="*/ 30350 h 56544"/>
                    <a:gd name="connsiteX3" fmla="*/ 11907 w 30957"/>
                    <a:gd name="connsiteY3" fmla="*/ 18444 h 56544"/>
                    <a:gd name="connsiteX4" fmla="*/ 4763 w 30957"/>
                    <a:gd name="connsiteY4" fmla="*/ 8919 h 56544"/>
                    <a:gd name="connsiteX5" fmla="*/ 0 w 30957"/>
                    <a:gd name="connsiteY5" fmla="*/ 1775 h 56544"/>
                    <a:gd name="connsiteX6" fmla="*/ 4763 w 30957"/>
                    <a:gd name="connsiteY6" fmla="*/ 4156 h 56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957" h="56544">
                      <a:moveTo>
                        <a:pt x="30957" y="56544"/>
                      </a:moveTo>
                      <a:cubicBezTo>
                        <a:pt x="30442" y="54487"/>
                        <a:pt x="27710" y="42529"/>
                        <a:pt x="26194" y="39875"/>
                      </a:cubicBezTo>
                      <a:cubicBezTo>
                        <a:pt x="24225" y="36429"/>
                        <a:pt x="21251" y="33652"/>
                        <a:pt x="19050" y="30350"/>
                      </a:cubicBezTo>
                      <a:cubicBezTo>
                        <a:pt x="16483" y="26499"/>
                        <a:pt x="14474" y="22295"/>
                        <a:pt x="11907" y="18444"/>
                      </a:cubicBezTo>
                      <a:cubicBezTo>
                        <a:pt x="9706" y="15142"/>
                        <a:pt x="7070" y="12148"/>
                        <a:pt x="4763" y="8919"/>
                      </a:cubicBezTo>
                      <a:cubicBezTo>
                        <a:pt x="3099" y="6590"/>
                        <a:pt x="0" y="4637"/>
                        <a:pt x="0" y="1775"/>
                      </a:cubicBezTo>
                      <a:cubicBezTo>
                        <a:pt x="0" y="0"/>
                        <a:pt x="3175" y="3362"/>
                        <a:pt x="4763" y="415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89" name="Group 272"/>
              <p:cNvGrpSpPr/>
              <p:nvPr/>
            </p:nvGrpSpPr>
            <p:grpSpPr>
              <a:xfrm>
                <a:off x="6529387" y="3552825"/>
                <a:ext cx="191220" cy="100137"/>
                <a:chOff x="5715000" y="3362325"/>
                <a:chExt cx="191220" cy="100137"/>
              </a:xfrm>
            </p:grpSpPr>
            <p:sp>
              <p:nvSpPr>
                <p:cNvPr id="415" name="Freeform 414"/>
                <p:cNvSpPr/>
                <p:nvPr/>
              </p:nvSpPr>
              <p:spPr>
                <a:xfrm>
                  <a:off x="5729288" y="3443288"/>
                  <a:ext cx="81745" cy="19174"/>
                </a:xfrm>
                <a:custGeom>
                  <a:avLst/>
                  <a:gdLst>
                    <a:gd name="connsiteX0" fmla="*/ 0 w 81745"/>
                    <a:gd name="connsiteY0" fmla="*/ 14287 h 19174"/>
                    <a:gd name="connsiteX1" fmla="*/ 14287 w 81745"/>
                    <a:gd name="connsiteY1" fmla="*/ 4762 h 19174"/>
                    <a:gd name="connsiteX2" fmla="*/ 28575 w 81745"/>
                    <a:gd name="connsiteY2" fmla="*/ 0 h 19174"/>
                    <a:gd name="connsiteX3" fmla="*/ 66675 w 81745"/>
                    <a:gd name="connsiteY3" fmla="*/ 11906 h 19174"/>
                    <a:gd name="connsiteX4" fmla="*/ 80962 w 81745"/>
                    <a:gd name="connsiteY4" fmla="*/ 11906 h 1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745" h="19174">
                      <a:moveTo>
                        <a:pt x="0" y="14287"/>
                      </a:moveTo>
                      <a:cubicBezTo>
                        <a:pt x="4762" y="11112"/>
                        <a:pt x="8857" y="6572"/>
                        <a:pt x="14287" y="4762"/>
                      </a:cubicBezTo>
                      <a:lnTo>
                        <a:pt x="28575" y="0"/>
                      </a:lnTo>
                      <a:cubicBezTo>
                        <a:pt x="54796" y="13111"/>
                        <a:pt x="39276" y="7992"/>
                        <a:pt x="66675" y="11906"/>
                      </a:cubicBezTo>
                      <a:cubicBezTo>
                        <a:pt x="81745" y="14059"/>
                        <a:pt x="80962" y="19174"/>
                        <a:pt x="80962" y="1190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16" name="Freeform 415"/>
                <p:cNvSpPr/>
                <p:nvPr/>
              </p:nvSpPr>
              <p:spPr>
                <a:xfrm>
                  <a:off x="5867400" y="3362325"/>
                  <a:ext cx="38820" cy="54769"/>
                </a:xfrm>
                <a:custGeom>
                  <a:avLst/>
                  <a:gdLst>
                    <a:gd name="connsiteX0" fmla="*/ 0 w 38820"/>
                    <a:gd name="connsiteY0" fmla="*/ 54769 h 54769"/>
                    <a:gd name="connsiteX1" fmla="*/ 7144 w 38820"/>
                    <a:gd name="connsiteY1" fmla="*/ 50006 h 54769"/>
                    <a:gd name="connsiteX2" fmla="*/ 23813 w 38820"/>
                    <a:gd name="connsiteY2" fmla="*/ 45244 h 54769"/>
                    <a:gd name="connsiteX3" fmla="*/ 30956 w 38820"/>
                    <a:gd name="connsiteY3" fmla="*/ 35719 h 54769"/>
                    <a:gd name="connsiteX4" fmla="*/ 38100 w 38820"/>
                    <a:gd name="connsiteY4" fmla="*/ 30956 h 54769"/>
                    <a:gd name="connsiteX5" fmla="*/ 28575 w 38820"/>
                    <a:gd name="connsiteY5" fmla="*/ 2381 h 54769"/>
                    <a:gd name="connsiteX6" fmla="*/ 26194 w 38820"/>
                    <a:gd name="connsiteY6" fmla="*/ 0 h 54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820" h="54769">
                      <a:moveTo>
                        <a:pt x="0" y="54769"/>
                      </a:moveTo>
                      <a:cubicBezTo>
                        <a:pt x="2381" y="53181"/>
                        <a:pt x="4584" y="51286"/>
                        <a:pt x="7144" y="50006"/>
                      </a:cubicBezTo>
                      <a:cubicBezTo>
                        <a:pt x="10559" y="48298"/>
                        <a:pt x="20763" y="46007"/>
                        <a:pt x="23813" y="45244"/>
                      </a:cubicBezTo>
                      <a:cubicBezTo>
                        <a:pt x="26194" y="42069"/>
                        <a:pt x="28150" y="38525"/>
                        <a:pt x="30956" y="35719"/>
                      </a:cubicBezTo>
                      <a:cubicBezTo>
                        <a:pt x="32980" y="33695"/>
                        <a:pt x="37815" y="33804"/>
                        <a:pt x="38100" y="30956"/>
                      </a:cubicBezTo>
                      <a:cubicBezTo>
                        <a:pt x="38820" y="23758"/>
                        <a:pt x="32825" y="9465"/>
                        <a:pt x="28575" y="2381"/>
                      </a:cubicBezTo>
                      <a:cubicBezTo>
                        <a:pt x="27997" y="1419"/>
                        <a:pt x="26988" y="794"/>
                        <a:pt x="26194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17" name="Freeform 416"/>
                <p:cNvSpPr/>
                <p:nvPr/>
              </p:nvSpPr>
              <p:spPr>
                <a:xfrm>
                  <a:off x="5715000" y="3390900"/>
                  <a:ext cx="62173" cy="21431"/>
                </a:xfrm>
                <a:custGeom>
                  <a:avLst/>
                  <a:gdLst>
                    <a:gd name="connsiteX0" fmla="*/ 0 w 62173"/>
                    <a:gd name="connsiteY0" fmla="*/ 0 h 21431"/>
                    <a:gd name="connsiteX1" fmla="*/ 38100 w 62173"/>
                    <a:gd name="connsiteY1" fmla="*/ 2381 h 21431"/>
                    <a:gd name="connsiteX2" fmla="*/ 52388 w 62173"/>
                    <a:gd name="connsiteY2" fmla="*/ 7144 h 21431"/>
                    <a:gd name="connsiteX3" fmla="*/ 59531 w 62173"/>
                    <a:gd name="connsiteY3" fmla="*/ 21431 h 21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173" h="21431">
                      <a:moveTo>
                        <a:pt x="0" y="0"/>
                      </a:moveTo>
                      <a:cubicBezTo>
                        <a:pt x="12700" y="794"/>
                        <a:pt x="25492" y="662"/>
                        <a:pt x="38100" y="2381"/>
                      </a:cubicBezTo>
                      <a:cubicBezTo>
                        <a:pt x="43074" y="3059"/>
                        <a:pt x="52388" y="7144"/>
                        <a:pt x="52388" y="7144"/>
                      </a:cubicBezTo>
                      <a:cubicBezTo>
                        <a:pt x="62173" y="13667"/>
                        <a:pt x="59531" y="9044"/>
                        <a:pt x="59531" y="21431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18" name="Freeform 417"/>
                <p:cNvSpPr/>
                <p:nvPr/>
              </p:nvSpPr>
              <p:spPr>
                <a:xfrm>
                  <a:off x="5803106" y="3379600"/>
                  <a:ext cx="30957" cy="56544"/>
                </a:xfrm>
                <a:custGeom>
                  <a:avLst/>
                  <a:gdLst>
                    <a:gd name="connsiteX0" fmla="*/ 30957 w 30957"/>
                    <a:gd name="connsiteY0" fmla="*/ 56544 h 56544"/>
                    <a:gd name="connsiteX1" fmla="*/ 26194 w 30957"/>
                    <a:gd name="connsiteY1" fmla="*/ 39875 h 56544"/>
                    <a:gd name="connsiteX2" fmla="*/ 19050 w 30957"/>
                    <a:gd name="connsiteY2" fmla="*/ 30350 h 56544"/>
                    <a:gd name="connsiteX3" fmla="*/ 11907 w 30957"/>
                    <a:gd name="connsiteY3" fmla="*/ 18444 h 56544"/>
                    <a:gd name="connsiteX4" fmla="*/ 4763 w 30957"/>
                    <a:gd name="connsiteY4" fmla="*/ 8919 h 56544"/>
                    <a:gd name="connsiteX5" fmla="*/ 0 w 30957"/>
                    <a:gd name="connsiteY5" fmla="*/ 1775 h 56544"/>
                    <a:gd name="connsiteX6" fmla="*/ 4763 w 30957"/>
                    <a:gd name="connsiteY6" fmla="*/ 4156 h 56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957" h="56544">
                      <a:moveTo>
                        <a:pt x="30957" y="56544"/>
                      </a:moveTo>
                      <a:cubicBezTo>
                        <a:pt x="30442" y="54487"/>
                        <a:pt x="27710" y="42529"/>
                        <a:pt x="26194" y="39875"/>
                      </a:cubicBezTo>
                      <a:cubicBezTo>
                        <a:pt x="24225" y="36429"/>
                        <a:pt x="21251" y="33652"/>
                        <a:pt x="19050" y="30350"/>
                      </a:cubicBezTo>
                      <a:cubicBezTo>
                        <a:pt x="16483" y="26499"/>
                        <a:pt x="14474" y="22295"/>
                        <a:pt x="11907" y="18444"/>
                      </a:cubicBezTo>
                      <a:cubicBezTo>
                        <a:pt x="9706" y="15142"/>
                        <a:pt x="7070" y="12148"/>
                        <a:pt x="4763" y="8919"/>
                      </a:cubicBezTo>
                      <a:cubicBezTo>
                        <a:pt x="3099" y="6590"/>
                        <a:pt x="0" y="4637"/>
                        <a:pt x="0" y="1775"/>
                      </a:cubicBezTo>
                      <a:cubicBezTo>
                        <a:pt x="0" y="0"/>
                        <a:pt x="3175" y="3362"/>
                        <a:pt x="4763" y="415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90" name="Group 277"/>
              <p:cNvGrpSpPr/>
              <p:nvPr/>
            </p:nvGrpSpPr>
            <p:grpSpPr>
              <a:xfrm rot="17996022">
                <a:off x="6522244" y="3679031"/>
                <a:ext cx="191220" cy="100137"/>
                <a:chOff x="5715000" y="3362325"/>
                <a:chExt cx="191220" cy="100137"/>
              </a:xfrm>
            </p:grpSpPr>
            <p:sp>
              <p:nvSpPr>
                <p:cNvPr id="411" name="Freeform 410"/>
                <p:cNvSpPr/>
                <p:nvPr/>
              </p:nvSpPr>
              <p:spPr>
                <a:xfrm>
                  <a:off x="5729288" y="3443288"/>
                  <a:ext cx="81745" cy="19174"/>
                </a:xfrm>
                <a:custGeom>
                  <a:avLst/>
                  <a:gdLst>
                    <a:gd name="connsiteX0" fmla="*/ 0 w 81745"/>
                    <a:gd name="connsiteY0" fmla="*/ 14287 h 19174"/>
                    <a:gd name="connsiteX1" fmla="*/ 14287 w 81745"/>
                    <a:gd name="connsiteY1" fmla="*/ 4762 h 19174"/>
                    <a:gd name="connsiteX2" fmla="*/ 28575 w 81745"/>
                    <a:gd name="connsiteY2" fmla="*/ 0 h 19174"/>
                    <a:gd name="connsiteX3" fmla="*/ 66675 w 81745"/>
                    <a:gd name="connsiteY3" fmla="*/ 11906 h 19174"/>
                    <a:gd name="connsiteX4" fmla="*/ 80962 w 81745"/>
                    <a:gd name="connsiteY4" fmla="*/ 11906 h 1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745" h="19174">
                      <a:moveTo>
                        <a:pt x="0" y="14287"/>
                      </a:moveTo>
                      <a:cubicBezTo>
                        <a:pt x="4762" y="11112"/>
                        <a:pt x="8857" y="6572"/>
                        <a:pt x="14287" y="4762"/>
                      </a:cubicBezTo>
                      <a:lnTo>
                        <a:pt x="28575" y="0"/>
                      </a:lnTo>
                      <a:cubicBezTo>
                        <a:pt x="54796" y="13111"/>
                        <a:pt x="39276" y="7992"/>
                        <a:pt x="66675" y="11906"/>
                      </a:cubicBezTo>
                      <a:cubicBezTo>
                        <a:pt x="81745" y="14059"/>
                        <a:pt x="80962" y="19174"/>
                        <a:pt x="80962" y="1190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12" name="Freeform 411"/>
                <p:cNvSpPr/>
                <p:nvPr/>
              </p:nvSpPr>
              <p:spPr>
                <a:xfrm>
                  <a:off x="5867400" y="3362325"/>
                  <a:ext cx="38820" cy="54769"/>
                </a:xfrm>
                <a:custGeom>
                  <a:avLst/>
                  <a:gdLst>
                    <a:gd name="connsiteX0" fmla="*/ 0 w 38820"/>
                    <a:gd name="connsiteY0" fmla="*/ 54769 h 54769"/>
                    <a:gd name="connsiteX1" fmla="*/ 7144 w 38820"/>
                    <a:gd name="connsiteY1" fmla="*/ 50006 h 54769"/>
                    <a:gd name="connsiteX2" fmla="*/ 23813 w 38820"/>
                    <a:gd name="connsiteY2" fmla="*/ 45244 h 54769"/>
                    <a:gd name="connsiteX3" fmla="*/ 30956 w 38820"/>
                    <a:gd name="connsiteY3" fmla="*/ 35719 h 54769"/>
                    <a:gd name="connsiteX4" fmla="*/ 38100 w 38820"/>
                    <a:gd name="connsiteY4" fmla="*/ 30956 h 54769"/>
                    <a:gd name="connsiteX5" fmla="*/ 28575 w 38820"/>
                    <a:gd name="connsiteY5" fmla="*/ 2381 h 54769"/>
                    <a:gd name="connsiteX6" fmla="*/ 26194 w 38820"/>
                    <a:gd name="connsiteY6" fmla="*/ 0 h 54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820" h="54769">
                      <a:moveTo>
                        <a:pt x="0" y="54769"/>
                      </a:moveTo>
                      <a:cubicBezTo>
                        <a:pt x="2381" y="53181"/>
                        <a:pt x="4584" y="51286"/>
                        <a:pt x="7144" y="50006"/>
                      </a:cubicBezTo>
                      <a:cubicBezTo>
                        <a:pt x="10559" y="48298"/>
                        <a:pt x="20763" y="46007"/>
                        <a:pt x="23813" y="45244"/>
                      </a:cubicBezTo>
                      <a:cubicBezTo>
                        <a:pt x="26194" y="42069"/>
                        <a:pt x="28150" y="38525"/>
                        <a:pt x="30956" y="35719"/>
                      </a:cubicBezTo>
                      <a:cubicBezTo>
                        <a:pt x="32980" y="33695"/>
                        <a:pt x="37815" y="33804"/>
                        <a:pt x="38100" y="30956"/>
                      </a:cubicBezTo>
                      <a:cubicBezTo>
                        <a:pt x="38820" y="23758"/>
                        <a:pt x="32825" y="9465"/>
                        <a:pt x="28575" y="2381"/>
                      </a:cubicBezTo>
                      <a:cubicBezTo>
                        <a:pt x="27997" y="1419"/>
                        <a:pt x="26988" y="794"/>
                        <a:pt x="26194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13" name="Freeform 412"/>
                <p:cNvSpPr/>
                <p:nvPr/>
              </p:nvSpPr>
              <p:spPr>
                <a:xfrm>
                  <a:off x="5715000" y="3390900"/>
                  <a:ext cx="62173" cy="21431"/>
                </a:xfrm>
                <a:custGeom>
                  <a:avLst/>
                  <a:gdLst>
                    <a:gd name="connsiteX0" fmla="*/ 0 w 62173"/>
                    <a:gd name="connsiteY0" fmla="*/ 0 h 21431"/>
                    <a:gd name="connsiteX1" fmla="*/ 38100 w 62173"/>
                    <a:gd name="connsiteY1" fmla="*/ 2381 h 21431"/>
                    <a:gd name="connsiteX2" fmla="*/ 52388 w 62173"/>
                    <a:gd name="connsiteY2" fmla="*/ 7144 h 21431"/>
                    <a:gd name="connsiteX3" fmla="*/ 59531 w 62173"/>
                    <a:gd name="connsiteY3" fmla="*/ 21431 h 21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173" h="21431">
                      <a:moveTo>
                        <a:pt x="0" y="0"/>
                      </a:moveTo>
                      <a:cubicBezTo>
                        <a:pt x="12700" y="794"/>
                        <a:pt x="25492" y="662"/>
                        <a:pt x="38100" y="2381"/>
                      </a:cubicBezTo>
                      <a:cubicBezTo>
                        <a:pt x="43074" y="3059"/>
                        <a:pt x="52388" y="7144"/>
                        <a:pt x="52388" y="7144"/>
                      </a:cubicBezTo>
                      <a:cubicBezTo>
                        <a:pt x="62173" y="13667"/>
                        <a:pt x="59531" y="9044"/>
                        <a:pt x="59531" y="21431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14" name="Freeform 413"/>
                <p:cNvSpPr/>
                <p:nvPr/>
              </p:nvSpPr>
              <p:spPr>
                <a:xfrm>
                  <a:off x="5803106" y="3379600"/>
                  <a:ext cx="30957" cy="56544"/>
                </a:xfrm>
                <a:custGeom>
                  <a:avLst/>
                  <a:gdLst>
                    <a:gd name="connsiteX0" fmla="*/ 30957 w 30957"/>
                    <a:gd name="connsiteY0" fmla="*/ 56544 h 56544"/>
                    <a:gd name="connsiteX1" fmla="*/ 26194 w 30957"/>
                    <a:gd name="connsiteY1" fmla="*/ 39875 h 56544"/>
                    <a:gd name="connsiteX2" fmla="*/ 19050 w 30957"/>
                    <a:gd name="connsiteY2" fmla="*/ 30350 h 56544"/>
                    <a:gd name="connsiteX3" fmla="*/ 11907 w 30957"/>
                    <a:gd name="connsiteY3" fmla="*/ 18444 h 56544"/>
                    <a:gd name="connsiteX4" fmla="*/ 4763 w 30957"/>
                    <a:gd name="connsiteY4" fmla="*/ 8919 h 56544"/>
                    <a:gd name="connsiteX5" fmla="*/ 0 w 30957"/>
                    <a:gd name="connsiteY5" fmla="*/ 1775 h 56544"/>
                    <a:gd name="connsiteX6" fmla="*/ 4763 w 30957"/>
                    <a:gd name="connsiteY6" fmla="*/ 4156 h 56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957" h="56544">
                      <a:moveTo>
                        <a:pt x="30957" y="56544"/>
                      </a:moveTo>
                      <a:cubicBezTo>
                        <a:pt x="30442" y="54487"/>
                        <a:pt x="27710" y="42529"/>
                        <a:pt x="26194" y="39875"/>
                      </a:cubicBezTo>
                      <a:cubicBezTo>
                        <a:pt x="24225" y="36429"/>
                        <a:pt x="21251" y="33652"/>
                        <a:pt x="19050" y="30350"/>
                      </a:cubicBezTo>
                      <a:cubicBezTo>
                        <a:pt x="16483" y="26499"/>
                        <a:pt x="14474" y="22295"/>
                        <a:pt x="11907" y="18444"/>
                      </a:cubicBezTo>
                      <a:cubicBezTo>
                        <a:pt x="9706" y="15142"/>
                        <a:pt x="7070" y="12148"/>
                        <a:pt x="4763" y="8919"/>
                      </a:cubicBezTo>
                      <a:cubicBezTo>
                        <a:pt x="3099" y="6590"/>
                        <a:pt x="0" y="4637"/>
                        <a:pt x="0" y="1775"/>
                      </a:cubicBezTo>
                      <a:cubicBezTo>
                        <a:pt x="0" y="0"/>
                        <a:pt x="3175" y="3362"/>
                        <a:pt x="4763" y="415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91" name="Group 282"/>
              <p:cNvGrpSpPr/>
              <p:nvPr/>
            </p:nvGrpSpPr>
            <p:grpSpPr>
              <a:xfrm>
                <a:off x="6724649" y="3638549"/>
                <a:ext cx="191220" cy="100137"/>
                <a:chOff x="5715000" y="3362325"/>
                <a:chExt cx="191220" cy="100137"/>
              </a:xfrm>
            </p:grpSpPr>
            <p:sp>
              <p:nvSpPr>
                <p:cNvPr id="407" name="Freeform 406"/>
                <p:cNvSpPr/>
                <p:nvPr/>
              </p:nvSpPr>
              <p:spPr>
                <a:xfrm>
                  <a:off x="5729288" y="3443288"/>
                  <a:ext cx="81745" cy="19174"/>
                </a:xfrm>
                <a:custGeom>
                  <a:avLst/>
                  <a:gdLst>
                    <a:gd name="connsiteX0" fmla="*/ 0 w 81745"/>
                    <a:gd name="connsiteY0" fmla="*/ 14287 h 19174"/>
                    <a:gd name="connsiteX1" fmla="*/ 14287 w 81745"/>
                    <a:gd name="connsiteY1" fmla="*/ 4762 h 19174"/>
                    <a:gd name="connsiteX2" fmla="*/ 28575 w 81745"/>
                    <a:gd name="connsiteY2" fmla="*/ 0 h 19174"/>
                    <a:gd name="connsiteX3" fmla="*/ 66675 w 81745"/>
                    <a:gd name="connsiteY3" fmla="*/ 11906 h 19174"/>
                    <a:gd name="connsiteX4" fmla="*/ 80962 w 81745"/>
                    <a:gd name="connsiteY4" fmla="*/ 11906 h 1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745" h="19174">
                      <a:moveTo>
                        <a:pt x="0" y="14287"/>
                      </a:moveTo>
                      <a:cubicBezTo>
                        <a:pt x="4762" y="11112"/>
                        <a:pt x="8857" y="6572"/>
                        <a:pt x="14287" y="4762"/>
                      </a:cubicBezTo>
                      <a:lnTo>
                        <a:pt x="28575" y="0"/>
                      </a:lnTo>
                      <a:cubicBezTo>
                        <a:pt x="54796" y="13111"/>
                        <a:pt x="39276" y="7992"/>
                        <a:pt x="66675" y="11906"/>
                      </a:cubicBezTo>
                      <a:cubicBezTo>
                        <a:pt x="81745" y="14059"/>
                        <a:pt x="80962" y="19174"/>
                        <a:pt x="80962" y="1190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08" name="Freeform 407"/>
                <p:cNvSpPr/>
                <p:nvPr/>
              </p:nvSpPr>
              <p:spPr>
                <a:xfrm>
                  <a:off x="5867400" y="3362325"/>
                  <a:ext cx="38820" cy="54769"/>
                </a:xfrm>
                <a:custGeom>
                  <a:avLst/>
                  <a:gdLst>
                    <a:gd name="connsiteX0" fmla="*/ 0 w 38820"/>
                    <a:gd name="connsiteY0" fmla="*/ 54769 h 54769"/>
                    <a:gd name="connsiteX1" fmla="*/ 7144 w 38820"/>
                    <a:gd name="connsiteY1" fmla="*/ 50006 h 54769"/>
                    <a:gd name="connsiteX2" fmla="*/ 23813 w 38820"/>
                    <a:gd name="connsiteY2" fmla="*/ 45244 h 54769"/>
                    <a:gd name="connsiteX3" fmla="*/ 30956 w 38820"/>
                    <a:gd name="connsiteY3" fmla="*/ 35719 h 54769"/>
                    <a:gd name="connsiteX4" fmla="*/ 38100 w 38820"/>
                    <a:gd name="connsiteY4" fmla="*/ 30956 h 54769"/>
                    <a:gd name="connsiteX5" fmla="*/ 28575 w 38820"/>
                    <a:gd name="connsiteY5" fmla="*/ 2381 h 54769"/>
                    <a:gd name="connsiteX6" fmla="*/ 26194 w 38820"/>
                    <a:gd name="connsiteY6" fmla="*/ 0 h 54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820" h="54769">
                      <a:moveTo>
                        <a:pt x="0" y="54769"/>
                      </a:moveTo>
                      <a:cubicBezTo>
                        <a:pt x="2381" y="53181"/>
                        <a:pt x="4584" y="51286"/>
                        <a:pt x="7144" y="50006"/>
                      </a:cubicBezTo>
                      <a:cubicBezTo>
                        <a:pt x="10559" y="48298"/>
                        <a:pt x="20763" y="46007"/>
                        <a:pt x="23813" y="45244"/>
                      </a:cubicBezTo>
                      <a:cubicBezTo>
                        <a:pt x="26194" y="42069"/>
                        <a:pt x="28150" y="38525"/>
                        <a:pt x="30956" y="35719"/>
                      </a:cubicBezTo>
                      <a:cubicBezTo>
                        <a:pt x="32980" y="33695"/>
                        <a:pt x="37815" y="33804"/>
                        <a:pt x="38100" y="30956"/>
                      </a:cubicBezTo>
                      <a:cubicBezTo>
                        <a:pt x="38820" y="23758"/>
                        <a:pt x="32825" y="9465"/>
                        <a:pt x="28575" y="2381"/>
                      </a:cubicBezTo>
                      <a:cubicBezTo>
                        <a:pt x="27997" y="1419"/>
                        <a:pt x="26988" y="794"/>
                        <a:pt x="26194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09" name="Freeform 408"/>
                <p:cNvSpPr/>
                <p:nvPr/>
              </p:nvSpPr>
              <p:spPr>
                <a:xfrm>
                  <a:off x="5715000" y="3390900"/>
                  <a:ext cx="62173" cy="21431"/>
                </a:xfrm>
                <a:custGeom>
                  <a:avLst/>
                  <a:gdLst>
                    <a:gd name="connsiteX0" fmla="*/ 0 w 62173"/>
                    <a:gd name="connsiteY0" fmla="*/ 0 h 21431"/>
                    <a:gd name="connsiteX1" fmla="*/ 38100 w 62173"/>
                    <a:gd name="connsiteY1" fmla="*/ 2381 h 21431"/>
                    <a:gd name="connsiteX2" fmla="*/ 52388 w 62173"/>
                    <a:gd name="connsiteY2" fmla="*/ 7144 h 21431"/>
                    <a:gd name="connsiteX3" fmla="*/ 59531 w 62173"/>
                    <a:gd name="connsiteY3" fmla="*/ 21431 h 21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173" h="21431">
                      <a:moveTo>
                        <a:pt x="0" y="0"/>
                      </a:moveTo>
                      <a:cubicBezTo>
                        <a:pt x="12700" y="794"/>
                        <a:pt x="25492" y="662"/>
                        <a:pt x="38100" y="2381"/>
                      </a:cubicBezTo>
                      <a:cubicBezTo>
                        <a:pt x="43074" y="3059"/>
                        <a:pt x="52388" y="7144"/>
                        <a:pt x="52388" y="7144"/>
                      </a:cubicBezTo>
                      <a:cubicBezTo>
                        <a:pt x="62173" y="13667"/>
                        <a:pt x="59531" y="9044"/>
                        <a:pt x="59531" y="21431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10" name="Freeform 409"/>
                <p:cNvSpPr/>
                <p:nvPr/>
              </p:nvSpPr>
              <p:spPr>
                <a:xfrm>
                  <a:off x="5803106" y="3379600"/>
                  <a:ext cx="30957" cy="56544"/>
                </a:xfrm>
                <a:custGeom>
                  <a:avLst/>
                  <a:gdLst>
                    <a:gd name="connsiteX0" fmla="*/ 30957 w 30957"/>
                    <a:gd name="connsiteY0" fmla="*/ 56544 h 56544"/>
                    <a:gd name="connsiteX1" fmla="*/ 26194 w 30957"/>
                    <a:gd name="connsiteY1" fmla="*/ 39875 h 56544"/>
                    <a:gd name="connsiteX2" fmla="*/ 19050 w 30957"/>
                    <a:gd name="connsiteY2" fmla="*/ 30350 h 56544"/>
                    <a:gd name="connsiteX3" fmla="*/ 11907 w 30957"/>
                    <a:gd name="connsiteY3" fmla="*/ 18444 h 56544"/>
                    <a:gd name="connsiteX4" fmla="*/ 4763 w 30957"/>
                    <a:gd name="connsiteY4" fmla="*/ 8919 h 56544"/>
                    <a:gd name="connsiteX5" fmla="*/ 0 w 30957"/>
                    <a:gd name="connsiteY5" fmla="*/ 1775 h 56544"/>
                    <a:gd name="connsiteX6" fmla="*/ 4763 w 30957"/>
                    <a:gd name="connsiteY6" fmla="*/ 4156 h 56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957" h="56544">
                      <a:moveTo>
                        <a:pt x="30957" y="56544"/>
                      </a:moveTo>
                      <a:cubicBezTo>
                        <a:pt x="30442" y="54487"/>
                        <a:pt x="27710" y="42529"/>
                        <a:pt x="26194" y="39875"/>
                      </a:cubicBezTo>
                      <a:cubicBezTo>
                        <a:pt x="24225" y="36429"/>
                        <a:pt x="21251" y="33652"/>
                        <a:pt x="19050" y="30350"/>
                      </a:cubicBezTo>
                      <a:cubicBezTo>
                        <a:pt x="16483" y="26499"/>
                        <a:pt x="14474" y="22295"/>
                        <a:pt x="11907" y="18444"/>
                      </a:cubicBezTo>
                      <a:cubicBezTo>
                        <a:pt x="9706" y="15142"/>
                        <a:pt x="7070" y="12148"/>
                        <a:pt x="4763" y="8919"/>
                      </a:cubicBezTo>
                      <a:cubicBezTo>
                        <a:pt x="3099" y="6590"/>
                        <a:pt x="0" y="4637"/>
                        <a:pt x="0" y="1775"/>
                      </a:cubicBezTo>
                      <a:cubicBezTo>
                        <a:pt x="0" y="0"/>
                        <a:pt x="3175" y="3362"/>
                        <a:pt x="4763" y="415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92" name="Group 287"/>
              <p:cNvGrpSpPr/>
              <p:nvPr/>
            </p:nvGrpSpPr>
            <p:grpSpPr>
              <a:xfrm>
                <a:off x="6786562" y="3545681"/>
                <a:ext cx="191220" cy="100137"/>
                <a:chOff x="5715000" y="3362325"/>
                <a:chExt cx="191220" cy="100137"/>
              </a:xfrm>
            </p:grpSpPr>
            <p:sp>
              <p:nvSpPr>
                <p:cNvPr id="403" name="Freeform 402"/>
                <p:cNvSpPr/>
                <p:nvPr/>
              </p:nvSpPr>
              <p:spPr>
                <a:xfrm>
                  <a:off x="5729288" y="3443288"/>
                  <a:ext cx="81745" cy="19174"/>
                </a:xfrm>
                <a:custGeom>
                  <a:avLst/>
                  <a:gdLst>
                    <a:gd name="connsiteX0" fmla="*/ 0 w 81745"/>
                    <a:gd name="connsiteY0" fmla="*/ 14287 h 19174"/>
                    <a:gd name="connsiteX1" fmla="*/ 14287 w 81745"/>
                    <a:gd name="connsiteY1" fmla="*/ 4762 h 19174"/>
                    <a:gd name="connsiteX2" fmla="*/ 28575 w 81745"/>
                    <a:gd name="connsiteY2" fmla="*/ 0 h 19174"/>
                    <a:gd name="connsiteX3" fmla="*/ 66675 w 81745"/>
                    <a:gd name="connsiteY3" fmla="*/ 11906 h 19174"/>
                    <a:gd name="connsiteX4" fmla="*/ 80962 w 81745"/>
                    <a:gd name="connsiteY4" fmla="*/ 11906 h 1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745" h="19174">
                      <a:moveTo>
                        <a:pt x="0" y="14287"/>
                      </a:moveTo>
                      <a:cubicBezTo>
                        <a:pt x="4762" y="11112"/>
                        <a:pt x="8857" y="6572"/>
                        <a:pt x="14287" y="4762"/>
                      </a:cubicBezTo>
                      <a:lnTo>
                        <a:pt x="28575" y="0"/>
                      </a:lnTo>
                      <a:cubicBezTo>
                        <a:pt x="54796" y="13111"/>
                        <a:pt x="39276" y="7992"/>
                        <a:pt x="66675" y="11906"/>
                      </a:cubicBezTo>
                      <a:cubicBezTo>
                        <a:pt x="81745" y="14059"/>
                        <a:pt x="80962" y="19174"/>
                        <a:pt x="80962" y="1190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04" name="Freeform 403"/>
                <p:cNvSpPr/>
                <p:nvPr/>
              </p:nvSpPr>
              <p:spPr>
                <a:xfrm>
                  <a:off x="5867400" y="3362325"/>
                  <a:ext cx="38820" cy="54769"/>
                </a:xfrm>
                <a:custGeom>
                  <a:avLst/>
                  <a:gdLst>
                    <a:gd name="connsiteX0" fmla="*/ 0 w 38820"/>
                    <a:gd name="connsiteY0" fmla="*/ 54769 h 54769"/>
                    <a:gd name="connsiteX1" fmla="*/ 7144 w 38820"/>
                    <a:gd name="connsiteY1" fmla="*/ 50006 h 54769"/>
                    <a:gd name="connsiteX2" fmla="*/ 23813 w 38820"/>
                    <a:gd name="connsiteY2" fmla="*/ 45244 h 54769"/>
                    <a:gd name="connsiteX3" fmla="*/ 30956 w 38820"/>
                    <a:gd name="connsiteY3" fmla="*/ 35719 h 54769"/>
                    <a:gd name="connsiteX4" fmla="*/ 38100 w 38820"/>
                    <a:gd name="connsiteY4" fmla="*/ 30956 h 54769"/>
                    <a:gd name="connsiteX5" fmla="*/ 28575 w 38820"/>
                    <a:gd name="connsiteY5" fmla="*/ 2381 h 54769"/>
                    <a:gd name="connsiteX6" fmla="*/ 26194 w 38820"/>
                    <a:gd name="connsiteY6" fmla="*/ 0 h 54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820" h="54769">
                      <a:moveTo>
                        <a:pt x="0" y="54769"/>
                      </a:moveTo>
                      <a:cubicBezTo>
                        <a:pt x="2381" y="53181"/>
                        <a:pt x="4584" y="51286"/>
                        <a:pt x="7144" y="50006"/>
                      </a:cubicBezTo>
                      <a:cubicBezTo>
                        <a:pt x="10559" y="48298"/>
                        <a:pt x="20763" y="46007"/>
                        <a:pt x="23813" y="45244"/>
                      </a:cubicBezTo>
                      <a:cubicBezTo>
                        <a:pt x="26194" y="42069"/>
                        <a:pt x="28150" y="38525"/>
                        <a:pt x="30956" y="35719"/>
                      </a:cubicBezTo>
                      <a:cubicBezTo>
                        <a:pt x="32980" y="33695"/>
                        <a:pt x="37815" y="33804"/>
                        <a:pt x="38100" y="30956"/>
                      </a:cubicBezTo>
                      <a:cubicBezTo>
                        <a:pt x="38820" y="23758"/>
                        <a:pt x="32825" y="9465"/>
                        <a:pt x="28575" y="2381"/>
                      </a:cubicBezTo>
                      <a:cubicBezTo>
                        <a:pt x="27997" y="1419"/>
                        <a:pt x="26988" y="794"/>
                        <a:pt x="26194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05" name="Freeform 404"/>
                <p:cNvSpPr/>
                <p:nvPr/>
              </p:nvSpPr>
              <p:spPr>
                <a:xfrm>
                  <a:off x="5715000" y="3390900"/>
                  <a:ext cx="62173" cy="21431"/>
                </a:xfrm>
                <a:custGeom>
                  <a:avLst/>
                  <a:gdLst>
                    <a:gd name="connsiteX0" fmla="*/ 0 w 62173"/>
                    <a:gd name="connsiteY0" fmla="*/ 0 h 21431"/>
                    <a:gd name="connsiteX1" fmla="*/ 38100 w 62173"/>
                    <a:gd name="connsiteY1" fmla="*/ 2381 h 21431"/>
                    <a:gd name="connsiteX2" fmla="*/ 52388 w 62173"/>
                    <a:gd name="connsiteY2" fmla="*/ 7144 h 21431"/>
                    <a:gd name="connsiteX3" fmla="*/ 59531 w 62173"/>
                    <a:gd name="connsiteY3" fmla="*/ 21431 h 21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173" h="21431">
                      <a:moveTo>
                        <a:pt x="0" y="0"/>
                      </a:moveTo>
                      <a:cubicBezTo>
                        <a:pt x="12700" y="794"/>
                        <a:pt x="25492" y="662"/>
                        <a:pt x="38100" y="2381"/>
                      </a:cubicBezTo>
                      <a:cubicBezTo>
                        <a:pt x="43074" y="3059"/>
                        <a:pt x="52388" y="7144"/>
                        <a:pt x="52388" y="7144"/>
                      </a:cubicBezTo>
                      <a:cubicBezTo>
                        <a:pt x="62173" y="13667"/>
                        <a:pt x="59531" y="9044"/>
                        <a:pt x="59531" y="21431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06" name="Freeform 405"/>
                <p:cNvSpPr/>
                <p:nvPr/>
              </p:nvSpPr>
              <p:spPr>
                <a:xfrm>
                  <a:off x="5803106" y="3379600"/>
                  <a:ext cx="30957" cy="56544"/>
                </a:xfrm>
                <a:custGeom>
                  <a:avLst/>
                  <a:gdLst>
                    <a:gd name="connsiteX0" fmla="*/ 30957 w 30957"/>
                    <a:gd name="connsiteY0" fmla="*/ 56544 h 56544"/>
                    <a:gd name="connsiteX1" fmla="*/ 26194 w 30957"/>
                    <a:gd name="connsiteY1" fmla="*/ 39875 h 56544"/>
                    <a:gd name="connsiteX2" fmla="*/ 19050 w 30957"/>
                    <a:gd name="connsiteY2" fmla="*/ 30350 h 56544"/>
                    <a:gd name="connsiteX3" fmla="*/ 11907 w 30957"/>
                    <a:gd name="connsiteY3" fmla="*/ 18444 h 56544"/>
                    <a:gd name="connsiteX4" fmla="*/ 4763 w 30957"/>
                    <a:gd name="connsiteY4" fmla="*/ 8919 h 56544"/>
                    <a:gd name="connsiteX5" fmla="*/ 0 w 30957"/>
                    <a:gd name="connsiteY5" fmla="*/ 1775 h 56544"/>
                    <a:gd name="connsiteX6" fmla="*/ 4763 w 30957"/>
                    <a:gd name="connsiteY6" fmla="*/ 4156 h 56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957" h="56544">
                      <a:moveTo>
                        <a:pt x="30957" y="56544"/>
                      </a:moveTo>
                      <a:cubicBezTo>
                        <a:pt x="30442" y="54487"/>
                        <a:pt x="27710" y="42529"/>
                        <a:pt x="26194" y="39875"/>
                      </a:cubicBezTo>
                      <a:cubicBezTo>
                        <a:pt x="24225" y="36429"/>
                        <a:pt x="21251" y="33652"/>
                        <a:pt x="19050" y="30350"/>
                      </a:cubicBezTo>
                      <a:cubicBezTo>
                        <a:pt x="16483" y="26499"/>
                        <a:pt x="14474" y="22295"/>
                        <a:pt x="11907" y="18444"/>
                      </a:cubicBezTo>
                      <a:cubicBezTo>
                        <a:pt x="9706" y="15142"/>
                        <a:pt x="7070" y="12148"/>
                        <a:pt x="4763" y="8919"/>
                      </a:cubicBezTo>
                      <a:cubicBezTo>
                        <a:pt x="3099" y="6590"/>
                        <a:pt x="0" y="4637"/>
                        <a:pt x="0" y="1775"/>
                      </a:cubicBezTo>
                      <a:cubicBezTo>
                        <a:pt x="0" y="0"/>
                        <a:pt x="3175" y="3362"/>
                        <a:pt x="4763" y="415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93" name="Group 292"/>
              <p:cNvGrpSpPr/>
              <p:nvPr/>
            </p:nvGrpSpPr>
            <p:grpSpPr>
              <a:xfrm rot="10520591">
                <a:off x="6831805" y="3721894"/>
                <a:ext cx="191220" cy="100137"/>
                <a:chOff x="5715000" y="3362325"/>
                <a:chExt cx="191220" cy="100137"/>
              </a:xfrm>
            </p:grpSpPr>
            <p:sp>
              <p:nvSpPr>
                <p:cNvPr id="399" name="Freeform 398"/>
                <p:cNvSpPr/>
                <p:nvPr/>
              </p:nvSpPr>
              <p:spPr>
                <a:xfrm>
                  <a:off x="5729288" y="3443288"/>
                  <a:ext cx="81745" cy="19174"/>
                </a:xfrm>
                <a:custGeom>
                  <a:avLst/>
                  <a:gdLst>
                    <a:gd name="connsiteX0" fmla="*/ 0 w 81745"/>
                    <a:gd name="connsiteY0" fmla="*/ 14287 h 19174"/>
                    <a:gd name="connsiteX1" fmla="*/ 14287 w 81745"/>
                    <a:gd name="connsiteY1" fmla="*/ 4762 h 19174"/>
                    <a:gd name="connsiteX2" fmla="*/ 28575 w 81745"/>
                    <a:gd name="connsiteY2" fmla="*/ 0 h 19174"/>
                    <a:gd name="connsiteX3" fmla="*/ 66675 w 81745"/>
                    <a:gd name="connsiteY3" fmla="*/ 11906 h 19174"/>
                    <a:gd name="connsiteX4" fmla="*/ 80962 w 81745"/>
                    <a:gd name="connsiteY4" fmla="*/ 11906 h 1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745" h="19174">
                      <a:moveTo>
                        <a:pt x="0" y="14287"/>
                      </a:moveTo>
                      <a:cubicBezTo>
                        <a:pt x="4762" y="11112"/>
                        <a:pt x="8857" y="6572"/>
                        <a:pt x="14287" y="4762"/>
                      </a:cubicBezTo>
                      <a:lnTo>
                        <a:pt x="28575" y="0"/>
                      </a:lnTo>
                      <a:cubicBezTo>
                        <a:pt x="54796" y="13111"/>
                        <a:pt x="39276" y="7992"/>
                        <a:pt x="66675" y="11906"/>
                      </a:cubicBezTo>
                      <a:cubicBezTo>
                        <a:pt x="81745" y="14059"/>
                        <a:pt x="80962" y="19174"/>
                        <a:pt x="80962" y="1190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00" name="Freeform 399"/>
                <p:cNvSpPr/>
                <p:nvPr/>
              </p:nvSpPr>
              <p:spPr>
                <a:xfrm>
                  <a:off x="5867400" y="3362325"/>
                  <a:ext cx="38820" cy="54769"/>
                </a:xfrm>
                <a:custGeom>
                  <a:avLst/>
                  <a:gdLst>
                    <a:gd name="connsiteX0" fmla="*/ 0 w 38820"/>
                    <a:gd name="connsiteY0" fmla="*/ 54769 h 54769"/>
                    <a:gd name="connsiteX1" fmla="*/ 7144 w 38820"/>
                    <a:gd name="connsiteY1" fmla="*/ 50006 h 54769"/>
                    <a:gd name="connsiteX2" fmla="*/ 23813 w 38820"/>
                    <a:gd name="connsiteY2" fmla="*/ 45244 h 54769"/>
                    <a:gd name="connsiteX3" fmla="*/ 30956 w 38820"/>
                    <a:gd name="connsiteY3" fmla="*/ 35719 h 54769"/>
                    <a:gd name="connsiteX4" fmla="*/ 38100 w 38820"/>
                    <a:gd name="connsiteY4" fmla="*/ 30956 h 54769"/>
                    <a:gd name="connsiteX5" fmla="*/ 28575 w 38820"/>
                    <a:gd name="connsiteY5" fmla="*/ 2381 h 54769"/>
                    <a:gd name="connsiteX6" fmla="*/ 26194 w 38820"/>
                    <a:gd name="connsiteY6" fmla="*/ 0 h 54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820" h="54769">
                      <a:moveTo>
                        <a:pt x="0" y="54769"/>
                      </a:moveTo>
                      <a:cubicBezTo>
                        <a:pt x="2381" y="53181"/>
                        <a:pt x="4584" y="51286"/>
                        <a:pt x="7144" y="50006"/>
                      </a:cubicBezTo>
                      <a:cubicBezTo>
                        <a:pt x="10559" y="48298"/>
                        <a:pt x="20763" y="46007"/>
                        <a:pt x="23813" y="45244"/>
                      </a:cubicBezTo>
                      <a:cubicBezTo>
                        <a:pt x="26194" y="42069"/>
                        <a:pt x="28150" y="38525"/>
                        <a:pt x="30956" y="35719"/>
                      </a:cubicBezTo>
                      <a:cubicBezTo>
                        <a:pt x="32980" y="33695"/>
                        <a:pt x="37815" y="33804"/>
                        <a:pt x="38100" y="30956"/>
                      </a:cubicBezTo>
                      <a:cubicBezTo>
                        <a:pt x="38820" y="23758"/>
                        <a:pt x="32825" y="9465"/>
                        <a:pt x="28575" y="2381"/>
                      </a:cubicBezTo>
                      <a:cubicBezTo>
                        <a:pt x="27997" y="1419"/>
                        <a:pt x="26988" y="794"/>
                        <a:pt x="26194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01" name="Freeform 400"/>
                <p:cNvSpPr/>
                <p:nvPr/>
              </p:nvSpPr>
              <p:spPr>
                <a:xfrm>
                  <a:off x="5715000" y="3390900"/>
                  <a:ext cx="62173" cy="21431"/>
                </a:xfrm>
                <a:custGeom>
                  <a:avLst/>
                  <a:gdLst>
                    <a:gd name="connsiteX0" fmla="*/ 0 w 62173"/>
                    <a:gd name="connsiteY0" fmla="*/ 0 h 21431"/>
                    <a:gd name="connsiteX1" fmla="*/ 38100 w 62173"/>
                    <a:gd name="connsiteY1" fmla="*/ 2381 h 21431"/>
                    <a:gd name="connsiteX2" fmla="*/ 52388 w 62173"/>
                    <a:gd name="connsiteY2" fmla="*/ 7144 h 21431"/>
                    <a:gd name="connsiteX3" fmla="*/ 59531 w 62173"/>
                    <a:gd name="connsiteY3" fmla="*/ 21431 h 21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173" h="21431">
                      <a:moveTo>
                        <a:pt x="0" y="0"/>
                      </a:moveTo>
                      <a:cubicBezTo>
                        <a:pt x="12700" y="794"/>
                        <a:pt x="25492" y="662"/>
                        <a:pt x="38100" y="2381"/>
                      </a:cubicBezTo>
                      <a:cubicBezTo>
                        <a:pt x="43074" y="3059"/>
                        <a:pt x="52388" y="7144"/>
                        <a:pt x="52388" y="7144"/>
                      </a:cubicBezTo>
                      <a:cubicBezTo>
                        <a:pt x="62173" y="13667"/>
                        <a:pt x="59531" y="9044"/>
                        <a:pt x="59531" y="21431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02" name="Freeform 401"/>
                <p:cNvSpPr/>
                <p:nvPr/>
              </p:nvSpPr>
              <p:spPr>
                <a:xfrm>
                  <a:off x="5803106" y="3379600"/>
                  <a:ext cx="30957" cy="56544"/>
                </a:xfrm>
                <a:custGeom>
                  <a:avLst/>
                  <a:gdLst>
                    <a:gd name="connsiteX0" fmla="*/ 30957 w 30957"/>
                    <a:gd name="connsiteY0" fmla="*/ 56544 h 56544"/>
                    <a:gd name="connsiteX1" fmla="*/ 26194 w 30957"/>
                    <a:gd name="connsiteY1" fmla="*/ 39875 h 56544"/>
                    <a:gd name="connsiteX2" fmla="*/ 19050 w 30957"/>
                    <a:gd name="connsiteY2" fmla="*/ 30350 h 56544"/>
                    <a:gd name="connsiteX3" fmla="*/ 11907 w 30957"/>
                    <a:gd name="connsiteY3" fmla="*/ 18444 h 56544"/>
                    <a:gd name="connsiteX4" fmla="*/ 4763 w 30957"/>
                    <a:gd name="connsiteY4" fmla="*/ 8919 h 56544"/>
                    <a:gd name="connsiteX5" fmla="*/ 0 w 30957"/>
                    <a:gd name="connsiteY5" fmla="*/ 1775 h 56544"/>
                    <a:gd name="connsiteX6" fmla="*/ 4763 w 30957"/>
                    <a:gd name="connsiteY6" fmla="*/ 4156 h 56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957" h="56544">
                      <a:moveTo>
                        <a:pt x="30957" y="56544"/>
                      </a:moveTo>
                      <a:cubicBezTo>
                        <a:pt x="30442" y="54487"/>
                        <a:pt x="27710" y="42529"/>
                        <a:pt x="26194" y="39875"/>
                      </a:cubicBezTo>
                      <a:cubicBezTo>
                        <a:pt x="24225" y="36429"/>
                        <a:pt x="21251" y="33652"/>
                        <a:pt x="19050" y="30350"/>
                      </a:cubicBezTo>
                      <a:cubicBezTo>
                        <a:pt x="16483" y="26499"/>
                        <a:pt x="14474" y="22295"/>
                        <a:pt x="11907" y="18444"/>
                      </a:cubicBezTo>
                      <a:cubicBezTo>
                        <a:pt x="9706" y="15142"/>
                        <a:pt x="7070" y="12148"/>
                        <a:pt x="4763" y="8919"/>
                      </a:cubicBezTo>
                      <a:cubicBezTo>
                        <a:pt x="3099" y="6590"/>
                        <a:pt x="0" y="4637"/>
                        <a:pt x="0" y="1775"/>
                      </a:cubicBezTo>
                      <a:cubicBezTo>
                        <a:pt x="0" y="0"/>
                        <a:pt x="3175" y="3362"/>
                        <a:pt x="4763" y="415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394" name="Oval 393"/>
              <p:cNvSpPr/>
              <p:nvPr/>
            </p:nvSpPr>
            <p:spPr>
              <a:xfrm>
                <a:off x="6514547" y="4112495"/>
                <a:ext cx="216024" cy="21602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bg1"/>
                  </a:solidFill>
                </a:endParaRPr>
              </a:p>
            </p:txBody>
          </p:sp>
          <p:sp>
            <p:nvSpPr>
              <p:cNvPr id="395" name="TextBox 394"/>
              <p:cNvSpPr txBox="1"/>
              <p:nvPr/>
            </p:nvSpPr>
            <p:spPr>
              <a:xfrm>
                <a:off x="6442539" y="4073130"/>
                <a:ext cx="360040" cy="276999"/>
              </a:xfrm>
              <a:prstGeom prst="rect">
                <a:avLst/>
              </a:prstGeom>
              <a:noFill/>
              <a:effectLst>
                <a:softEdge rad="63500"/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bg1"/>
                    </a:solidFill>
                  </a:rPr>
                  <a:t>c</a:t>
                </a:r>
                <a:endParaRPr lang="en-GB" sz="12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396" name="Group 79"/>
              <p:cNvGrpSpPr/>
              <p:nvPr/>
            </p:nvGrpSpPr>
            <p:grpSpPr>
              <a:xfrm>
                <a:off x="5696945" y="3885197"/>
                <a:ext cx="360040" cy="276999"/>
                <a:chOff x="-3974" y="3111360"/>
                <a:chExt cx="360040" cy="276999"/>
              </a:xfrm>
            </p:grpSpPr>
            <p:sp>
              <p:nvSpPr>
                <p:cNvPr id="397" name="Oval 396"/>
                <p:cNvSpPr/>
                <p:nvPr/>
              </p:nvSpPr>
              <p:spPr>
                <a:xfrm>
                  <a:off x="59156" y="3150725"/>
                  <a:ext cx="216024" cy="216024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8" name="TextBox 397"/>
                <p:cNvSpPr txBox="1"/>
                <p:nvPr/>
              </p:nvSpPr>
              <p:spPr>
                <a:xfrm>
                  <a:off x="-3974" y="3111360"/>
                  <a:ext cx="360040" cy="276999"/>
                </a:xfrm>
                <a:prstGeom prst="rect">
                  <a:avLst/>
                </a:prstGeom>
                <a:noFill/>
                <a:effectLst>
                  <a:softEdge rad="63500"/>
                </a:effectLst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200" dirty="0" smtClean="0">
                      <a:solidFill>
                        <a:schemeClr val="bg1"/>
                      </a:solidFill>
                    </a:rPr>
                    <a:t>b</a:t>
                  </a:r>
                  <a:endParaRPr lang="en-GB" sz="12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465" name="Group 464"/>
          <p:cNvGrpSpPr/>
          <p:nvPr/>
        </p:nvGrpSpPr>
        <p:grpSpPr>
          <a:xfrm>
            <a:off x="109184" y="2040246"/>
            <a:ext cx="1633490" cy="3878037"/>
            <a:chOff x="7341810" y="2017022"/>
            <a:chExt cx="1633490" cy="3878037"/>
          </a:xfrm>
        </p:grpSpPr>
        <p:sp>
          <p:nvSpPr>
            <p:cNvPr id="466" name="Rectangle 465"/>
            <p:cNvSpPr/>
            <p:nvPr/>
          </p:nvSpPr>
          <p:spPr>
            <a:xfrm>
              <a:off x="7451286" y="2557950"/>
              <a:ext cx="1512168" cy="1728192"/>
            </a:xfrm>
            <a:prstGeom prst="rect">
              <a:avLst/>
            </a:prstGeom>
            <a:blipFill dpi="0" rotWithShape="1">
              <a:blip r:embed="rId2" cstate="print">
                <a:alphaModFix amt="37000"/>
              </a:blip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 smtClean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467" name="Rectangle 466"/>
            <p:cNvSpPr/>
            <p:nvPr/>
          </p:nvSpPr>
          <p:spPr>
            <a:xfrm>
              <a:off x="7451286" y="2053894"/>
              <a:ext cx="1512168" cy="720000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 smtClean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468" name="TextBox 467"/>
            <p:cNvSpPr txBox="1"/>
            <p:nvPr/>
          </p:nvSpPr>
          <p:spPr>
            <a:xfrm>
              <a:off x="7341810" y="4279232"/>
              <a:ext cx="1633490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4625" indent="-165100" algn="ctr"/>
              <a:r>
                <a:rPr lang="en-US" sz="1100" b="1" cap="small" dirty="0" err="1" smtClean="0">
                  <a:latin typeface="Times New Roman" pitchFamily="18" charset="0"/>
                  <a:cs typeface="Times New Roman" pitchFamily="18" charset="0"/>
                </a:rPr>
                <a:t>Esrf</a:t>
              </a:r>
              <a:r>
                <a:rPr lang="en-US" sz="1100" b="1" cap="small" dirty="0" smtClean="0">
                  <a:latin typeface="Times New Roman" pitchFamily="18" charset="0"/>
                  <a:cs typeface="Times New Roman" pitchFamily="18" charset="0"/>
                </a:rPr>
                <a:t> France</a:t>
              </a:r>
            </a:p>
            <a:p>
              <a:pPr marL="174625" indent="-165100">
                <a:buAutoNum type="alphaLcParenR"/>
              </a:pPr>
              <a:r>
                <a:rPr lang="en-US" sz="1050" dirty="0" smtClean="0">
                  <a:latin typeface="Times New Roman" pitchFamily="18" charset="0"/>
                  <a:cs typeface="Times New Roman" pitchFamily="18" charset="0"/>
                </a:rPr>
                <a:t>300 mm steel reinforced concrete slab</a:t>
              </a:r>
            </a:p>
            <a:p>
              <a:pPr marL="174625" indent="-174625">
                <a:buAutoNum type="alphaLcParenR"/>
              </a:pPr>
              <a:r>
                <a:rPr lang="en-US" sz="1050" dirty="0" smtClean="0">
                  <a:latin typeface="Times New Roman" pitchFamily="18" charset="0"/>
                  <a:cs typeface="Times New Roman" pitchFamily="18" charset="0"/>
                </a:rPr>
                <a:t>2 mm Bitumen layer</a:t>
              </a:r>
            </a:p>
            <a:p>
              <a:pPr marL="174625" indent="-174625">
                <a:buAutoNum type="alphaLcParenR"/>
              </a:pPr>
              <a:r>
                <a:rPr lang="en-US" sz="1050" dirty="0" smtClean="0">
                  <a:latin typeface="Times New Roman" pitchFamily="18" charset="0"/>
                  <a:cs typeface="Times New Roman" pitchFamily="18" charset="0"/>
                </a:rPr>
                <a:t>100 mm finished concrete layer</a:t>
              </a:r>
            </a:p>
            <a:p>
              <a:pPr marL="174625" indent="-174625">
                <a:buAutoNum type="alphaLcParenR"/>
              </a:pPr>
              <a:r>
                <a:rPr lang="en-US" sz="1050" dirty="0" smtClean="0">
                  <a:latin typeface="Times New Roman" pitchFamily="18" charset="0"/>
                  <a:cs typeface="Times New Roman" pitchFamily="18" charset="0"/>
                </a:rPr>
                <a:t>550 mm </a:t>
              </a:r>
              <a:r>
                <a:rPr lang="en-US" sz="1050" dirty="0" err="1" smtClean="0">
                  <a:latin typeface="Times New Roman" pitchFamily="18" charset="0"/>
                  <a:cs typeface="Times New Roman" pitchFamily="18" charset="0"/>
                </a:rPr>
                <a:t>rollcrete</a:t>
              </a:r>
              <a:r>
                <a:rPr lang="en-US" sz="1050" dirty="0" smtClean="0">
                  <a:latin typeface="Times New Roman" pitchFamily="18" charset="0"/>
                  <a:cs typeface="Times New Roman" pitchFamily="18" charset="0"/>
                </a:rPr>
                <a:t> layer</a:t>
              </a:r>
            </a:p>
            <a:p>
              <a:pPr marL="174625" indent="-174625">
                <a:buAutoNum type="alphaLcParenR"/>
              </a:pPr>
              <a:r>
                <a:rPr lang="en-US" sz="1050" dirty="0" smtClean="0">
                  <a:latin typeface="Times New Roman" pitchFamily="18" charset="0"/>
                  <a:cs typeface="Times New Roman" pitchFamily="18" charset="0"/>
                </a:rPr>
                <a:t>Compacted earth</a:t>
              </a:r>
            </a:p>
          </p:txBody>
        </p:sp>
        <p:grpSp>
          <p:nvGrpSpPr>
            <p:cNvPr id="469" name="Group 327"/>
            <p:cNvGrpSpPr/>
            <p:nvPr/>
          </p:nvGrpSpPr>
          <p:grpSpPr>
            <a:xfrm>
              <a:off x="7570133" y="2397606"/>
              <a:ext cx="360040" cy="276999"/>
              <a:chOff x="-3974" y="3111360"/>
              <a:chExt cx="360040" cy="276999"/>
            </a:xfrm>
          </p:grpSpPr>
          <p:sp>
            <p:nvSpPr>
              <p:cNvPr id="502" name="Oval 501"/>
              <p:cNvSpPr/>
              <p:nvPr/>
            </p:nvSpPr>
            <p:spPr>
              <a:xfrm>
                <a:off x="59156" y="3150725"/>
                <a:ext cx="216024" cy="21602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bg1"/>
                  </a:solidFill>
                </a:endParaRPr>
              </a:p>
            </p:txBody>
          </p:sp>
          <p:sp>
            <p:nvSpPr>
              <p:cNvPr id="503" name="TextBox 502"/>
              <p:cNvSpPr txBox="1"/>
              <p:nvPr/>
            </p:nvSpPr>
            <p:spPr>
              <a:xfrm>
                <a:off x="-3974" y="3111360"/>
                <a:ext cx="360040" cy="276999"/>
              </a:xfrm>
              <a:prstGeom prst="rect">
                <a:avLst/>
              </a:prstGeom>
              <a:noFill/>
              <a:effectLst>
                <a:softEdge rad="63500"/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bg1"/>
                    </a:solidFill>
                  </a:rPr>
                  <a:t>d</a:t>
                </a:r>
                <a:endParaRPr lang="en-GB" sz="12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470" name="Straight Connector 469"/>
            <p:cNvCxnSpPr/>
            <p:nvPr/>
          </p:nvCxnSpPr>
          <p:spPr>
            <a:xfrm>
              <a:off x="7484131" y="2096163"/>
              <a:ext cx="1440000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1" name="Straight Connector 470"/>
            <p:cNvCxnSpPr/>
            <p:nvPr/>
          </p:nvCxnSpPr>
          <p:spPr>
            <a:xfrm>
              <a:off x="7484131" y="2163855"/>
              <a:ext cx="1440000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2" name="Straight Connector 471"/>
            <p:cNvCxnSpPr/>
            <p:nvPr/>
          </p:nvCxnSpPr>
          <p:spPr>
            <a:xfrm>
              <a:off x="7484131" y="2231547"/>
              <a:ext cx="1440000" cy="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Straight Connector 472"/>
            <p:cNvCxnSpPr/>
            <p:nvPr/>
          </p:nvCxnSpPr>
          <p:spPr>
            <a:xfrm rot="5400000">
              <a:off x="8722142" y="2158678"/>
              <a:ext cx="140400" cy="1135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4" name="Straight Connector 473"/>
            <p:cNvCxnSpPr/>
            <p:nvPr/>
          </p:nvCxnSpPr>
          <p:spPr>
            <a:xfrm rot="5400000">
              <a:off x="8605262" y="2158678"/>
              <a:ext cx="140400" cy="1135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5" name="Straight Connector 474"/>
            <p:cNvCxnSpPr/>
            <p:nvPr/>
          </p:nvCxnSpPr>
          <p:spPr>
            <a:xfrm rot="5400000">
              <a:off x="8488382" y="2158678"/>
              <a:ext cx="140400" cy="1135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6" name="Straight Connector 475"/>
            <p:cNvCxnSpPr/>
            <p:nvPr/>
          </p:nvCxnSpPr>
          <p:spPr>
            <a:xfrm rot="5400000">
              <a:off x="8371502" y="2158678"/>
              <a:ext cx="140400" cy="1135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Straight Connector 476"/>
            <p:cNvCxnSpPr/>
            <p:nvPr/>
          </p:nvCxnSpPr>
          <p:spPr>
            <a:xfrm rot="5400000">
              <a:off x="8254622" y="2158678"/>
              <a:ext cx="140400" cy="1135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8" name="Straight Connector 477"/>
            <p:cNvCxnSpPr/>
            <p:nvPr/>
          </p:nvCxnSpPr>
          <p:spPr>
            <a:xfrm rot="5400000">
              <a:off x="8137742" y="2158678"/>
              <a:ext cx="140400" cy="1135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9" name="Straight Connector 478"/>
            <p:cNvCxnSpPr/>
            <p:nvPr/>
          </p:nvCxnSpPr>
          <p:spPr>
            <a:xfrm rot="5400000">
              <a:off x="8839018" y="2158678"/>
              <a:ext cx="140400" cy="1135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0" name="Straight Connector 479"/>
            <p:cNvCxnSpPr/>
            <p:nvPr/>
          </p:nvCxnSpPr>
          <p:spPr>
            <a:xfrm rot="5400000">
              <a:off x="8020862" y="2158678"/>
              <a:ext cx="140400" cy="1135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Connector 480"/>
            <p:cNvCxnSpPr/>
            <p:nvPr/>
          </p:nvCxnSpPr>
          <p:spPr>
            <a:xfrm rot="5400000">
              <a:off x="7903982" y="2158678"/>
              <a:ext cx="140400" cy="1135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2" name="Straight Connector 481"/>
            <p:cNvCxnSpPr/>
            <p:nvPr/>
          </p:nvCxnSpPr>
          <p:spPr>
            <a:xfrm rot="5400000">
              <a:off x="7787102" y="2158678"/>
              <a:ext cx="140400" cy="1135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3" name="Straight Connector 482"/>
            <p:cNvCxnSpPr/>
            <p:nvPr/>
          </p:nvCxnSpPr>
          <p:spPr>
            <a:xfrm rot="5400000">
              <a:off x="7670222" y="2158678"/>
              <a:ext cx="140400" cy="1135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Connector 483"/>
            <p:cNvCxnSpPr/>
            <p:nvPr/>
          </p:nvCxnSpPr>
          <p:spPr>
            <a:xfrm rot="5400000">
              <a:off x="7553342" y="2158678"/>
              <a:ext cx="140400" cy="1135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Straight Connector 484"/>
            <p:cNvCxnSpPr/>
            <p:nvPr/>
          </p:nvCxnSpPr>
          <p:spPr>
            <a:xfrm rot="5400000">
              <a:off x="7436221" y="2158525"/>
              <a:ext cx="140491" cy="1531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6" name="Group 306"/>
            <p:cNvGrpSpPr/>
            <p:nvPr/>
          </p:nvGrpSpPr>
          <p:grpSpPr>
            <a:xfrm>
              <a:off x="7559790" y="2017022"/>
              <a:ext cx="360040" cy="276999"/>
              <a:chOff x="360024" y="3564138"/>
              <a:chExt cx="360040" cy="276999"/>
            </a:xfrm>
          </p:grpSpPr>
          <p:sp>
            <p:nvSpPr>
              <p:cNvPr id="500" name="Oval 499"/>
              <p:cNvSpPr/>
              <p:nvPr/>
            </p:nvSpPr>
            <p:spPr>
              <a:xfrm>
                <a:off x="432032" y="3603503"/>
                <a:ext cx="216024" cy="21602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bg1"/>
                  </a:solidFill>
                </a:endParaRPr>
              </a:p>
            </p:txBody>
          </p:sp>
          <p:sp>
            <p:nvSpPr>
              <p:cNvPr id="501" name="TextBox 500"/>
              <p:cNvSpPr txBox="1"/>
              <p:nvPr/>
            </p:nvSpPr>
            <p:spPr>
              <a:xfrm>
                <a:off x="360024" y="3564138"/>
                <a:ext cx="360040" cy="276999"/>
              </a:xfrm>
              <a:prstGeom prst="rect">
                <a:avLst/>
              </a:prstGeom>
              <a:noFill/>
              <a:effectLst>
                <a:softEdge rad="63500"/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bg1"/>
                    </a:solidFill>
                  </a:rPr>
                  <a:t>a</a:t>
                </a:r>
                <a:endParaRPr lang="en-GB" sz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87" name="Group 327"/>
            <p:cNvGrpSpPr/>
            <p:nvPr/>
          </p:nvGrpSpPr>
          <p:grpSpPr>
            <a:xfrm>
              <a:off x="7580491" y="2940624"/>
              <a:ext cx="360040" cy="276999"/>
              <a:chOff x="-3974" y="3111360"/>
              <a:chExt cx="360040" cy="276999"/>
            </a:xfrm>
          </p:grpSpPr>
          <p:sp>
            <p:nvSpPr>
              <p:cNvPr id="498" name="Oval 497"/>
              <p:cNvSpPr/>
              <p:nvPr/>
            </p:nvSpPr>
            <p:spPr>
              <a:xfrm>
                <a:off x="59156" y="3150725"/>
                <a:ext cx="216024" cy="21602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bg1"/>
                  </a:solidFill>
                </a:endParaRPr>
              </a:p>
            </p:txBody>
          </p:sp>
          <p:sp>
            <p:nvSpPr>
              <p:cNvPr id="499" name="TextBox 498"/>
              <p:cNvSpPr txBox="1"/>
              <p:nvPr/>
            </p:nvSpPr>
            <p:spPr>
              <a:xfrm>
                <a:off x="-3974" y="3111360"/>
                <a:ext cx="360040" cy="276999"/>
              </a:xfrm>
              <a:prstGeom prst="rect">
                <a:avLst/>
              </a:prstGeom>
              <a:noFill/>
              <a:effectLst>
                <a:softEdge rad="63500"/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e</a:t>
                </a:r>
                <a:endParaRPr lang="en-GB" sz="12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488" name="Straight Connector 487"/>
            <p:cNvCxnSpPr>
              <a:stCxn id="492" idx="2"/>
            </p:cNvCxnSpPr>
            <p:nvPr/>
          </p:nvCxnSpPr>
          <p:spPr>
            <a:xfrm rot="10800000">
              <a:off x="7457073" y="2326020"/>
              <a:ext cx="687800" cy="21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9" name="Straight Connector 488"/>
            <p:cNvCxnSpPr>
              <a:stCxn id="492" idx="6"/>
            </p:cNvCxnSpPr>
            <p:nvPr/>
          </p:nvCxnSpPr>
          <p:spPr>
            <a:xfrm flipV="1">
              <a:off x="8360897" y="2325183"/>
              <a:ext cx="596672" cy="29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0" name="Group 248"/>
            <p:cNvGrpSpPr/>
            <p:nvPr/>
          </p:nvGrpSpPr>
          <p:grpSpPr>
            <a:xfrm>
              <a:off x="7457073" y="2142673"/>
              <a:ext cx="1500496" cy="276999"/>
              <a:chOff x="7457073" y="2142673"/>
              <a:chExt cx="1500496" cy="276999"/>
            </a:xfrm>
          </p:grpSpPr>
          <p:cxnSp>
            <p:nvCxnSpPr>
              <p:cNvPr id="494" name="Straight Connector 493"/>
              <p:cNvCxnSpPr/>
              <p:nvPr/>
            </p:nvCxnSpPr>
            <p:spPr>
              <a:xfrm rot="10800000" flipV="1">
                <a:off x="7457073" y="2287919"/>
                <a:ext cx="92178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5" name="Straight Connector 494"/>
              <p:cNvCxnSpPr/>
              <p:nvPr/>
            </p:nvCxnSpPr>
            <p:spPr>
              <a:xfrm flipV="1">
                <a:off x="8603759" y="2287083"/>
                <a:ext cx="35381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6" name="Oval 495"/>
              <p:cNvSpPr/>
              <p:nvPr/>
            </p:nvSpPr>
            <p:spPr>
              <a:xfrm>
                <a:off x="8387735" y="2182038"/>
                <a:ext cx="216024" cy="21602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bg1"/>
                  </a:solidFill>
                </a:endParaRPr>
              </a:p>
            </p:txBody>
          </p:sp>
          <p:sp>
            <p:nvSpPr>
              <p:cNvPr id="497" name="TextBox 496"/>
              <p:cNvSpPr txBox="1"/>
              <p:nvPr/>
            </p:nvSpPr>
            <p:spPr>
              <a:xfrm>
                <a:off x="8315727" y="2142673"/>
                <a:ext cx="360040" cy="276999"/>
              </a:xfrm>
              <a:prstGeom prst="rect">
                <a:avLst/>
              </a:prstGeom>
              <a:noFill/>
              <a:effectLst>
                <a:softEdge rad="63500"/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</a:rPr>
                  <a:t>b</a:t>
                </a:r>
                <a:endParaRPr lang="en-GB" sz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91" name="Group 254"/>
            <p:cNvGrpSpPr/>
            <p:nvPr/>
          </p:nvGrpSpPr>
          <p:grpSpPr>
            <a:xfrm>
              <a:off x="8072865" y="2180773"/>
              <a:ext cx="360040" cy="276999"/>
              <a:chOff x="8315727" y="2180773"/>
              <a:chExt cx="360040" cy="276999"/>
            </a:xfrm>
          </p:grpSpPr>
          <p:sp>
            <p:nvSpPr>
              <p:cNvPr id="492" name="Oval 491"/>
              <p:cNvSpPr/>
              <p:nvPr/>
            </p:nvSpPr>
            <p:spPr>
              <a:xfrm>
                <a:off x="8387735" y="2220138"/>
                <a:ext cx="216024" cy="21602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bg1"/>
                  </a:solidFill>
                </a:endParaRPr>
              </a:p>
            </p:txBody>
          </p:sp>
          <p:sp>
            <p:nvSpPr>
              <p:cNvPr id="493" name="TextBox 492"/>
              <p:cNvSpPr txBox="1"/>
              <p:nvPr/>
            </p:nvSpPr>
            <p:spPr>
              <a:xfrm>
                <a:off x="8315727" y="2180773"/>
                <a:ext cx="360040" cy="276999"/>
              </a:xfrm>
              <a:prstGeom prst="rect">
                <a:avLst/>
              </a:prstGeom>
              <a:noFill/>
              <a:effectLst>
                <a:softEdge rad="63500"/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bg1"/>
                    </a:solidFill>
                  </a:rPr>
                  <a:t>c</a:t>
                </a:r>
                <a:endParaRPr lang="en-GB" sz="1200" dirty="0">
                  <a:solidFill>
                    <a:schemeClr val="bg1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Light Source Slab Designs</a:t>
            </a:r>
            <a:br>
              <a:rPr lang="en-US" dirty="0" smtClean="0"/>
            </a:br>
            <a:r>
              <a:rPr lang="en-US" dirty="0" smtClean="0"/>
              <a:t>ESRF Design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IWAA 2012 Fermilab D. Martin ESRF</a:t>
            </a:r>
            <a:endParaRPr lang="en-GB" dirty="0"/>
          </a:p>
        </p:txBody>
      </p:sp>
      <p:sp>
        <p:nvSpPr>
          <p:cNvPr id="334" name="Content Placeholder 333"/>
          <p:cNvSpPr>
            <a:spLocks noGrp="1"/>
          </p:cNvSpPr>
          <p:nvPr>
            <p:ph idx="1"/>
          </p:nvPr>
        </p:nvSpPr>
        <p:spPr>
          <a:xfrm>
            <a:off x="3766782" y="1774210"/>
            <a:ext cx="4920018" cy="4351954"/>
          </a:xfrm>
        </p:spPr>
        <p:txBody>
          <a:bodyPr/>
          <a:lstStyle/>
          <a:p>
            <a:r>
              <a:rPr lang="en-US" dirty="0" smtClean="0"/>
              <a:t>According the features of the support the design of the high quality part includes:</a:t>
            </a:r>
          </a:p>
          <a:p>
            <a:pPr lvl="1"/>
            <a:r>
              <a:rPr lang="en-US" dirty="0" smtClean="0"/>
              <a:t>Steel reinforced concrete, with different thicknesses and steel ratio</a:t>
            </a:r>
          </a:p>
          <a:p>
            <a:pPr lvl="1"/>
            <a:r>
              <a:rPr lang="en-US" dirty="0" smtClean="0"/>
              <a:t>An additional layer with fiber reinforced concrete for </a:t>
            </a:r>
            <a:r>
              <a:rPr lang="en-US" cap="small" dirty="0" smtClean="0"/>
              <a:t>Petra</a:t>
            </a:r>
            <a:endParaRPr lang="en-US" dirty="0" smtClean="0"/>
          </a:p>
          <a:p>
            <a:pPr lvl="1"/>
            <a:r>
              <a:rPr lang="en-US" dirty="0" smtClean="0"/>
              <a:t>Bitumen layer for </a:t>
            </a:r>
            <a:r>
              <a:rPr lang="en-US" cap="small" dirty="0" smtClean="0"/>
              <a:t>Petra </a:t>
            </a:r>
            <a:r>
              <a:rPr lang="en-US" dirty="0" smtClean="0"/>
              <a:t>and the </a:t>
            </a:r>
            <a:r>
              <a:rPr lang="en-US" cap="small" dirty="0" smtClean="0"/>
              <a:t>Esrf </a:t>
            </a:r>
            <a:r>
              <a:rPr lang="en-US" dirty="0" smtClean="0"/>
              <a:t>to allow </a:t>
            </a:r>
            <a:r>
              <a:rPr lang="en-US" i="1" dirty="0" smtClean="0"/>
              <a:t>slippage</a:t>
            </a:r>
            <a:r>
              <a:rPr lang="en-US" dirty="0" smtClean="0"/>
              <a:t> without constraints during the drying period of the upper concrete layer(s)</a:t>
            </a:r>
          </a:p>
          <a:p>
            <a:pPr lvl="1"/>
            <a:endParaRPr lang="en-US" dirty="0" smtClean="0"/>
          </a:p>
          <a:p>
            <a:pPr lvl="1"/>
            <a:endParaRPr lang="en-GB" dirty="0"/>
          </a:p>
        </p:txBody>
      </p:sp>
      <p:grpSp>
        <p:nvGrpSpPr>
          <p:cNvPr id="600" name="Group 599"/>
          <p:cNvGrpSpPr/>
          <p:nvPr/>
        </p:nvGrpSpPr>
        <p:grpSpPr>
          <a:xfrm>
            <a:off x="232016" y="1921487"/>
            <a:ext cx="3430716" cy="3970370"/>
            <a:chOff x="232016" y="1921487"/>
            <a:chExt cx="3430716" cy="3970370"/>
          </a:xfrm>
        </p:grpSpPr>
        <p:grpSp>
          <p:nvGrpSpPr>
            <p:cNvPr id="250" name="Group 249"/>
            <p:cNvGrpSpPr/>
            <p:nvPr/>
          </p:nvGrpSpPr>
          <p:grpSpPr>
            <a:xfrm>
              <a:off x="232016" y="1958359"/>
              <a:ext cx="1633490" cy="3933498"/>
              <a:chOff x="5468622" y="3501008"/>
              <a:chExt cx="1633490" cy="3933498"/>
            </a:xfrm>
          </p:grpSpPr>
          <p:sp>
            <p:nvSpPr>
              <p:cNvPr id="251" name="Rectangle 250"/>
              <p:cNvSpPr/>
              <p:nvPr/>
            </p:nvSpPr>
            <p:spPr>
              <a:xfrm>
                <a:off x="5578098" y="4005064"/>
                <a:ext cx="1512168" cy="1728192"/>
              </a:xfrm>
              <a:prstGeom prst="rect">
                <a:avLst/>
              </a:prstGeom>
              <a:blipFill dpi="0" rotWithShape="1">
                <a:blip r:embed="rId2" cstate="print">
                  <a:alphaModFix amt="37000"/>
                </a:blip>
                <a:srcRect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 smtClean="0">
                  <a:solidFill>
                    <a:schemeClr val="bg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252" name="Rectangle 251"/>
              <p:cNvSpPr/>
              <p:nvPr/>
            </p:nvSpPr>
            <p:spPr>
              <a:xfrm>
                <a:off x="5578098" y="3501008"/>
                <a:ext cx="1512168" cy="720000"/>
              </a:xfrm>
              <a:prstGeom prst="rect">
                <a:avLst/>
              </a:prstGeom>
              <a:blipFill>
                <a:blip r:embed="rId3" cstate="print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 smtClean="0">
                  <a:solidFill>
                    <a:schemeClr val="bg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253" name="TextBox 252"/>
              <p:cNvSpPr txBox="1"/>
              <p:nvPr/>
            </p:nvSpPr>
            <p:spPr>
              <a:xfrm>
                <a:off x="5468622" y="5726346"/>
                <a:ext cx="1633490" cy="1708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4625" indent="-165100" algn="ctr"/>
                <a:r>
                  <a:rPr lang="en-US" sz="1050" b="1" cap="small" dirty="0" smtClean="0">
                    <a:latin typeface="Times New Roman" pitchFamily="18" charset="0"/>
                    <a:cs typeface="Times New Roman" pitchFamily="18" charset="0"/>
                  </a:rPr>
                  <a:t>Petra III Germany</a:t>
                </a:r>
              </a:p>
              <a:p>
                <a:pPr marL="174625" indent="-165100">
                  <a:buAutoNum type="alphaLcParenR"/>
                </a:pPr>
                <a:r>
                  <a:rPr lang="en-US" sz="1050" dirty="0" smtClean="0">
                    <a:latin typeface="Times New Roman" pitchFamily="18" charset="0"/>
                    <a:cs typeface="Times New Roman" pitchFamily="18" charset="0"/>
                  </a:rPr>
                  <a:t>500 mm fiber reinforced concrete slab</a:t>
                </a:r>
              </a:p>
              <a:p>
                <a:pPr marL="174625" indent="-165100">
                  <a:buAutoNum type="alphaLcParenR"/>
                </a:pPr>
                <a:r>
                  <a:rPr lang="en-US" sz="1050" dirty="0" smtClean="0">
                    <a:latin typeface="Times New Roman" pitchFamily="18" charset="0"/>
                    <a:cs typeface="Times New Roman" pitchFamily="18" charset="0"/>
                  </a:rPr>
                  <a:t>500 mm steel reinforced concrete slab</a:t>
                </a:r>
              </a:p>
              <a:p>
                <a:pPr marL="174625" indent="-174625">
                  <a:buAutoNum type="alphaLcParenR"/>
                </a:pPr>
                <a:r>
                  <a:rPr lang="en-US" sz="1050" dirty="0" smtClean="0">
                    <a:latin typeface="Times New Roman" pitchFamily="18" charset="0"/>
                    <a:cs typeface="Times New Roman" pitchFamily="18" charset="0"/>
                  </a:rPr>
                  <a:t>Bitumen layer</a:t>
                </a:r>
              </a:p>
              <a:p>
                <a:pPr marL="174625" indent="-174625">
                  <a:buAutoNum type="alphaLcParenR"/>
                </a:pPr>
                <a:r>
                  <a:rPr lang="en-US" sz="1050" dirty="0" smtClean="0">
                    <a:latin typeface="Times New Roman" pitchFamily="18" charset="0"/>
                    <a:cs typeface="Times New Roman" pitchFamily="18" charset="0"/>
                  </a:rPr>
                  <a:t>2000 mm compacted old concrete</a:t>
                </a:r>
              </a:p>
            </p:txBody>
          </p:sp>
          <p:grpSp>
            <p:nvGrpSpPr>
              <p:cNvPr id="254" name="Group 77"/>
              <p:cNvGrpSpPr/>
              <p:nvPr/>
            </p:nvGrpSpPr>
            <p:grpSpPr>
              <a:xfrm>
                <a:off x="5686602" y="3564138"/>
                <a:ext cx="360040" cy="276999"/>
                <a:chOff x="360024" y="3564138"/>
                <a:chExt cx="360040" cy="276999"/>
              </a:xfrm>
            </p:grpSpPr>
            <p:sp>
              <p:nvSpPr>
                <p:cNvPr id="559" name="Oval 558"/>
                <p:cNvSpPr/>
                <p:nvPr/>
              </p:nvSpPr>
              <p:spPr>
                <a:xfrm>
                  <a:off x="432032" y="3603503"/>
                  <a:ext cx="216024" cy="216024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60" name="TextBox 83"/>
                <p:cNvSpPr txBox="1"/>
                <p:nvPr/>
              </p:nvSpPr>
              <p:spPr>
                <a:xfrm>
                  <a:off x="360024" y="3564138"/>
                  <a:ext cx="360040" cy="276999"/>
                </a:xfrm>
                <a:prstGeom prst="rect">
                  <a:avLst/>
                </a:prstGeom>
                <a:noFill/>
                <a:effectLst>
                  <a:softEdge rad="63500"/>
                </a:effectLst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200" dirty="0" smtClean="0">
                      <a:solidFill>
                        <a:schemeClr val="bg1"/>
                      </a:solidFill>
                    </a:rPr>
                    <a:t>a</a:t>
                  </a:r>
                  <a:endParaRPr lang="en-GB" sz="12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55" name="Rectangle 254"/>
              <p:cNvSpPr/>
              <p:nvPr/>
            </p:nvSpPr>
            <p:spPr>
              <a:xfrm>
                <a:off x="5578098" y="4220099"/>
                <a:ext cx="1512168" cy="1440000"/>
              </a:xfrm>
              <a:prstGeom prst="rect">
                <a:avLst/>
              </a:prstGeom>
              <a:blipFill>
                <a:blip r:embed="rId2" cstate="print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 smtClean="0">
                  <a:solidFill>
                    <a:schemeClr val="bg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256" name="Oval 84"/>
              <p:cNvSpPr/>
              <p:nvPr/>
            </p:nvSpPr>
            <p:spPr>
              <a:xfrm>
                <a:off x="5752671" y="4547496"/>
                <a:ext cx="216024" cy="21602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bg1"/>
                  </a:solidFill>
                </a:endParaRPr>
              </a:p>
            </p:txBody>
          </p:sp>
          <p:sp>
            <p:nvSpPr>
              <p:cNvPr id="261" name="TextBox 85"/>
              <p:cNvSpPr txBox="1"/>
              <p:nvPr/>
            </p:nvSpPr>
            <p:spPr>
              <a:xfrm>
                <a:off x="5689541" y="4508131"/>
                <a:ext cx="360040" cy="276999"/>
              </a:xfrm>
              <a:prstGeom prst="rect">
                <a:avLst/>
              </a:prstGeom>
              <a:noFill/>
              <a:effectLst>
                <a:softEdge rad="63500"/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bg1"/>
                    </a:solidFill>
                  </a:rPr>
                  <a:t>d</a:t>
                </a:r>
                <a:endParaRPr lang="en-GB" sz="12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62" name="Straight Connector 261"/>
              <p:cNvCxnSpPr>
                <a:stCxn id="252" idx="1"/>
                <a:endCxn id="252" idx="3"/>
              </p:cNvCxnSpPr>
              <p:nvPr/>
            </p:nvCxnSpPr>
            <p:spPr>
              <a:xfrm rot="10800000" flipH="1">
                <a:off x="5578098" y="3861008"/>
                <a:ext cx="15121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/>
              <p:cNvCxnSpPr>
                <a:stCxn id="336" idx="2"/>
              </p:cNvCxnSpPr>
              <p:nvPr/>
            </p:nvCxnSpPr>
            <p:spPr>
              <a:xfrm rot="10800000" flipV="1">
                <a:off x="5583885" y="4218376"/>
                <a:ext cx="92178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/>
              <p:cNvCxnSpPr/>
              <p:nvPr/>
            </p:nvCxnSpPr>
            <p:spPr>
              <a:xfrm flipV="1">
                <a:off x="6730571" y="4215159"/>
                <a:ext cx="35381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8" name="Group 222"/>
              <p:cNvGrpSpPr/>
              <p:nvPr/>
            </p:nvGrpSpPr>
            <p:grpSpPr>
              <a:xfrm>
                <a:off x="5615706" y="3893347"/>
                <a:ext cx="1440000" cy="277887"/>
                <a:chOff x="284087" y="3552828"/>
                <a:chExt cx="1440000" cy="277887"/>
              </a:xfrm>
            </p:grpSpPr>
            <p:cxnSp>
              <p:nvCxnSpPr>
                <p:cNvPr id="540" name="Straight Connector 539"/>
                <p:cNvCxnSpPr/>
                <p:nvPr/>
              </p:nvCxnSpPr>
              <p:spPr>
                <a:xfrm>
                  <a:off x="284087" y="3559946"/>
                  <a:ext cx="1440000" cy="0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41" name="Group 117"/>
                <p:cNvGrpSpPr/>
                <p:nvPr/>
              </p:nvGrpSpPr>
              <p:grpSpPr>
                <a:xfrm>
                  <a:off x="284087" y="3552828"/>
                  <a:ext cx="1440000" cy="277561"/>
                  <a:chOff x="284087" y="3552828"/>
                  <a:chExt cx="1440000" cy="277561"/>
                </a:xfrm>
              </p:grpSpPr>
              <p:cxnSp>
                <p:nvCxnSpPr>
                  <p:cNvPr id="543" name="Straight Connector 542"/>
                  <p:cNvCxnSpPr/>
                  <p:nvPr/>
                </p:nvCxnSpPr>
                <p:spPr>
                  <a:xfrm>
                    <a:off x="284087" y="3627638"/>
                    <a:ext cx="1440000" cy="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4" name="Straight Connector 543"/>
                  <p:cNvCxnSpPr/>
                  <p:nvPr/>
                </p:nvCxnSpPr>
                <p:spPr>
                  <a:xfrm>
                    <a:off x="284087" y="3695330"/>
                    <a:ext cx="1440000" cy="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5" name="Straight Connector 544"/>
                  <p:cNvCxnSpPr/>
                  <p:nvPr/>
                </p:nvCxnSpPr>
                <p:spPr>
                  <a:xfrm>
                    <a:off x="284087" y="3763022"/>
                    <a:ext cx="1440000" cy="0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6" name="Straight Connector 545"/>
                  <p:cNvCxnSpPr/>
                  <p:nvPr/>
                </p:nvCxnSpPr>
                <p:spPr>
                  <a:xfrm rot="5400000">
                    <a:off x="145351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7" name="Straight Connector 546"/>
                  <p:cNvCxnSpPr/>
                  <p:nvPr/>
                </p:nvCxnSpPr>
                <p:spPr>
                  <a:xfrm rot="5400000">
                    <a:off x="133663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8" name="Straight Connector 547"/>
                  <p:cNvCxnSpPr/>
                  <p:nvPr/>
                </p:nvCxnSpPr>
                <p:spPr>
                  <a:xfrm rot="5400000">
                    <a:off x="121975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9" name="Straight Connector 548"/>
                  <p:cNvCxnSpPr/>
                  <p:nvPr/>
                </p:nvCxnSpPr>
                <p:spPr>
                  <a:xfrm rot="5400000">
                    <a:off x="110287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0" name="Straight Connector 549"/>
                  <p:cNvCxnSpPr/>
                  <p:nvPr/>
                </p:nvCxnSpPr>
                <p:spPr>
                  <a:xfrm rot="5400000">
                    <a:off x="98599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1" name="Straight Connector 550"/>
                  <p:cNvCxnSpPr/>
                  <p:nvPr/>
                </p:nvCxnSpPr>
                <p:spPr>
                  <a:xfrm rot="5400000">
                    <a:off x="86911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2" name="Straight Connector 551"/>
                  <p:cNvCxnSpPr/>
                  <p:nvPr/>
                </p:nvCxnSpPr>
                <p:spPr>
                  <a:xfrm rot="5400000">
                    <a:off x="1570394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3" name="Straight Connector 552"/>
                  <p:cNvCxnSpPr/>
                  <p:nvPr/>
                </p:nvCxnSpPr>
                <p:spPr>
                  <a:xfrm rot="5400000">
                    <a:off x="75223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4" name="Straight Connector 553"/>
                  <p:cNvCxnSpPr/>
                  <p:nvPr/>
                </p:nvCxnSpPr>
                <p:spPr>
                  <a:xfrm rot="5400000">
                    <a:off x="63535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5" name="Straight Connector 554"/>
                  <p:cNvCxnSpPr/>
                  <p:nvPr/>
                </p:nvCxnSpPr>
                <p:spPr>
                  <a:xfrm rot="5400000">
                    <a:off x="51847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6" name="Straight Connector 555"/>
                  <p:cNvCxnSpPr/>
                  <p:nvPr/>
                </p:nvCxnSpPr>
                <p:spPr>
                  <a:xfrm rot="5400000">
                    <a:off x="40159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7" name="Straight Connector 556"/>
                  <p:cNvCxnSpPr/>
                  <p:nvPr/>
                </p:nvCxnSpPr>
                <p:spPr>
                  <a:xfrm rot="5400000">
                    <a:off x="28471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8" name="Straight Connector 557"/>
                  <p:cNvCxnSpPr/>
                  <p:nvPr/>
                </p:nvCxnSpPr>
                <p:spPr>
                  <a:xfrm rot="5400000">
                    <a:off x="167838" y="3691041"/>
                    <a:ext cx="277561" cy="1135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42" name="Straight Connector 541"/>
                <p:cNvCxnSpPr/>
                <p:nvPr/>
              </p:nvCxnSpPr>
              <p:spPr>
                <a:xfrm>
                  <a:off x="284087" y="3830715"/>
                  <a:ext cx="1440000" cy="0"/>
                </a:xfrm>
                <a:prstGeom prst="line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6" name="Group 246"/>
              <p:cNvGrpSpPr/>
              <p:nvPr/>
            </p:nvGrpSpPr>
            <p:grpSpPr>
              <a:xfrm>
                <a:off x="5645943" y="3536156"/>
                <a:ext cx="191220" cy="100137"/>
                <a:chOff x="5715000" y="3362325"/>
                <a:chExt cx="191220" cy="100137"/>
              </a:xfrm>
            </p:grpSpPr>
            <p:sp>
              <p:nvSpPr>
                <p:cNvPr id="536" name="Freeform 535"/>
                <p:cNvSpPr/>
                <p:nvPr/>
              </p:nvSpPr>
              <p:spPr>
                <a:xfrm>
                  <a:off x="5729288" y="3443288"/>
                  <a:ext cx="81745" cy="19174"/>
                </a:xfrm>
                <a:custGeom>
                  <a:avLst/>
                  <a:gdLst>
                    <a:gd name="connsiteX0" fmla="*/ 0 w 81745"/>
                    <a:gd name="connsiteY0" fmla="*/ 14287 h 19174"/>
                    <a:gd name="connsiteX1" fmla="*/ 14287 w 81745"/>
                    <a:gd name="connsiteY1" fmla="*/ 4762 h 19174"/>
                    <a:gd name="connsiteX2" fmla="*/ 28575 w 81745"/>
                    <a:gd name="connsiteY2" fmla="*/ 0 h 19174"/>
                    <a:gd name="connsiteX3" fmla="*/ 66675 w 81745"/>
                    <a:gd name="connsiteY3" fmla="*/ 11906 h 19174"/>
                    <a:gd name="connsiteX4" fmla="*/ 80962 w 81745"/>
                    <a:gd name="connsiteY4" fmla="*/ 11906 h 1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745" h="19174">
                      <a:moveTo>
                        <a:pt x="0" y="14287"/>
                      </a:moveTo>
                      <a:cubicBezTo>
                        <a:pt x="4762" y="11112"/>
                        <a:pt x="8857" y="6572"/>
                        <a:pt x="14287" y="4762"/>
                      </a:cubicBezTo>
                      <a:lnTo>
                        <a:pt x="28575" y="0"/>
                      </a:lnTo>
                      <a:cubicBezTo>
                        <a:pt x="54796" y="13111"/>
                        <a:pt x="39276" y="7992"/>
                        <a:pt x="66675" y="11906"/>
                      </a:cubicBezTo>
                      <a:cubicBezTo>
                        <a:pt x="81745" y="14059"/>
                        <a:pt x="80962" y="19174"/>
                        <a:pt x="80962" y="1190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37" name="Freeform 536"/>
                <p:cNvSpPr/>
                <p:nvPr/>
              </p:nvSpPr>
              <p:spPr>
                <a:xfrm>
                  <a:off x="5867400" y="3362325"/>
                  <a:ext cx="38820" cy="54769"/>
                </a:xfrm>
                <a:custGeom>
                  <a:avLst/>
                  <a:gdLst>
                    <a:gd name="connsiteX0" fmla="*/ 0 w 38820"/>
                    <a:gd name="connsiteY0" fmla="*/ 54769 h 54769"/>
                    <a:gd name="connsiteX1" fmla="*/ 7144 w 38820"/>
                    <a:gd name="connsiteY1" fmla="*/ 50006 h 54769"/>
                    <a:gd name="connsiteX2" fmla="*/ 23813 w 38820"/>
                    <a:gd name="connsiteY2" fmla="*/ 45244 h 54769"/>
                    <a:gd name="connsiteX3" fmla="*/ 30956 w 38820"/>
                    <a:gd name="connsiteY3" fmla="*/ 35719 h 54769"/>
                    <a:gd name="connsiteX4" fmla="*/ 38100 w 38820"/>
                    <a:gd name="connsiteY4" fmla="*/ 30956 h 54769"/>
                    <a:gd name="connsiteX5" fmla="*/ 28575 w 38820"/>
                    <a:gd name="connsiteY5" fmla="*/ 2381 h 54769"/>
                    <a:gd name="connsiteX6" fmla="*/ 26194 w 38820"/>
                    <a:gd name="connsiteY6" fmla="*/ 0 h 54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820" h="54769">
                      <a:moveTo>
                        <a:pt x="0" y="54769"/>
                      </a:moveTo>
                      <a:cubicBezTo>
                        <a:pt x="2381" y="53181"/>
                        <a:pt x="4584" y="51286"/>
                        <a:pt x="7144" y="50006"/>
                      </a:cubicBezTo>
                      <a:cubicBezTo>
                        <a:pt x="10559" y="48298"/>
                        <a:pt x="20763" y="46007"/>
                        <a:pt x="23813" y="45244"/>
                      </a:cubicBezTo>
                      <a:cubicBezTo>
                        <a:pt x="26194" y="42069"/>
                        <a:pt x="28150" y="38525"/>
                        <a:pt x="30956" y="35719"/>
                      </a:cubicBezTo>
                      <a:cubicBezTo>
                        <a:pt x="32980" y="33695"/>
                        <a:pt x="37815" y="33804"/>
                        <a:pt x="38100" y="30956"/>
                      </a:cubicBezTo>
                      <a:cubicBezTo>
                        <a:pt x="38820" y="23758"/>
                        <a:pt x="32825" y="9465"/>
                        <a:pt x="28575" y="2381"/>
                      </a:cubicBezTo>
                      <a:cubicBezTo>
                        <a:pt x="27997" y="1419"/>
                        <a:pt x="26988" y="794"/>
                        <a:pt x="26194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38" name="Freeform 537"/>
                <p:cNvSpPr/>
                <p:nvPr/>
              </p:nvSpPr>
              <p:spPr>
                <a:xfrm>
                  <a:off x="5715000" y="3390900"/>
                  <a:ext cx="62173" cy="21431"/>
                </a:xfrm>
                <a:custGeom>
                  <a:avLst/>
                  <a:gdLst>
                    <a:gd name="connsiteX0" fmla="*/ 0 w 62173"/>
                    <a:gd name="connsiteY0" fmla="*/ 0 h 21431"/>
                    <a:gd name="connsiteX1" fmla="*/ 38100 w 62173"/>
                    <a:gd name="connsiteY1" fmla="*/ 2381 h 21431"/>
                    <a:gd name="connsiteX2" fmla="*/ 52388 w 62173"/>
                    <a:gd name="connsiteY2" fmla="*/ 7144 h 21431"/>
                    <a:gd name="connsiteX3" fmla="*/ 59531 w 62173"/>
                    <a:gd name="connsiteY3" fmla="*/ 21431 h 21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173" h="21431">
                      <a:moveTo>
                        <a:pt x="0" y="0"/>
                      </a:moveTo>
                      <a:cubicBezTo>
                        <a:pt x="12700" y="794"/>
                        <a:pt x="25492" y="662"/>
                        <a:pt x="38100" y="2381"/>
                      </a:cubicBezTo>
                      <a:cubicBezTo>
                        <a:pt x="43074" y="3059"/>
                        <a:pt x="52388" y="7144"/>
                        <a:pt x="52388" y="7144"/>
                      </a:cubicBezTo>
                      <a:cubicBezTo>
                        <a:pt x="62173" y="13667"/>
                        <a:pt x="59531" y="9044"/>
                        <a:pt x="59531" y="21431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39" name="Freeform 538"/>
                <p:cNvSpPr/>
                <p:nvPr/>
              </p:nvSpPr>
              <p:spPr>
                <a:xfrm>
                  <a:off x="5803106" y="3379600"/>
                  <a:ext cx="30957" cy="56544"/>
                </a:xfrm>
                <a:custGeom>
                  <a:avLst/>
                  <a:gdLst>
                    <a:gd name="connsiteX0" fmla="*/ 30957 w 30957"/>
                    <a:gd name="connsiteY0" fmla="*/ 56544 h 56544"/>
                    <a:gd name="connsiteX1" fmla="*/ 26194 w 30957"/>
                    <a:gd name="connsiteY1" fmla="*/ 39875 h 56544"/>
                    <a:gd name="connsiteX2" fmla="*/ 19050 w 30957"/>
                    <a:gd name="connsiteY2" fmla="*/ 30350 h 56544"/>
                    <a:gd name="connsiteX3" fmla="*/ 11907 w 30957"/>
                    <a:gd name="connsiteY3" fmla="*/ 18444 h 56544"/>
                    <a:gd name="connsiteX4" fmla="*/ 4763 w 30957"/>
                    <a:gd name="connsiteY4" fmla="*/ 8919 h 56544"/>
                    <a:gd name="connsiteX5" fmla="*/ 0 w 30957"/>
                    <a:gd name="connsiteY5" fmla="*/ 1775 h 56544"/>
                    <a:gd name="connsiteX6" fmla="*/ 4763 w 30957"/>
                    <a:gd name="connsiteY6" fmla="*/ 4156 h 56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957" h="56544">
                      <a:moveTo>
                        <a:pt x="30957" y="56544"/>
                      </a:moveTo>
                      <a:cubicBezTo>
                        <a:pt x="30442" y="54487"/>
                        <a:pt x="27710" y="42529"/>
                        <a:pt x="26194" y="39875"/>
                      </a:cubicBezTo>
                      <a:cubicBezTo>
                        <a:pt x="24225" y="36429"/>
                        <a:pt x="21251" y="33652"/>
                        <a:pt x="19050" y="30350"/>
                      </a:cubicBezTo>
                      <a:cubicBezTo>
                        <a:pt x="16483" y="26499"/>
                        <a:pt x="14474" y="22295"/>
                        <a:pt x="11907" y="18444"/>
                      </a:cubicBezTo>
                      <a:cubicBezTo>
                        <a:pt x="9706" y="15142"/>
                        <a:pt x="7070" y="12148"/>
                        <a:pt x="4763" y="8919"/>
                      </a:cubicBezTo>
                      <a:cubicBezTo>
                        <a:pt x="3099" y="6590"/>
                        <a:pt x="0" y="4637"/>
                        <a:pt x="0" y="1775"/>
                      </a:cubicBezTo>
                      <a:cubicBezTo>
                        <a:pt x="0" y="0"/>
                        <a:pt x="3175" y="3362"/>
                        <a:pt x="4763" y="415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87" name="Group 247"/>
              <p:cNvGrpSpPr/>
              <p:nvPr/>
            </p:nvGrpSpPr>
            <p:grpSpPr>
              <a:xfrm rot="19554383">
                <a:off x="5993605" y="3593306"/>
                <a:ext cx="191220" cy="100137"/>
                <a:chOff x="5715000" y="3362325"/>
                <a:chExt cx="191220" cy="100137"/>
              </a:xfrm>
            </p:grpSpPr>
            <p:sp>
              <p:nvSpPr>
                <p:cNvPr id="532" name="Freeform 531"/>
                <p:cNvSpPr/>
                <p:nvPr/>
              </p:nvSpPr>
              <p:spPr>
                <a:xfrm>
                  <a:off x="5729288" y="3443288"/>
                  <a:ext cx="81745" cy="19174"/>
                </a:xfrm>
                <a:custGeom>
                  <a:avLst/>
                  <a:gdLst>
                    <a:gd name="connsiteX0" fmla="*/ 0 w 81745"/>
                    <a:gd name="connsiteY0" fmla="*/ 14287 h 19174"/>
                    <a:gd name="connsiteX1" fmla="*/ 14287 w 81745"/>
                    <a:gd name="connsiteY1" fmla="*/ 4762 h 19174"/>
                    <a:gd name="connsiteX2" fmla="*/ 28575 w 81745"/>
                    <a:gd name="connsiteY2" fmla="*/ 0 h 19174"/>
                    <a:gd name="connsiteX3" fmla="*/ 66675 w 81745"/>
                    <a:gd name="connsiteY3" fmla="*/ 11906 h 19174"/>
                    <a:gd name="connsiteX4" fmla="*/ 80962 w 81745"/>
                    <a:gd name="connsiteY4" fmla="*/ 11906 h 1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745" h="19174">
                      <a:moveTo>
                        <a:pt x="0" y="14287"/>
                      </a:moveTo>
                      <a:cubicBezTo>
                        <a:pt x="4762" y="11112"/>
                        <a:pt x="8857" y="6572"/>
                        <a:pt x="14287" y="4762"/>
                      </a:cubicBezTo>
                      <a:lnTo>
                        <a:pt x="28575" y="0"/>
                      </a:lnTo>
                      <a:cubicBezTo>
                        <a:pt x="54796" y="13111"/>
                        <a:pt x="39276" y="7992"/>
                        <a:pt x="66675" y="11906"/>
                      </a:cubicBezTo>
                      <a:cubicBezTo>
                        <a:pt x="81745" y="14059"/>
                        <a:pt x="80962" y="19174"/>
                        <a:pt x="80962" y="1190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33" name="Freeform 532"/>
                <p:cNvSpPr/>
                <p:nvPr/>
              </p:nvSpPr>
              <p:spPr>
                <a:xfrm>
                  <a:off x="5867400" y="3362325"/>
                  <a:ext cx="38820" cy="54769"/>
                </a:xfrm>
                <a:custGeom>
                  <a:avLst/>
                  <a:gdLst>
                    <a:gd name="connsiteX0" fmla="*/ 0 w 38820"/>
                    <a:gd name="connsiteY0" fmla="*/ 54769 h 54769"/>
                    <a:gd name="connsiteX1" fmla="*/ 7144 w 38820"/>
                    <a:gd name="connsiteY1" fmla="*/ 50006 h 54769"/>
                    <a:gd name="connsiteX2" fmla="*/ 23813 w 38820"/>
                    <a:gd name="connsiteY2" fmla="*/ 45244 h 54769"/>
                    <a:gd name="connsiteX3" fmla="*/ 30956 w 38820"/>
                    <a:gd name="connsiteY3" fmla="*/ 35719 h 54769"/>
                    <a:gd name="connsiteX4" fmla="*/ 38100 w 38820"/>
                    <a:gd name="connsiteY4" fmla="*/ 30956 h 54769"/>
                    <a:gd name="connsiteX5" fmla="*/ 28575 w 38820"/>
                    <a:gd name="connsiteY5" fmla="*/ 2381 h 54769"/>
                    <a:gd name="connsiteX6" fmla="*/ 26194 w 38820"/>
                    <a:gd name="connsiteY6" fmla="*/ 0 h 54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820" h="54769">
                      <a:moveTo>
                        <a:pt x="0" y="54769"/>
                      </a:moveTo>
                      <a:cubicBezTo>
                        <a:pt x="2381" y="53181"/>
                        <a:pt x="4584" y="51286"/>
                        <a:pt x="7144" y="50006"/>
                      </a:cubicBezTo>
                      <a:cubicBezTo>
                        <a:pt x="10559" y="48298"/>
                        <a:pt x="20763" y="46007"/>
                        <a:pt x="23813" y="45244"/>
                      </a:cubicBezTo>
                      <a:cubicBezTo>
                        <a:pt x="26194" y="42069"/>
                        <a:pt x="28150" y="38525"/>
                        <a:pt x="30956" y="35719"/>
                      </a:cubicBezTo>
                      <a:cubicBezTo>
                        <a:pt x="32980" y="33695"/>
                        <a:pt x="37815" y="33804"/>
                        <a:pt x="38100" y="30956"/>
                      </a:cubicBezTo>
                      <a:cubicBezTo>
                        <a:pt x="38820" y="23758"/>
                        <a:pt x="32825" y="9465"/>
                        <a:pt x="28575" y="2381"/>
                      </a:cubicBezTo>
                      <a:cubicBezTo>
                        <a:pt x="27997" y="1419"/>
                        <a:pt x="26988" y="794"/>
                        <a:pt x="26194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34" name="Freeform 533"/>
                <p:cNvSpPr/>
                <p:nvPr/>
              </p:nvSpPr>
              <p:spPr>
                <a:xfrm>
                  <a:off x="5715000" y="3390900"/>
                  <a:ext cx="62173" cy="21431"/>
                </a:xfrm>
                <a:custGeom>
                  <a:avLst/>
                  <a:gdLst>
                    <a:gd name="connsiteX0" fmla="*/ 0 w 62173"/>
                    <a:gd name="connsiteY0" fmla="*/ 0 h 21431"/>
                    <a:gd name="connsiteX1" fmla="*/ 38100 w 62173"/>
                    <a:gd name="connsiteY1" fmla="*/ 2381 h 21431"/>
                    <a:gd name="connsiteX2" fmla="*/ 52388 w 62173"/>
                    <a:gd name="connsiteY2" fmla="*/ 7144 h 21431"/>
                    <a:gd name="connsiteX3" fmla="*/ 59531 w 62173"/>
                    <a:gd name="connsiteY3" fmla="*/ 21431 h 21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173" h="21431">
                      <a:moveTo>
                        <a:pt x="0" y="0"/>
                      </a:moveTo>
                      <a:cubicBezTo>
                        <a:pt x="12700" y="794"/>
                        <a:pt x="25492" y="662"/>
                        <a:pt x="38100" y="2381"/>
                      </a:cubicBezTo>
                      <a:cubicBezTo>
                        <a:pt x="43074" y="3059"/>
                        <a:pt x="52388" y="7144"/>
                        <a:pt x="52388" y="7144"/>
                      </a:cubicBezTo>
                      <a:cubicBezTo>
                        <a:pt x="62173" y="13667"/>
                        <a:pt x="59531" y="9044"/>
                        <a:pt x="59531" y="21431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35" name="Freeform 534"/>
                <p:cNvSpPr/>
                <p:nvPr/>
              </p:nvSpPr>
              <p:spPr>
                <a:xfrm>
                  <a:off x="5803106" y="3379600"/>
                  <a:ext cx="30957" cy="56544"/>
                </a:xfrm>
                <a:custGeom>
                  <a:avLst/>
                  <a:gdLst>
                    <a:gd name="connsiteX0" fmla="*/ 30957 w 30957"/>
                    <a:gd name="connsiteY0" fmla="*/ 56544 h 56544"/>
                    <a:gd name="connsiteX1" fmla="*/ 26194 w 30957"/>
                    <a:gd name="connsiteY1" fmla="*/ 39875 h 56544"/>
                    <a:gd name="connsiteX2" fmla="*/ 19050 w 30957"/>
                    <a:gd name="connsiteY2" fmla="*/ 30350 h 56544"/>
                    <a:gd name="connsiteX3" fmla="*/ 11907 w 30957"/>
                    <a:gd name="connsiteY3" fmla="*/ 18444 h 56544"/>
                    <a:gd name="connsiteX4" fmla="*/ 4763 w 30957"/>
                    <a:gd name="connsiteY4" fmla="*/ 8919 h 56544"/>
                    <a:gd name="connsiteX5" fmla="*/ 0 w 30957"/>
                    <a:gd name="connsiteY5" fmla="*/ 1775 h 56544"/>
                    <a:gd name="connsiteX6" fmla="*/ 4763 w 30957"/>
                    <a:gd name="connsiteY6" fmla="*/ 4156 h 56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957" h="56544">
                      <a:moveTo>
                        <a:pt x="30957" y="56544"/>
                      </a:moveTo>
                      <a:cubicBezTo>
                        <a:pt x="30442" y="54487"/>
                        <a:pt x="27710" y="42529"/>
                        <a:pt x="26194" y="39875"/>
                      </a:cubicBezTo>
                      <a:cubicBezTo>
                        <a:pt x="24225" y="36429"/>
                        <a:pt x="21251" y="33652"/>
                        <a:pt x="19050" y="30350"/>
                      </a:cubicBezTo>
                      <a:cubicBezTo>
                        <a:pt x="16483" y="26499"/>
                        <a:pt x="14474" y="22295"/>
                        <a:pt x="11907" y="18444"/>
                      </a:cubicBezTo>
                      <a:cubicBezTo>
                        <a:pt x="9706" y="15142"/>
                        <a:pt x="7070" y="12148"/>
                        <a:pt x="4763" y="8919"/>
                      </a:cubicBezTo>
                      <a:cubicBezTo>
                        <a:pt x="3099" y="6590"/>
                        <a:pt x="0" y="4637"/>
                        <a:pt x="0" y="1775"/>
                      </a:cubicBezTo>
                      <a:cubicBezTo>
                        <a:pt x="0" y="0"/>
                        <a:pt x="3175" y="3362"/>
                        <a:pt x="4763" y="415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94" name="Group 252"/>
              <p:cNvGrpSpPr/>
              <p:nvPr/>
            </p:nvGrpSpPr>
            <p:grpSpPr>
              <a:xfrm rot="15626408">
                <a:off x="5595937" y="3693321"/>
                <a:ext cx="191220" cy="100137"/>
                <a:chOff x="5715000" y="3362325"/>
                <a:chExt cx="191220" cy="100137"/>
              </a:xfrm>
            </p:grpSpPr>
            <p:sp>
              <p:nvSpPr>
                <p:cNvPr id="528" name="Freeform 527"/>
                <p:cNvSpPr/>
                <p:nvPr/>
              </p:nvSpPr>
              <p:spPr>
                <a:xfrm>
                  <a:off x="5729288" y="3443288"/>
                  <a:ext cx="81745" cy="19174"/>
                </a:xfrm>
                <a:custGeom>
                  <a:avLst/>
                  <a:gdLst>
                    <a:gd name="connsiteX0" fmla="*/ 0 w 81745"/>
                    <a:gd name="connsiteY0" fmla="*/ 14287 h 19174"/>
                    <a:gd name="connsiteX1" fmla="*/ 14287 w 81745"/>
                    <a:gd name="connsiteY1" fmla="*/ 4762 h 19174"/>
                    <a:gd name="connsiteX2" fmla="*/ 28575 w 81745"/>
                    <a:gd name="connsiteY2" fmla="*/ 0 h 19174"/>
                    <a:gd name="connsiteX3" fmla="*/ 66675 w 81745"/>
                    <a:gd name="connsiteY3" fmla="*/ 11906 h 19174"/>
                    <a:gd name="connsiteX4" fmla="*/ 80962 w 81745"/>
                    <a:gd name="connsiteY4" fmla="*/ 11906 h 1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745" h="19174">
                      <a:moveTo>
                        <a:pt x="0" y="14287"/>
                      </a:moveTo>
                      <a:cubicBezTo>
                        <a:pt x="4762" y="11112"/>
                        <a:pt x="8857" y="6572"/>
                        <a:pt x="14287" y="4762"/>
                      </a:cubicBezTo>
                      <a:lnTo>
                        <a:pt x="28575" y="0"/>
                      </a:lnTo>
                      <a:cubicBezTo>
                        <a:pt x="54796" y="13111"/>
                        <a:pt x="39276" y="7992"/>
                        <a:pt x="66675" y="11906"/>
                      </a:cubicBezTo>
                      <a:cubicBezTo>
                        <a:pt x="81745" y="14059"/>
                        <a:pt x="80962" y="19174"/>
                        <a:pt x="80962" y="1190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29" name="Freeform 528"/>
                <p:cNvSpPr/>
                <p:nvPr/>
              </p:nvSpPr>
              <p:spPr>
                <a:xfrm>
                  <a:off x="5867400" y="3362325"/>
                  <a:ext cx="38820" cy="54769"/>
                </a:xfrm>
                <a:custGeom>
                  <a:avLst/>
                  <a:gdLst>
                    <a:gd name="connsiteX0" fmla="*/ 0 w 38820"/>
                    <a:gd name="connsiteY0" fmla="*/ 54769 h 54769"/>
                    <a:gd name="connsiteX1" fmla="*/ 7144 w 38820"/>
                    <a:gd name="connsiteY1" fmla="*/ 50006 h 54769"/>
                    <a:gd name="connsiteX2" fmla="*/ 23813 w 38820"/>
                    <a:gd name="connsiteY2" fmla="*/ 45244 h 54769"/>
                    <a:gd name="connsiteX3" fmla="*/ 30956 w 38820"/>
                    <a:gd name="connsiteY3" fmla="*/ 35719 h 54769"/>
                    <a:gd name="connsiteX4" fmla="*/ 38100 w 38820"/>
                    <a:gd name="connsiteY4" fmla="*/ 30956 h 54769"/>
                    <a:gd name="connsiteX5" fmla="*/ 28575 w 38820"/>
                    <a:gd name="connsiteY5" fmla="*/ 2381 h 54769"/>
                    <a:gd name="connsiteX6" fmla="*/ 26194 w 38820"/>
                    <a:gd name="connsiteY6" fmla="*/ 0 h 54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820" h="54769">
                      <a:moveTo>
                        <a:pt x="0" y="54769"/>
                      </a:moveTo>
                      <a:cubicBezTo>
                        <a:pt x="2381" y="53181"/>
                        <a:pt x="4584" y="51286"/>
                        <a:pt x="7144" y="50006"/>
                      </a:cubicBezTo>
                      <a:cubicBezTo>
                        <a:pt x="10559" y="48298"/>
                        <a:pt x="20763" y="46007"/>
                        <a:pt x="23813" y="45244"/>
                      </a:cubicBezTo>
                      <a:cubicBezTo>
                        <a:pt x="26194" y="42069"/>
                        <a:pt x="28150" y="38525"/>
                        <a:pt x="30956" y="35719"/>
                      </a:cubicBezTo>
                      <a:cubicBezTo>
                        <a:pt x="32980" y="33695"/>
                        <a:pt x="37815" y="33804"/>
                        <a:pt x="38100" y="30956"/>
                      </a:cubicBezTo>
                      <a:cubicBezTo>
                        <a:pt x="38820" y="23758"/>
                        <a:pt x="32825" y="9465"/>
                        <a:pt x="28575" y="2381"/>
                      </a:cubicBezTo>
                      <a:cubicBezTo>
                        <a:pt x="27997" y="1419"/>
                        <a:pt x="26988" y="794"/>
                        <a:pt x="26194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30" name="Freeform 529"/>
                <p:cNvSpPr/>
                <p:nvPr/>
              </p:nvSpPr>
              <p:spPr>
                <a:xfrm>
                  <a:off x="5715000" y="3390900"/>
                  <a:ext cx="62173" cy="21431"/>
                </a:xfrm>
                <a:custGeom>
                  <a:avLst/>
                  <a:gdLst>
                    <a:gd name="connsiteX0" fmla="*/ 0 w 62173"/>
                    <a:gd name="connsiteY0" fmla="*/ 0 h 21431"/>
                    <a:gd name="connsiteX1" fmla="*/ 38100 w 62173"/>
                    <a:gd name="connsiteY1" fmla="*/ 2381 h 21431"/>
                    <a:gd name="connsiteX2" fmla="*/ 52388 w 62173"/>
                    <a:gd name="connsiteY2" fmla="*/ 7144 h 21431"/>
                    <a:gd name="connsiteX3" fmla="*/ 59531 w 62173"/>
                    <a:gd name="connsiteY3" fmla="*/ 21431 h 21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173" h="21431">
                      <a:moveTo>
                        <a:pt x="0" y="0"/>
                      </a:moveTo>
                      <a:cubicBezTo>
                        <a:pt x="12700" y="794"/>
                        <a:pt x="25492" y="662"/>
                        <a:pt x="38100" y="2381"/>
                      </a:cubicBezTo>
                      <a:cubicBezTo>
                        <a:pt x="43074" y="3059"/>
                        <a:pt x="52388" y="7144"/>
                        <a:pt x="52388" y="7144"/>
                      </a:cubicBezTo>
                      <a:cubicBezTo>
                        <a:pt x="62173" y="13667"/>
                        <a:pt x="59531" y="9044"/>
                        <a:pt x="59531" y="21431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31" name="Freeform 530"/>
                <p:cNvSpPr/>
                <p:nvPr/>
              </p:nvSpPr>
              <p:spPr>
                <a:xfrm>
                  <a:off x="5803106" y="3379600"/>
                  <a:ext cx="30957" cy="56544"/>
                </a:xfrm>
                <a:custGeom>
                  <a:avLst/>
                  <a:gdLst>
                    <a:gd name="connsiteX0" fmla="*/ 30957 w 30957"/>
                    <a:gd name="connsiteY0" fmla="*/ 56544 h 56544"/>
                    <a:gd name="connsiteX1" fmla="*/ 26194 w 30957"/>
                    <a:gd name="connsiteY1" fmla="*/ 39875 h 56544"/>
                    <a:gd name="connsiteX2" fmla="*/ 19050 w 30957"/>
                    <a:gd name="connsiteY2" fmla="*/ 30350 h 56544"/>
                    <a:gd name="connsiteX3" fmla="*/ 11907 w 30957"/>
                    <a:gd name="connsiteY3" fmla="*/ 18444 h 56544"/>
                    <a:gd name="connsiteX4" fmla="*/ 4763 w 30957"/>
                    <a:gd name="connsiteY4" fmla="*/ 8919 h 56544"/>
                    <a:gd name="connsiteX5" fmla="*/ 0 w 30957"/>
                    <a:gd name="connsiteY5" fmla="*/ 1775 h 56544"/>
                    <a:gd name="connsiteX6" fmla="*/ 4763 w 30957"/>
                    <a:gd name="connsiteY6" fmla="*/ 4156 h 56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957" h="56544">
                      <a:moveTo>
                        <a:pt x="30957" y="56544"/>
                      </a:moveTo>
                      <a:cubicBezTo>
                        <a:pt x="30442" y="54487"/>
                        <a:pt x="27710" y="42529"/>
                        <a:pt x="26194" y="39875"/>
                      </a:cubicBezTo>
                      <a:cubicBezTo>
                        <a:pt x="24225" y="36429"/>
                        <a:pt x="21251" y="33652"/>
                        <a:pt x="19050" y="30350"/>
                      </a:cubicBezTo>
                      <a:cubicBezTo>
                        <a:pt x="16483" y="26499"/>
                        <a:pt x="14474" y="22295"/>
                        <a:pt x="11907" y="18444"/>
                      </a:cubicBezTo>
                      <a:cubicBezTo>
                        <a:pt x="9706" y="15142"/>
                        <a:pt x="7070" y="12148"/>
                        <a:pt x="4763" y="8919"/>
                      </a:cubicBezTo>
                      <a:cubicBezTo>
                        <a:pt x="3099" y="6590"/>
                        <a:pt x="0" y="4637"/>
                        <a:pt x="0" y="1775"/>
                      </a:cubicBezTo>
                      <a:cubicBezTo>
                        <a:pt x="0" y="0"/>
                        <a:pt x="3175" y="3362"/>
                        <a:pt x="4763" y="415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99" name="Group 257"/>
              <p:cNvGrpSpPr/>
              <p:nvPr/>
            </p:nvGrpSpPr>
            <p:grpSpPr>
              <a:xfrm>
                <a:off x="6062662" y="3738562"/>
                <a:ext cx="191220" cy="100137"/>
                <a:chOff x="5715000" y="3362325"/>
                <a:chExt cx="191220" cy="100137"/>
              </a:xfrm>
            </p:grpSpPr>
            <p:sp>
              <p:nvSpPr>
                <p:cNvPr id="524" name="Freeform 523"/>
                <p:cNvSpPr/>
                <p:nvPr/>
              </p:nvSpPr>
              <p:spPr>
                <a:xfrm>
                  <a:off x="5729288" y="3443288"/>
                  <a:ext cx="81745" cy="19174"/>
                </a:xfrm>
                <a:custGeom>
                  <a:avLst/>
                  <a:gdLst>
                    <a:gd name="connsiteX0" fmla="*/ 0 w 81745"/>
                    <a:gd name="connsiteY0" fmla="*/ 14287 h 19174"/>
                    <a:gd name="connsiteX1" fmla="*/ 14287 w 81745"/>
                    <a:gd name="connsiteY1" fmla="*/ 4762 h 19174"/>
                    <a:gd name="connsiteX2" fmla="*/ 28575 w 81745"/>
                    <a:gd name="connsiteY2" fmla="*/ 0 h 19174"/>
                    <a:gd name="connsiteX3" fmla="*/ 66675 w 81745"/>
                    <a:gd name="connsiteY3" fmla="*/ 11906 h 19174"/>
                    <a:gd name="connsiteX4" fmla="*/ 80962 w 81745"/>
                    <a:gd name="connsiteY4" fmla="*/ 11906 h 1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745" h="19174">
                      <a:moveTo>
                        <a:pt x="0" y="14287"/>
                      </a:moveTo>
                      <a:cubicBezTo>
                        <a:pt x="4762" y="11112"/>
                        <a:pt x="8857" y="6572"/>
                        <a:pt x="14287" y="4762"/>
                      </a:cubicBezTo>
                      <a:lnTo>
                        <a:pt x="28575" y="0"/>
                      </a:lnTo>
                      <a:cubicBezTo>
                        <a:pt x="54796" y="13111"/>
                        <a:pt x="39276" y="7992"/>
                        <a:pt x="66675" y="11906"/>
                      </a:cubicBezTo>
                      <a:cubicBezTo>
                        <a:pt x="81745" y="14059"/>
                        <a:pt x="80962" y="19174"/>
                        <a:pt x="80962" y="1190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25" name="Freeform 524"/>
                <p:cNvSpPr/>
                <p:nvPr/>
              </p:nvSpPr>
              <p:spPr>
                <a:xfrm>
                  <a:off x="5867400" y="3362325"/>
                  <a:ext cx="38820" cy="54769"/>
                </a:xfrm>
                <a:custGeom>
                  <a:avLst/>
                  <a:gdLst>
                    <a:gd name="connsiteX0" fmla="*/ 0 w 38820"/>
                    <a:gd name="connsiteY0" fmla="*/ 54769 h 54769"/>
                    <a:gd name="connsiteX1" fmla="*/ 7144 w 38820"/>
                    <a:gd name="connsiteY1" fmla="*/ 50006 h 54769"/>
                    <a:gd name="connsiteX2" fmla="*/ 23813 w 38820"/>
                    <a:gd name="connsiteY2" fmla="*/ 45244 h 54769"/>
                    <a:gd name="connsiteX3" fmla="*/ 30956 w 38820"/>
                    <a:gd name="connsiteY3" fmla="*/ 35719 h 54769"/>
                    <a:gd name="connsiteX4" fmla="*/ 38100 w 38820"/>
                    <a:gd name="connsiteY4" fmla="*/ 30956 h 54769"/>
                    <a:gd name="connsiteX5" fmla="*/ 28575 w 38820"/>
                    <a:gd name="connsiteY5" fmla="*/ 2381 h 54769"/>
                    <a:gd name="connsiteX6" fmla="*/ 26194 w 38820"/>
                    <a:gd name="connsiteY6" fmla="*/ 0 h 54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820" h="54769">
                      <a:moveTo>
                        <a:pt x="0" y="54769"/>
                      </a:moveTo>
                      <a:cubicBezTo>
                        <a:pt x="2381" y="53181"/>
                        <a:pt x="4584" y="51286"/>
                        <a:pt x="7144" y="50006"/>
                      </a:cubicBezTo>
                      <a:cubicBezTo>
                        <a:pt x="10559" y="48298"/>
                        <a:pt x="20763" y="46007"/>
                        <a:pt x="23813" y="45244"/>
                      </a:cubicBezTo>
                      <a:cubicBezTo>
                        <a:pt x="26194" y="42069"/>
                        <a:pt x="28150" y="38525"/>
                        <a:pt x="30956" y="35719"/>
                      </a:cubicBezTo>
                      <a:cubicBezTo>
                        <a:pt x="32980" y="33695"/>
                        <a:pt x="37815" y="33804"/>
                        <a:pt x="38100" y="30956"/>
                      </a:cubicBezTo>
                      <a:cubicBezTo>
                        <a:pt x="38820" y="23758"/>
                        <a:pt x="32825" y="9465"/>
                        <a:pt x="28575" y="2381"/>
                      </a:cubicBezTo>
                      <a:cubicBezTo>
                        <a:pt x="27997" y="1419"/>
                        <a:pt x="26988" y="794"/>
                        <a:pt x="26194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26" name="Freeform 525"/>
                <p:cNvSpPr/>
                <p:nvPr/>
              </p:nvSpPr>
              <p:spPr>
                <a:xfrm>
                  <a:off x="5715000" y="3390900"/>
                  <a:ext cx="62173" cy="21431"/>
                </a:xfrm>
                <a:custGeom>
                  <a:avLst/>
                  <a:gdLst>
                    <a:gd name="connsiteX0" fmla="*/ 0 w 62173"/>
                    <a:gd name="connsiteY0" fmla="*/ 0 h 21431"/>
                    <a:gd name="connsiteX1" fmla="*/ 38100 w 62173"/>
                    <a:gd name="connsiteY1" fmla="*/ 2381 h 21431"/>
                    <a:gd name="connsiteX2" fmla="*/ 52388 w 62173"/>
                    <a:gd name="connsiteY2" fmla="*/ 7144 h 21431"/>
                    <a:gd name="connsiteX3" fmla="*/ 59531 w 62173"/>
                    <a:gd name="connsiteY3" fmla="*/ 21431 h 21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173" h="21431">
                      <a:moveTo>
                        <a:pt x="0" y="0"/>
                      </a:moveTo>
                      <a:cubicBezTo>
                        <a:pt x="12700" y="794"/>
                        <a:pt x="25492" y="662"/>
                        <a:pt x="38100" y="2381"/>
                      </a:cubicBezTo>
                      <a:cubicBezTo>
                        <a:pt x="43074" y="3059"/>
                        <a:pt x="52388" y="7144"/>
                        <a:pt x="52388" y="7144"/>
                      </a:cubicBezTo>
                      <a:cubicBezTo>
                        <a:pt x="62173" y="13667"/>
                        <a:pt x="59531" y="9044"/>
                        <a:pt x="59531" y="21431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27" name="Freeform 526"/>
                <p:cNvSpPr/>
                <p:nvPr/>
              </p:nvSpPr>
              <p:spPr>
                <a:xfrm>
                  <a:off x="5803106" y="3379600"/>
                  <a:ext cx="30957" cy="56544"/>
                </a:xfrm>
                <a:custGeom>
                  <a:avLst/>
                  <a:gdLst>
                    <a:gd name="connsiteX0" fmla="*/ 30957 w 30957"/>
                    <a:gd name="connsiteY0" fmla="*/ 56544 h 56544"/>
                    <a:gd name="connsiteX1" fmla="*/ 26194 w 30957"/>
                    <a:gd name="connsiteY1" fmla="*/ 39875 h 56544"/>
                    <a:gd name="connsiteX2" fmla="*/ 19050 w 30957"/>
                    <a:gd name="connsiteY2" fmla="*/ 30350 h 56544"/>
                    <a:gd name="connsiteX3" fmla="*/ 11907 w 30957"/>
                    <a:gd name="connsiteY3" fmla="*/ 18444 h 56544"/>
                    <a:gd name="connsiteX4" fmla="*/ 4763 w 30957"/>
                    <a:gd name="connsiteY4" fmla="*/ 8919 h 56544"/>
                    <a:gd name="connsiteX5" fmla="*/ 0 w 30957"/>
                    <a:gd name="connsiteY5" fmla="*/ 1775 h 56544"/>
                    <a:gd name="connsiteX6" fmla="*/ 4763 w 30957"/>
                    <a:gd name="connsiteY6" fmla="*/ 4156 h 56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957" h="56544">
                      <a:moveTo>
                        <a:pt x="30957" y="56544"/>
                      </a:moveTo>
                      <a:cubicBezTo>
                        <a:pt x="30442" y="54487"/>
                        <a:pt x="27710" y="42529"/>
                        <a:pt x="26194" y="39875"/>
                      </a:cubicBezTo>
                      <a:cubicBezTo>
                        <a:pt x="24225" y="36429"/>
                        <a:pt x="21251" y="33652"/>
                        <a:pt x="19050" y="30350"/>
                      </a:cubicBezTo>
                      <a:cubicBezTo>
                        <a:pt x="16483" y="26499"/>
                        <a:pt x="14474" y="22295"/>
                        <a:pt x="11907" y="18444"/>
                      </a:cubicBezTo>
                      <a:cubicBezTo>
                        <a:pt x="9706" y="15142"/>
                        <a:pt x="7070" y="12148"/>
                        <a:pt x="4763" y="8919"/>
                      </a:cubicBezTo>
                      <a:cubicBezTo>
                        <a:pt x="3099" y="6590"/>
                        <a:pt x="0" y="4637"/>
                        <a:pt x="0" y="1775"/>
                      </a:cubicBezTo>
                      <a:cubicBezTo>
                        <a:pt x="0" y="0"/>
                        <a:pt x="3175" y="3362"/>
                        <a:pt x="4763" y="415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00" name="Group 262"/>
              <p:cNvGrpSpPr/>
              <p:nvPr/>
            </p:nvGrpSpPr>
            <p:grpSpPr>
              <a:xfrm rot="1103612">
                <a:off x="6210300" y="3569493"/>
                <a:ext cx="191220" cy="100137"/>
                <a:chOff x="5715000" y="3362325"/>
                <a:chExt cx="191220" cy="100137"/>
              </a:xfrm>
            </p:grpSpPr>
            <p:sp>
              <p:nvSpPr>
                <p:cNvPr id="520" name="Freeform 519"/>
                <p:cNvSpPr/>
                <p:nvPr/>
              </p:nvSpPr>
              <p:spPr>
                <a:xfrm>
                  <a:off x="5729288" y="3443288"/>
                  <a:ext cx="81745" cy="19174"/>
                </a:xfrm>
                <a:custGeom>
                  <a:avLst/>
                  <a:gdLst>
                    <a:gd name="connsiteX0" fmla="*/ 0 w 81745"/>
                    <a:gd name="connsiteY0" fmla="*/ 14287 h 19174"/>
                    <a:gd name="connsiteX1" fmla="*/ 14287 w 81745"/>
                    <a:gd name="connsiteY1" fmla="*/ 4762 h 19174"/>
                    <a:gd name="connsiteX2" fmla="*/ 28575 w 81745"/>
                    <a:gd name="connsiteY2" fmla="*/ 0 h 19174"/>
                    <a:gd name="connsiteX3" fmla="*/ 66675 w 81745"/>
                    <a:gd name="connsiteY3" fmla="*/ 11906 h 19174"/>
                    <a:gd name="connsiteX4" fmla="*/ 80962 w 81745"/>
                    <a:gd name="connsiteY4" fmla="*/ 11906 h 1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745" h="19174">
                      <a:moveTo>
                        <a:pt x="0" y="14287"/>
                      </a:moveTo>
                      <a:cubicBezTo>
                        <a:pt x="4762" y="11112"/>
                        <a:pt x="8857" y="6572"/>
                        <a:pt x="14287" y="4762"/>
                      </a:cubicBezTo>
                      <a:lnTo>
                        <a:pt x="28575" y="0"/>
                      </a:lnTo>
                      <a:cubicBezTo>
                        <a:pt x="54796" y="13111"/>
                        <a:pt x="39276" y="7992"/>
                        <a:pt x="66675" y="11906"/>
                      </a:cubicBezTo>
                      <a:cubicBezTo>
                        <a:pt x="81745" y="14059"/>
                        <a:pt x="80962" y="19174"/>
                        <a:pt x="80962" y="1190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21" name="Freeform 520"/>
                <p:cNvSpPr/>
                <p:nvPr/>
              </p:nvSpPr>
              <p:spPr>
                <a:xfrm>
                  <a:off x="5867400" y="3362325"/>
                  <a:ext cx="38820" cy="54769"/>
                </a:xfrm>
                <a:custGeom>
                  <a:avLst/>
                  <a:gdLst>
                    <a:gd name="connsiteX0" fmla="*/ 0 w 38820"/>
                    <a:gd name="connsiteY0" fmla="*/ 54769 h 54769"/>
                    <a:gd name="connsiteX1" fmla="*/ 7144 w 38820"/>
                    <a:gd name="connsiteY1" fmla="*/ 50006 h 54769"/>
                    <a:gd name="connsiteX2" fmla="*/ 23813 w 38820"/>
                    <a:gd name="connsiteY2" fmla="*/ 45244 h 54769"/>
                    <a:gd name="connsiteX3" fmla="*/ 30956 w 38820"/>
                    <a:gd name="connsiteY3" fmla="*/ 35719 h 54769"/>
                    <a:gd name="connsiteX4" fmla="*/ 38100 w 38820"/>
                    <a:gd name="connsiteY4" fmla="*/ 30956 h 54769"/>
                    <a:gd name="connsiteX5" fmla="*/ 28575 w 38820"/>
                    <a:gd name="connsiteY5" fmla="*/ 2381 h 54769"/>
                    <a:gd name="connsiteX6" fmla="*/ 26194 w 38820"/>
                    <a:gd name="connsiteY6" fmla="*/ 0 h 54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820" h="54769">
                      <a:moveTo>
                        <a:pt x="0" y="54769"/>
                      </a:moveTo>
                      <a:cubicBezTo>
                        <a:pt x="2381" y="53181"/>
                        <a:pt x="4584" y="51286"/>
                        <a:pt x="7144" y="50006"/>
                      </a:cubicBezTo>
                      <a:cubicBezTo>
                        <a:pt x="10559" y="48298"/>
                        <a:pt x="20763" y="46007"/>
                        <a:pt x="23813" y="45244"/>
                      </a:cubicBezTo>
                      <a:cubicBezTo>
                        <a:pt x="26194" y="42069"/>
                        <a:pt x="28150" y="38525"/>
                        <a:pt x="30956" y="35719"/>
                      </a:cubicBezTo>
                      <a:cubicBezTo>
                        <a:pt x="32980" y="33695"/>
                        <a:pt x="37815" y="33804"/>
                        <a:pt x="38100" y="30956"/>
                      </a:cubicBezTo>
                      <a:cubicBezTo>
                        <a:pt x="38820" y="23758"/>
                        <a:pt x="32825" y="9465"/>
                        <a:pt x="28575" y="2381"/>
                      </a:cubicBezTo>
                      <a:cubicBezTo>
                        <a:pt x="27997" y="1419"/>
                        <a:pt x="26988" y="794"/>
                        <a:pt x="26194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22" name="Freeform 521"/>
                <p:cNvSpPr/>
                <p:nvPr/>
              </p:nvSpPr>
              <p:spPr>
                <a:xfrm>
                  <a:off x="5715000" y="3390900"/>
                  <a:ext cx="62173" cy="21431"/>
                </a:xfrm>
                <a:custGeom>
                  <a:avLst/>
                  <a:gdLst>
                    <a:gd name="connsiteX0" fmla="*/ 0 w 62173"/>
                    <a:gd name="connsiteY0" fmla="*/ 0 h 21431"/>
                    <a:gd name="connsiteX1" fmla="*/ 38100 w 62173"/>
                    <a:gd name="connsiteY1" fmla="*/ 2381 h 21431"/>
                    <a:gd name="connsiteX2" fmla="*/ 52388 w 62173"/>
                    <a:gd name="connsiteY2" fmla="*/ 7144 h 21431"/>
                    <a:gd name="connsiteX3" fmla="*/ 59531 w 62173"/>
                    <a:gd name="connsiteY3" fmla="*/ 21431 h 21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173" h="21431">
                      <a:moveTo>
                        <a:pt x="0" y="0"/>
                      </a:moveTo>
                      <a:cubicBezTo>
                        <a:pt x="12700" y="794"/>
                        <a:pt x="25492" y="662"/>
                        <a:pt x="38100" y="2381"/>
                      </a:cubicBezTo>
                      <a:cubicBezTo>
                        <a:pt x="43074" y="3059"/>
                        <a:pt x="52388" y="7144"/>
                        <a:pt x="52388" y="7144"/>
                      </a:cubicBezTo>
                      <a:cubicBezTo>
                        <a:pt x="62173" y="13667"/>
                        <a:pt x="59531" y="9044"/>
                        <a:pt x="59531" y="21431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23" name="Freeform 522"/>
                <p:cNvSpPr/>
                <p:nvPr/>
              </p:nvSpPr>
              <p:spPr>
                <a:xfrm>
                  <a:off x="5803106" y="3379600"/>
                  <a:ext cx="30957" cy="56544"/>
                </a:xfrm>
                <a:custGeom>
                  <a:avLst/>
                  <a:gdLst>
                    <a:gd name="connsiteX0" fmla="*/ 30957 w 30957"/>
                    <a:gd name="connsiteY0" fmla="*/ 56544 h 56544"/>
                    <a:gd name="connsiteX1" fmla="*/ 26194 w 30957"/>
                    <a:gd name="connsiteY1" fmla="*/ 39875 h 56544"/>
                    <a:gd name="connsiteX2" fmla="*/ 19050 w 30957"/>
                    <a:gd name="connsiteY2" fmla="*/ 30350 h 56544"/>
                    <a:gd name="connsiteX3" fmla="*/ 11907 w 30957"/>
                    <a:gd name="connsiteY3" fmla="*/ 18444 h 56544"/>
                    <a:gd name="connsiteX4" fmla="*/ 4763 w 30957"/>
                    <a:gd name="connsiteY4" fmla="*/ 8919 h 56544"/>
                    <a:gd name="connsiteX5" fmla="*/ 0 w 30957"/>
                    <a:gd name="connsiteY5" fmla="*/ 1775 h 56544"/>
                    <a:gd name="connsiteX6" fmla="*/ 4763 w 30957"/>
                    <a:gd name="connsiteY6" fmla="*/ 4156 h 56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957" h="56544">
                      <a:moveTo>
                        <a:pt x="30957" y="56544"/>
                      </a:moveTo>
                      <a:cubicBezTo>
                        <a:pt x="30442" y="54487"/>
                        <a:pt x="27710" y="42529"/>
                        <a:pt x="26194" y="39875"/>
                      </a:cubicBezTo>
                      <a:cubicBezTo>
                        <a:pt x="24225" y="36429"/>
                        <a:pt x="21251" y="33652"/>
                        <a:pt x="19050" y="30350"/>
                      </a:cubicBezTo>
                      <a:cubicBezTo>
                        <a:pt x="16483" y="26499"/>
                        <a:pt x="14474" y="22295"/>
                        <a:pt x="11907" y="18444"/>
                      </a:cubicBezTo>
                      <a:cubicBezTo>
                        <a:pt x="9706" y="15142"/>
                        <a:pt x="7070" y="12148"/>
                        <a:pt x="4763" y="8919"/>
                      </a:cubicBezTo>
                      <a:cubicBezTo>
                        <a:pt x="3099" y="6590"/>
                        <a:pt x="0" y="4637"/>
                        <a:pt x="0" y="1775"/>
                      </a:cubicBezTo>
                      <a:cubicBezTo>
                        <a:pt x="0" y="0"/>
                        <a:pt x="3175" y="3362"/>
                        <a:pt x="4763" y="415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01" name="Group 267"/>
              <p:cNvGrpSpPr/>
              <p:nvPr/>
            </p:nvGrpSpPr>
            <p:grpSpPr>
              <a:xfrm rot="20720111">
                <a:off x="6317456" y="3707610"/>
                <a:ext cx="191220" cy="100137"/>
                <a:chOff x="5715000" y="3362325"/>
                <a:chExt cx="191220" cy="100137"/>
              </a:xfrm>
            </p:grpSpPr>
            <p:sp>
              <p:nvSpPr>
                <p:cNvPr id="516" name="Freeform 515"/>
                <p:cNvSpPr/>
                <p:nvPr/>
              </p:nvSpPr>
              <p:spPr>
                <a:xfrm>
                  <a:off x="5729288" y="3443288"/>
                  <a:ext cx="81745" cy="19174"/>
                </a:xfrm>
                <a:custGeom>
                  <a:avLst/>
                  <a:gdLst>
                    <a:gd name="connsiteX0" fmla="*/ 0 w 81745"/>
                    <a:gd name="connsiteY0" fmla="*/ 14287 h 19174"/>
                    <a:gd name="connsiteX1" fmla="*/ 14287 w 81745"/>
                    <a:gd name="connsiteY1" fmla="*/ 4762 h 19174"/>
                    <a:gd name="connsiteX2" fmla="*/ 28575 w 81745"/>
                    <a:gd name="connsiteY2" fmla="*/ 0 h 19174"/>
                    <a:gd name="connsiteX3" fmla="*/ 66675 w 81745"/>
                    <a:gd name="connsiteY3" fmla="*/ 11906 h 19174"/>
                    <a:gd name="connsiteX4" fmla="*/ 80962 w 81745"/>
                    <a:gd name="connsiteY4" fmla="*/ 11906 h 1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745" h="19174">
                      <a:moveTo>
                        <a:pt x="0" y="14287"/>
                      </a:moveTo>
                      <a:cubicBezTo>
                        <a:pt x="4762" y="11112"/>
                        <a:pt x="8857" y="6572"/>
                        <a:pt x="14287" y="4762"/>
                      </a:cubicBezTo>
                      <a:lnTo>
                        <a:pt x="28575" y="0"/>
                      </a:lnTo>
                      <a:cubicBezTo>
                        <a:pt x="54796" y="13111"/>
                        <a:pt x="39276" y="7992"/>
                        <a:pt x="66675" y="11906"/>
                      </a:cubicBezTo>
                      <a:cubicBezTo>
                        <a:pt x="81745" y="14059"/>
                        <a:pt x="80962" y="19174"/>
                        <a:pt x="80962" y="1190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17" name="Freeform 516"/>
                <p:cNvSpPr/>
                <p:nvPr/>
              </p:nvSpPr>
              <p:spPr>
                <a:xfrm>
                  <a:off x="5867400" y="3362325"/>
                  <a:ext cx="38820" cy="54769"/>
                </a:xfrm>
                <a:custGeom>
                  <a:avLst/>
                  <a:gdLst>
                    <a:gd name="connsiteX0" fmla="*/ 0 w 38820"/>
                    <a:gd name="connsiteY0" fmla="*/ 54769 h 54769"/>
                    <a:gd name="connsiteX1" fmla="*/ 7144 w 38820"/>
                    <a:gd name="connsiteY1" fmla="*/ 50006 h 54769"/>
                    <a:gd name="connsiteX2" fmla="*/ 23813 w 38820"/>
                    <a:gd name="connsiteY2" fmla="*/ 45244 h 54769"/>
                    <a:gd name="connsiteX3" fmla="*/ 30956 w 38820"/>
                    <a:gd name="connsiteY3" fmla="*/ 35719 h 54769"/>
                    <a:gd name="connsiteX4" fmla="*/ 38100 w 38820"/>
                    <a:gd name="connsiteY4" fmla="*/ 30956 h 54769"/>
                    <a:gd name="connsiteX5" fmla="*/ 28575 w 38820"/>
                    <a:gd name="connsiteY5" fmla="*/ 2381 h 54769"/>
                    <a:gd name="connsiteX6" fmla="*/ 26194 w 38820"/>
                    <a:gd name="connsiteY6" fmla="*/ 0 h 54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820" h="54769">
                      <a:moveTo>
                        <a:pt x="0" y="54769"/>
                      </a:moveTo>
                      <a:cubicBezTo>
                        <a:pt x="2381" y="53181"/>
                        <a:pt x="4584" y="51286"/>
                        <a:pt x="7144" y="50006"/>
                      </a:cubicBezTo>
                      <a:cubicBezTo>
                        <a:pt x="10559" y="48298"/>
                        <a:pt x="20763" y="46007"/>
                        <a:pt x="23813" y="45244"/>
                      </a:cubicBezTo>
                      <a:cubicBezTo>
                        <a:pt x="26194" y="42069"/>
                        <a:pt x="28150" y="38525"/>
                        <a:pt x="30956" y="35719"/>
                      </a:cubicBezTo>
                      <a:cubicBezTo>
                        <a:pt x="32980" y="33695"/>
                        <a:pt x="37815" y="33804"/>
                        <a:pt x="38100" y="30956"/>
                      </a:cubicBezTo>
                      <a:cubicBezTo>
                        <a:pt x="38820" y="23758"/>
                        <a:pt x="32825" y="9465"/>
                        <a:pt x="28575" y="2381"/>
                      </a:cubicBezTo>
                      <a:cubicBezTo>
                        <a:pt x="27997" y="1419"/>
                        <a:pt x="26988" y="794"/>
                        <a:pt x="26194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18" name="Freeform 517"/>
                <p:cNvSpPr/>
                <p:nvPr/>
              </p:nvSpPr>
              <p:spPr>
                <a:xfrm>
                  <a:off x="5715000" y="3390900"/>
                  <a:ext cx="62173" cy="21431"/>
                </a:xfrm>
                <a:custGeom>
                  <a:avLst/>
                  <a:gdLst>
                    <a:gd name="connsiteX0" fmla="*/ 0 w 62173"/>
                    <a:gd name="connsiteY0" fmla="*/ 0 h 21431"/>
                    <a:gd name="connsiteX1" fmla="*/ 38100 w 62173"/>
                    <a:gd name="connsiteY1" fmla="*/ 2381 h 21431"/>
                    <a:gd name="connsiteX2" fmla="*/ 52388 w 62173"/>
                    <a:gd name="connsiteY2" fmla="*/ 7144 h 21431"/>
                    <a:gd name="connsiteX3" fmla="*/ 59531 w 62173"/>
                    <a:gd name="connsiteY3" fmla="*/ 21431 h 21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173" h="21431">
                      <a:moveTo>
                        <a:pt x="0" y="0"/>
                      </a:moveTo>
                      <a:cubicBezTo>
                        <a:pt x="12700" y="794"/>
                        <a:pt x="25492" y="662"/>
                        <a:pt x="38100" y="2381"/>
                      </a:cubicBezTo>
                      <a:cubicBezTo>
                        <a:pt x="43074" y="3059"/>
                        <a:pt x="52388" y="7144"/>
                        <a:pt x="52388" y="7144"/>
                      </a:cubicBezTo>
                      <a:cubicBezTo>
                        <a:pt x="62173" y="13667"/>
                        <a:pt x="59531" y="9044"/>
                        <a:pt x="59531" y="21431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19" name="Freeform 518"/>
                <p:cNvSpPr/>
                <p:nvPr/>
              </p:nvSpPr>
              <p:spPr>
                <a:xfrm>
                  <a:off x="5803106" y="3379600"/>
                  <a:ext cx="30957" cy="56544"/>
                </a:xfrm>
                <a:custGeom>
                  <a:avLst/>
                  <a:gdLst>
                    <a:gd name="connsiteX0" fmla="*/ 30957 w 30957"/>
                    <a:gd name="connsiteY0" fmla="*/ 56544 h 56544"/>
                    <a:gd name="connsiteX1" fmla="*/ 26194 w 30957"/>
                    <a:gd name="connsiteY1" fmla="*/ 39875 h 56544"/>
                    <a:gd name="connsiteX2" fmla="*/ 19050 w 30957"/>
                    <a:gd name="connsiteY2" fmla="*/ 30350 h 56544"/>
                    <a:gd name="connsiteX3" fmla="*/ 11907 w 30957"/>
                    <a:gd name="connsiteY3" fmla="*/ 18444 h 56544"/>
                    <a:gd name="connsiteX4" fmla="*/ 4763 w 30957"/>
                    <a:gd name="connsiteY4" fmla="*/ 8919 h 56544"/>
                    <a:gd name="connsiteX5" fmla="*/ 0 w 30957"/>
                    <a:gd name="connsiteY5" fmla="*/ 1775 h 56544"/>
                    <a:gd name="connsiteX6" fmla="*/ 4763 w 30957"/>
                    <a:gd name="connsiteY6" fmla="*/ 4156 h 56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957" h="56544">
                      <a:moveTo>
                        <a:pt x="30957" y="56544"/>
                      </a:moveTo>
                      <a:cubicBezTo>
                        <a:pt x="30442" y="54487"/>
                        <a:pt x="27710" y="42529"/>
                        <a:pt x="26194" y="39875"/>
                      </a:cubicBezTo>
                      <a:cubicBezTo>
                        <a:pt x="24225" y="36429"/>
                        <a:pt x="21251" y="33652"/>
                        <a:pt x="19050" y="30350"/>
                      </a:cubicBezTo>
                      <a:cubicBezTo>
                        <a:pt x="16483" y="26499"/>
                        <a:pt x="14474" y="22295"/>
                        <a:pt x="11907" y="18444"/>
                      </a:cubicBezTo>
                      <a:cubicBezTo>
                        <a:pt x="9706" y="15142"/>
                        <a:pt x="7070" y="12148"/>
                        <a:pt x="4763" y="8919"/>
                      </a:cubicBezTo>
                      <a:cubicBezTo>
                        <a:pt x="3099" y="6590"/>
                        <a:pt x="0" y="4637"/>
                        <a:pt x="0" y="1775"/>
                      </a:cubicBezTo>
                      <a:cubicBezTo>
                        <a:pt x="0" y="0"/>
                        <a:pt x="3175" y="3362"/>
                        <a:pt x="4763" y="415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02" name="Group 272"/>
              <p:cNvGrpSpPr/>
              <p:nvPr/>
            </p:nvGrpSpPr>
            <p:grpSpPr>
              <a:xfrm>
                <a:off x="6529387" y="3552825"/>
                <a:ext cx="191220" cy="100137"/>
                <a:chOff x="5715000" y="3362325"/>
                <a:chExt cx="191220" cy="100137"/>
              </a:xfrm>
            </p:grpSpPr>
            <p:sp>
              <p:nvSpPr>
                <p:cNvPr id="512" name="Freeform 511"/>
                <p:cNvSpPr/>
                <p:nvPr/>
              </p:nvSpPr>
              <p:spPr>
                <a:xfrm>
                  <a:off x="5729288" y="3443288"/>
                  <a:ext cx="81745" cy="19174"/>
                </a:xfrm>
                <a:custGeom>
                  <a:avLst/>
                  <a:gdLst>
                    <a:gd name="connsiteX0" fmla="*/ 0 w 81745"/>
                    <a:gd name="connsiteY0" fmla="*/ 14287 h 19174"/>
                    <a:gd name="connsiteX1" fmla="*/ 14287 w 81745"/>
                    <a:gd name="connsiteY1" fmla="*/ 4762 h 19174"/>
                    <a:gd name="connsiteX2" fmla="*/ 28575 w 81745"/>
                    <a:gd name="connsiteY2" fmla="*/ 0 h 19174"/>
                    <a:gd name="connsiteX3" fmla="*/ 66675 w 81745"/>
                    <a:gd name="connsiteY3" fmla="*/ 11906 h 19174"/>
                    <a:gd name="connsiteX4" fmla="*/ 80962 w 81745"/>
                    <a:gd name="connsiteY4" fmla="*/ 11906 h 1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745" h="19174">
                      <a:moveTo>
                        <a:pt x="0" y="14287"/>
                      </a:moveTo>
                      <a:cubicBezTo>
                        <a:pt x="4762" y="11112"/>
                        <a:pt x="8857" y="6572"/>
                        <a:pt x="14287" y="4762"/>
                      </a:cubicBezTo>
                      <a:lnTo>
                        <a:pt x="28575" y="0"/>
                      </a:lnTo>
                      <a:cubicBezTo>
                        <a:pt x="54796" y="13111"/>
                        <a:pt x="39276" y="7992"/>
                        <a:pt x="66675" y="11906"/>
                      </a:cubicBezTo>
                      <a:cubicBezTo>
                        <a:pt x="81745" y="14059"/>
                        <a:pt x="80962" y="19174"/>
                        <a:pt x="80962" y="1190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13" name="Freeform 512"/>
                <p:cNvSpPr/>
                <p:nvPr/>
              </p:nvSpPr>
              <p:spPr>
                <a:xfrm>
                  <a:off x="5867400" y="3362325"/>
                  <a:ext cx="38820" cy="54769"/>
                </a:xfrm>
                <a:custGeom>
                  <a:avLst/>
                  <a:gdLst>
                    <a:gd name="connsiteX0" fmla="*/ 0 w 38820"/>
                    <a:gd name="connsiteY0" fmla="*/ 54769 h 54769"/>
                    <a:gd name="connsiteX1" fmla="*/ 7144 w 38820"/>
                    <a:gd name="connsiteY1" fmla="*/ 50006 h 54769"/>
                    <a:gd name="connsiteX2" fmla="*/ 23813 w 38820"/>
                    <a:gd name="connsiteY2" fmla="*/ 45244 h 54769"/>
                    <a:gd name="connsiteX3" fmla="*/ 30956 w 38820"/>
                    <a:gd name="connsiteY3" fmla="*/ 35719 h 54769"/>
                    <a:gd name="connsiteX4" fmla="*/ 38100 w 38820"/>
                    <a:gd name="connsiteY4" fmla="*/ 30956 h 54769"/>
                    <a:gd name="connsiteX5" fmla="*/ 28575 w 38820"/>
                    <a:gd name="connsiteY5" fmla="*/ 2381 h 54769"/>
                    <a:gd name="connsiteX6" fmla="*/ 26194 w 38820"/>
                    <a:gd name="connsiteY6" fmla="*/ 0 h 54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820" h="54769">
                      <a:moveTo>
                        <a:pt x="0" y="54769"/>
                      </a:moveTo>
                      <a:cubicBezTo>
                        <a:pt x="2381" y="53181"/>
                        <a:pt x="4584" y="51286"/>
                        <a:pt x="7144" y="50006"/>
                      </a:cubicBezTo>
                      <a:cubicBezTo>
                        <a:pt x="10559" y="48298"/>
                        <a:pt x="20763" y="46007"/>
                        <a:pt x="23813" y="45244"/>
                      </a:cubicBezTo>
                      <a:cubicBezTo>
                        <a:pt x="26194" y="42069"/>
                        <a:pt x="28150" y="38525"/>
                        <a:pt x="30956" y="35719"/>
                      </a:cubicBezTo>
                      <a:cubicBezTo>
                        <a:pt x="32980" y="33695"/>
                        <a:pt x="37815" y="33804"/>
                        <a:pt x="38100" y="30956"/>
                      </a:cubicBezTo>
                      <a:cubicBezTo>
                        <a:pt x="38820" y="23758"/>
                        <a:pt x="32825" y="9465"/>
                        <a:pt x="28575" y="2381"/>
                      </a:cubicBezTo>
                      <a:cubicBezTo>
                        <a:pt x="27997" y="1419"/>
                        <a:pt x="26988" y="794"/>
                        <a:pt x="26194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14" name="Freeform 513"/>
                <p:cNvSpPr/>
                <p:nvPr/>
              </p:nvSpPr>
              <p:spPr>
                <a:xfrm>
                  <a:off x="5715000" y="3390900"/>
                  <a:ext cx="62173" cy="21431"/>
                </a:xfrm>
                <a:custGeom>
                  <a:avLst/>
                  <a:gdLst>
                    <a:gd name="connsiteX0" fmla="*/ 0 w 62173"/>
                    <a:gd name="connsiteY0" fmla="*/ 0 h 21431"/>
                    <a:gd name="connsiteX1" fmla="*/ 38100 w 62173"/>
                    <a:gd name="connsiteY1" fmla="*/ 2381 h 21431"/>
                    <a:gd name="connsiteX2" fmla="*/ 52388 w 62173"/>
                    <a:gd name="connsiteY2" fmla="*/ 7144 h 21431"/>
                    <a:gd name="connsiteX3" fmla="*/ 59531 w 62173"/>
                    <a:gd name="connsiteY3" fmla="*/ 21431 h 21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173" h="21431">
                      <a:moveTo>
                        <a:pt x="0" y="0"/>
                      </a:moveTo>
                      <a:cubicBezTo>
                        <a:pt x="12700" y="794"/>
                        <a:pt x="25492" y="662"/>
                        <a:pt x="38100" y="2381"/>
                      </a:cubicBezTo>
                      <a:cubicBezTo>
                        <a:pt x="43074" y="3059"/>
                        <a:pt x="52388" y="7144"/>
                        <a:pt x="52388" y="7144"/>
                      </a:cubicBezTo>
                      <a:cubicBezTo>
                        <a:pt x="62173" y="13667"/>
                        <a:pt x="59531" y="9044"/>
                        <a:pt x="59531" y="21431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15" name="Freeform 514"/>
                <p:cNvSpPr/>
                <p:nvPr/>
              </p:nvSpPr>
              <p:spPr>
                <a:xfrm>
                  <a:off x="5803106" y="3379600"/>
                  <a:ext cx="30957" cy="56544"/>
                </a:xfrm>
                <a:custGeom>
                  <a:avLst/>
                  <a:gdLst>
                    <a:gd name="connsiteX0" fmla="*/ 30957 w 30957"/>
                    <a:gd name="connsiteY0" fmla="*/ 56544 h 56544"/>
                    <a:gd name="connsiteX1" fmla="*/ 26194 w 30957"/>
                    <a:gd name="connsiteY1" fmla="*/ 39875 h 56544"/>
                    <a:gd name="connsiteX2" fmla="*/ 19050 w 30957"/>
                    <a:gd name="connsiteY2" fmla="*/ 30350 h 56544"/>
                    <a:gd name="connsiteX3" fmla="*/ 11907 w 30957"/>
                    <a:gd name="connsiteY3" fmla="*/ 18444 h 56544"/>
                    <a:gd name="connsiteX4" fmla="*/ 4763 w 30957"/>
                    <a:gd name="connsiteY4" fmla="*/ 8919 h 56544"/>
                    <a:gd name="connsiteX5" fmla="*/ 0 w 30957"/>
                    <a:gd name="connsiteY5" fmla="*/ 1775 h 56544"/>
                    <a:gd name="connsiteX6" fmla="*/ 4763 w 30957"/>
                    <a:gd name="connsiteY6" fmla="*/ 4156 h 56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957" h="56544">
                      <a:moveTo>
                        <a:pt x="30957" y="56544"/>
                      </a:moveTo>
                      <a:cubicBezTo>
                        <a:pt x="30442" y="54487"/>
                        <a:pt x="27710" y="42529"/>
                        <a:pt x="26194" y="39875"/>
                      </a:cubicBezTo>
                      <a:cubicBezTo>
                        <a:pt x="24225" y="36429"/>
                        <a:pt x="21251" y="33652"/>
                        <a:pt x="19050" y="30350"/>
                      </a:cubicBezTo>
                      <a:cubicBezTo>
                        <a:pt x="16483" y="26499"/>
                        <a:pt x="14474" y="22295"/>
                        <a:pt x="11907" y="18444"/>
                      </a:cubicBezTo>
                      <a:cubicBezTo>
                        <a:pt x="9706" y="15142"/>
                        <a:pt x="7070" y="12148"/>
                        <a:pt x="4763" y="8919"/>
                      </a:cubicBezTo>
                      <a:cubicBezTo>
                        <a:pt x="3099" y="6590"/>
                        <a:pt x="0" y="4637"/>
                        <a:pt x="0" y="1775"/>
                      </a:cubicBezTo>
                      <a:cubicBezTo>
                        <a:pt x="0" y="0"/>
                        <a:pt x="3175" y="3362"/>
                        <a:pt x="4763" y="415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03" name="Group 277"/>
              <p:cNvGrpSpPr/>
              <p:nvPr/>
            </p:nvGrpSpPr>
            <p:grpSpPr>
              <a:xfrm rot="17996022">
                <a:off x="6522244" y="3679031"/>
                <a:ext cx="191220" cy="100137"/>
                <a:chOff x="5715000" y="3362325"/>
                <a:chExt cx="191220" cy="100137"/>
              </a:xfrm>
            </p:grpSpPr>
            <p:sp>
              <p:nvSpPr>
                <p:cNvPr id="392" name="Freeform 391"/>
                <p:cNvSpPr/>
                <p:nvPr/>
              </p:nvSpPr>
              <p:spPr>
                <a:xfrm>
                  <a:off x="5729288" y="3443288"/>
                  <a:ext cx="81745" cy="19174"/>
                </a:xfrm>
                <a:custGeom>
                  <a:avLst/>
                  <a:gdLst>
                    <a:gd name="connsiteX0" fmla="*/ 0 w 81745"/>
                    <a:gd name="connsiteY0" fmla="*/ 14287 h 19174"/>
                    <a:gd name="connsiteX1" fmla="*/ 14287 w 81745"/>
                    <a:gd name="connsiteY1" fmla="*/ 4762 h 19174"/>
                    <a:gd name="connsiteX2" fmla="*/ 28575 w 81745"/>
                    <a:gd name="connsiteY2" fmla="*/ 0 h 19174"/>
                    <a:gd name="connsiteX3" fmla="*/ 66675 w 81745"/>
                    <a:gd name="connsiteY3" fmla="*/ 11906 h 19174"/>
                    <a:gd name="connsiteX4" fmla="*/ 80962 w 81745"/>
                    <a:gd name="connsiteY4" fmla="*/ 11906 h 1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745" h="19174">
                      <a:moveTo>
                        <a:pt x="0" y="14287"/>
                      </a:moveTo>
                      <a:cubicBezTo>
                        <a:pt x="4762" y="11112"/>
                        <a:pt x="8857" y="6572"/>
                        <a:pt x="14287" y="4762"/>
                      </a:cubicBezTo>
                      <a:lnTo>
                        <a:pt x="28575" y="0"/>
                      </a:lnTo>
                      <a:cubicBezTo>
                        <a:pt x="54796" y="13111"/>
                        <a:pt x="39276" y="7992"/>
                        <a:pt x="66675" y="11906"/>
                      </a:cubicBezTo>
                      <a:cubicBezTo>
                        <a:pt x="81745" y="14059"/>
                        <a:pt x="80962" y="19174"/>
                        <a:pt x="80962" y="1190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93" name="Freeform 392"/>
                <p:cNvSpPr/>
                <p:nvPr/>
              </p:nvSpPr>
              <p:spPr>
                <a:xfrm>
                  <a:off x="5867400" y="3362325"/>
                  <a:ext cx="38820" cy="54769"/>
                </a:xfrm>
                <a:custGeom>
                  <a:avLst/>
                  <a:gdLst>
                    <a:gd name="connsiteX0" fmla="*/ 0 w 38820"/>
                    <a:gd name="connsiteY0" fmla="*/ 54769 h 54769"/>
                    <a:gd name="connsiteX1" fmla="*/ 7144 w 38820"/>
                    <a:gd name="connsiteY1" fmla="*/ 50006 h 54769"/>
                    <a:gd name="connsiteX2" fmla="*/ 23813 w 38820"/>
                    <a:gd name="connsiteY2" fmla="*/ 45244 h 54769"/>
                    <a:gd name="connsiteX3" fmla="*/ 30956 w 38820"/>
                    <a:gd name="connsiteY3" fmla="*/ 35719 h 54769"/>
                    <a:gd name="connsiteX4" fmla="*/ 38100 w 38820"/>
                    <a:gd name="connsiteY4" fmla="*/ 30956 h 54769"/>
                    <a:gd name="connsiteX5" fmla="*/ 28575 w 38820"/>
                    <a:gd name="connsiteY5" fmla="*/ 2381 h 54769"/>
                    <a:gd name="connsiteX6" fmla="*/ 26194 w 38820"/>
                    <a:gd name="connsiteY6" fmla="*/ 0 h 54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820" h="54769">
                      <a:moveTo>
                        <a:pt x="0" y="54769"/>
                      </a:moveTo>
                      <a:cubicBezTo>
                        <a:pt x="2381" y="53181"/>
                        <a:pt x="4584" y="51286"/>
                        <a:pt x="7144" y="50006"/>
                      </a:cubicBezTo>
                      <a:cubicBezTo>
                        <a:pt x="10559" y="48298"/>
                        <a:pt x="20763" y="46007"/>
                        <a:pt x="23813" y="45244"/>
                      </a:cubicBezTo>
                      <a:cubicBezTo>
                        <a:pt x="26194" y="42069"/>
                        <a:pt x="28150" y="38525"/>
                        <a:pt x="30956" y="35719"/>
                      </a:cubicBezTo>
                      <a:cubicBezTo>
                        <a:pt x="32980" y="33695"/>
                        <a:pt x="37815" y="33804"/>
                        <a:pt x="38100" y="30956"/>
                      </a:cubicBezTo>
                      <a:cubicBezTo>
                        <a:pt x="38820" y="23758"/>
                        <a:pt x="32825" y="9465"/>
                        <a:pt x="28575" y="2381"/>
                      </a:cubicBezTo>
                      <a:cubicBezTo>
                        <a:pt x="27997" y="1419"/>
                        <a:pt x="26988" y="794"/>
                        <a:pt x="26194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96" name="Freeform 395"/>
                <p:cNvSpPr/>
                <p:nvPr/>
              </p:nvSpPr>
              <p:spPr>
                <a:xfrm>
                  <a:off x="5715000" y="3390900"/>
                  <a:ext cx="62173" cy="21431"/>
                </a:xfrm>
                <a:custGeom>
                  <a:avLst/>
                  <a:gdLst>
                    <a:gd name="connsiteX0" fmla="*/ 0 w 62173"/>
                    <a:gd name="connsiteY0" fmla="*/ 0 h 21431"/>
                    <a:gd name="connsiteX1" fmla="*/ 38100 w 62173"/>
                    <a:gd name="connsiteY1" fmla="*/ 2381 h 21431"/>
                    <a:gd name="connsiteX2" fmla="*/ 52388 w 62173"/>
                    <a:gd name="connsiteY2" fmla="*/ 7144 h 21431"/>
                    <a:gd name="connsiteX3" fmla="*/ 59531 w 62173"/>
                    <a:gd name="connsiteY3" fmla="*/ 21431 h 21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173" h="21431">
                      <a:moveTo>
                        <a:pt x="0" y="0"/>
                      </a:moveTo>
                      <a:cubicBezTo>
                        <a:pt x="12700" y="794"/>
                        <a:pt x="25492" y="662"/>
                        <a:pt x="38100" y="2381"/>
                      </a:cubicBezTo>
                      <a:cubicBezTo>
                        <a:pt x="43074" y="3059"/>
                        <a:pt x="52388" y="7144"/>
                        <a:pt x="52388" y="7144"/>
                      </a:cubicBezTo>
                      <a:cubicBezTo>
                        <a:pt x="62173" y="13667"/>
                        <a:pt x="59531" y="9044"/>
                        <a:pt x="59531" y="21431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44" name="Freeform 443"/>
                <p:cNvSpPr/>
                <p:nvPr/>
              </p:nvSpPr>
              <p:spPr>
                <a:xfrm>
                  <a:off x="5803106" y="3379600"/>
                  <a:ext cx="30957" cy="56544"/>
                </a:xfrm>
                <a:custGeom>
                  <a:avLst/>
                  <a:gdLst>
                    <a:gd name="connsiteX0" fmla="*/ 30957 w 30957"/>
                    <a:gd name="connsiteY0" fmla="*/ 56544 h 56544"/>
                    <a:gd name="connsiteX1" fmla="*/ 26194 w 30957"/>
                    <a:gd name="connsiteY1" fmla="*/ 39875 h 56544"/>
                    <a:gd name="connsiteX2" fmla="*/ 19050 w 30957"/>
                    <a:gd name="connsiteY2" fmla="*/ 30350 h 56544"/>
                    <a:gd name="connsiteX3" fmla="*/ 11907 w 30957"/>
                    <a:gd name="connsiteY3" fmla="*/ 18444 h 56544"/>
                    <a:gd name="connsiteX4" fmla="*/ 4763 w 30957"/>
                    <a:gd name="connsiteY4" fmla="*/ 8919 h 56544"/>
                    <a:gd name="connsiteX5" fmla="*/ 0 w 30957"/>
                    <a:gd name="connsiteY5" fmla="*/ 1775 h 56544"/>
                    <a:gd name="connsiteX6" fmla="*/ 4763 w 30957"/>
                    <a:gd name="connsiteY6" fmla="*/ 4156 h 56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957" h="56544">
                      <a:moveTo>
                        <a:pt x="30957" y="56544"/>
                      </a:moveTo>
                      <a:cubicBezTo>
                        <a:pt x="30442" y="54487"/>
                        <a:pt x="27710" y="42529"/>
                        <a:pt x="26194" y="39875"/>
                      </a:cubicBezTo>
                      <a:cubicBezTo>
                        <a:pt x="24225" y="36429"/>
                        <a:pt x="21251" y="33652"/>
                        <a:pt x="19050" y="30350"/>
                      </a:cubicBezTo>
                      <a:cubicBezTo>
                        <a:pt x="16483" y="26499"/>
                        <a:pt x="14474" y="22295"/>
                        <a:pt x="11907" y="18444"/>
                      </a:cubicBezTo>
                      <a:cubicBezTo>
                        <a:pt x="9706" y="15142"/>
                        <a:pt x="7070" y="12148"/>
                        <a:pt x="4763" y="8919"/>
                      </a:cubicBezTo>
                      <a:cubicBezTo>
                        <a:pt x="3099" y="6590"/>
                        <a:pt x="0" y="4637"/>
                        <a:pt x="0" y="1775"/>
                      </a:cubicBezTo>
                      <a:cubicBezTo>
                        <a:pt x="0" y="0"/>
                        <a:pt x="3175" y="3362"/>
                        <a:pt x="4763" y="415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04" name="Group 282"/>
              <p:cNvGrpSpPr/>
              <p:nvPr/>
            </p:nvGrpSpPr>
            <p:grpSpPr>
              <a:xfrm>
                <a:off x="6724649" y="3638549"/>
                <a:ext cx="191220" cy="100137"/>
                <a:chOff x="5715000" y="3362325"/>
                <a:chExt cx="191220" cy="100137"/>
              </a:xfrm>
            </p:grpSpPr>
            <p:sp>
              <p:nvSpPr>
                <p:cNvPr id="388" name="Freeform 387"/>
                <p:cNvSpPr/>
                <p:nvPr/>
              </p:nvSpPr>
              <p:spPr>
                <a:xfrm>
                  <a:off x="5729288" y="3443288"/>
                  <a:ext cx="81745" cy="19174"/>
                </a:xfrm>
                <a:custGeom>
                  <a:avLst/>
                  <a:gdLst>
                    <a:gd name="connsiteX0" fmla="*/ 0 w 81745"/>
                    <a:gd name="connsiteY0" fmla="*/ 14287 h 19174"/>
                    <a:gd name="connsiteX1" fmla="*/ 14287 w 81745"/>
                    <a:gd name="connsiteY1" fmla="*/ 4762 h 19174"/>
                    <a:gd name="connsiteX2" fmla="*/ 28575 w 81745"/>
                    <a:gd name="connsiteY2" fmla="*/ 0 h 19174"/>
                    <a:gd name="connsiteX3" fmla="*/ 66675 w 81745"/>
                    <a:gd name="connsiteY3" fmla="*/ 11906 h 19174"/>
                    <a:gd name="connsiteX4" fmla="*/ 80962 w 81745"/>
                    <a:gd name="connsiteY4" fmla="*/ 11906 h 1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745" h="19174">
                      <a:moveTo>
                        <a:pt x="0" y="14287"/>
                      </a:moveTo>
                      <a:cubicBezTo>
                        <a:pt x="4762" y="11112"/>
                        <a:pt x="8857" y="6572"/>
                        <a:pt x="14287" y="4762"/>
                      </a:cubicBezTo>
                      <a:lnTo>
                        <a:pt x="28575" y="0"/>
                      </a:lnTo>
                      <a:cubicBezTo>
                        <a:pt x="54796" y="13111"/>
                        <a:pt x="39276" y="7992"/>
                        <a:pt x="66675" y="11906"/>
                      </a:cubicBezTo>
                      <a:cubicBezTo>
                        <a:pt x="81745" y="14059"/>
                        <a:pt x="80962" y="19174"/>
                        <a:pt x="80962" y="1190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89" name="Freeform 388"/>
                <p:cNvSpPr/>
                <p:nvPr/>
              </p:nvSpPr>
              <p:spPr>
                <a:xfrm>
                  <a:off x="5867400" y="3362325"/>
                  <a:ext cx="38820" cy="54769"/>
                </a:xfrm>
                <a:custGeom>
                  <a:avLst/>
                  <a:gdLst>
                    <a:gd name="connsiteX0" fmla="*/ 0 w 38820"/>
                    <a:gd name="connsiteY0" fmla="*/ 54769 h 54769"/>
                    <a:gd name="connsiteX1" fmla="*/ 7144 w 38820"/>
                    <a:gd name="connsiteY1" fmla="*/ 50006 h 54769"/>
                    <a:gd name="connsiteX2" fmla="*/ 23813 w 38820"/>
                    <a:gd name="connsiteY2" fmla="*/ 45244 h 54769"/>
                    <a:gd name="connsiteX3" fmla="*/ 30956 w 38820"/>
                    <a:gd name="connsiteY3" fmla="*/ 35719 h 54769"/>
                    <a:gd name="connsiteX4" fmla="*/ 38100 w 38820"/>
                    <a:gd name="connsiteY4" fmla="*/ 30956 h 54769"/>
                    <a:gd name="connsiteX5" fmla="*/ 28575 w 38820"/>
                    <a:gd name="connsiteY5" fmla="*/ 2381 h 54769"/>
                    <a:gd name="connsiteX6" fmla="*/ 26194 w 38820"/>
                    <a:gd name="connsiteY6" fmla="*/ 0 h 54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820" h="54769">
                      <a:moveTo>
                        <a:pt x="0" y="54769"/>
                      </a:moveTo>
                      <a:cubicBezTo>
                        <a:pt x="2381" y="53181"/>
                        <a:pt x="4584" y="51286"/>
                        <a:pt x="7144" y="50006"/>
                      </a:cubicBezTo>
                      <a:cubicBezTo>
                        <a:pt x="10559" y="48298"/>
                        <a:pt x="20763" y="46007"/>
                        <a:pt x="23813" y="45244"/>
                      </a:cubicBezTo>
                      <a:cubicBezTo>
                        <a:pt x="26194" y="42069"/>
                        <a:pt x="28150" y="38525"/>
                        <a:pt x="30956" y="35719"/>
                      </a:cubicBezTo>
                      <a:cubicBezTo>
                        <a:pt x="32980" y="33695"/>
                        <a:pt x="37815" y="33804"/>
                        <a:pt x="38100" y="30956"/>
                      </a:cubicBezTo>
                      <a:cubicBezTo>
                        <a:pt x="38820" y="23758"/>
                        <a:pt x="32825" y="9465"/>
                        <a:pt x="28575" y="2381"/>
                      </a:cubicBezTo>
                      <a:cubicBezTo>
                        <a:pt x="27997" y="1419"/>
                        <a:pt x="26988" y="794"/>
                        <a:pt x="26194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90" name="Freeform 389"/>
                <p:cNvSpPr/>
                <p:nvPr/>
              </p:nvSpPr>
              <p:spPr>
                <a:xfrm>
                  <a:off x="5715000" y="3390900"/>
                  <a:ext cx="62173" cy="21431"/>
                </a:xfrm>
                <a:custGeom>
                  <a:avLst/>
                  <a:gdLst>
                    <a:gd name="connsiteX0" fmla="*/ 0 w 62173"/>
                    <a:gd name="connsiteY0" fmla="*/ 0 h 21431"/>
                    <a:gd name="connsiteX1" fmla="*/ 38100 w 62173"/>
                    <a:gd name="connsiteY1" fmla="*/ 2381 h 21431"/>
                    <a:gd name="connsiteX2" fmla="*/ 52388 w 62173"/>
                    <a:gd name="connsiteY2" fmla="*/ 7144 h 21431"/>
                    <a:gd name="connsiteX3" fmla="*/ 59531 w 62173"/>
                    <a:gd name="connsiteY3" fmla="*/ 21431 h 21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173" h="21431">
                      <a:moveTo>
                        <a:pt x="0" y="0"/>
                      </a:moveTo>
                      <a:cubicBezTo>
                        <a:pt x="12700" y="794"/>
                        <a:pt x="25492" y="662"/>
                        <a:pt x="38100" y="2381"/>
                      </a:cubicBezTo>
                      <a:cubicBezTo>
                        <a:pt x="43074" y="3059"/>
                        <a:pt x="52388" y="7144"/>
                        <a:pt x="52388" y="7144"/>
                      </a:cubicBezTo>
                      <a:cubicBezTo>
                        <a:pt x="62173" y="13667"/>
                        <a:pt x="59531" y="9044"/>
                        <a:pt x="59531" y="21431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91" name="Freeform 390"/>
                <p:cNvSpPr/>
                <p:nvPr/>
              </p:nvSpPr>
              <p:spPr>
                <a:xfrm>
                  <a:off x="5803106" y="3379600"/>
                  <a:ext cx="30957" cy="56544"/>
                </a:xfrm>
                <a:custGeom>
                  <a:avLst/>
                  <a:gdLst>
                    <a:gd name="connsiteX0" fmla="*/ 30957 w 30957"/>
                    <a:gd name="connsiteY0" fmla="*/ 56544 h 56544"/>
                    <a:gd name="connsiteX1" fmla="*/ 26194 w 30957"/>
                    <a:gd name="connsiteY1" fmla="*/ 39875 h 56544"/>
                    <a:gd name="connsiteX2" fmla="*/ 19050 w 30957"/>
                    <a:gd name="connsiteY2" fmla="*/ 30350 h 56544"/>
                    <a:gd name="connsiteX3" fmla="*/ 11907 w 30957"/>
                    <a:gd name="connsiteY3" fmla="*/ 18444 h 56544"/>
                    <a:gd name="connsiteX4" fmla="*/ 4763 w 30957"/>
                    <a:gd name="connsiteY4" fmla="*/ 8919 h 56544"/>
                    <a:gd name="connsiteX5" fmla="*/ 0 w 30957"/>
                    <a:gd name="connsiteY5" fmla="*/ 1775 h 56544"/>
                    <a:gd name="connsiteX6" fmla="*/ 4763 w 30957"/>
                    <a:gd name="connsiteY6" fmla="*/ 4156 h 56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957" h="56544">
                      <a:moveTo>
                        <a:pt x="30957" y="56544"/>
                      </a:moveTo>
                      <a:cubicBezTo>
                        <a:pt x="30442" y="54487"/>
                        <a:pt x="27710" y="42529"/>
                        <a:pt x="26194" y="39875"/>
                      </a:cubicBezTo>
                      <a:cubicBezTo>
                        <a:pt x="24225" y="36429"/>
                        <a:pt x="21251" y="33652"/>
                        <a:pt x="19050" y="30350"/>
                      </a:cubicBezTo>
                      <a:cubicBezTo>
                        <a:pt x="16483" y="26499"/>
                        <a:pt x="14474" y="22295"/>
                        <a:pt x="11907" y="18444"/>
                      </a:cubicBezTo>
                      <a:cubicBezTo>
                        <a:pt x="9706" y="15142"/>
                        <a:pt x="7070" y="12148"/>
                        <a:pt x="4763" y="8919"/>
                      </a:cubicBezTo>
                      <a:cubicBezTo>
                        <a:pt x="3099" y="6590"/>
                        <a:pt x="0" y="4637"/>
                        <a:pt x="0" y="1775"/>
                      </a:cubicBezTo>
                      <a:cubicBezTo>
                        <a:pt x="0" y="0"/>
                        <a:pt x="3175" y="3362"/>
                        <a:pt x="4763" y="415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33" name="Group 287"/>
              <p:cNvGrpSpPr/>
              <p:nvPr/>
            </p:nvGrpSpPr>
            <p:grpSpPr>
              <a:xfrm>
                <a:off x="6786562" y="3545681"/>
                <a:ext cx="191220" cy="100137"/>
                <a:chOff x="5715000" y="3362325"/>
                <a:chExt cx="191220" cy="100137"/>
              </a:xfrm>
            </p:grpSpPr>
            <p:sp>
              <p:nvSpPr>
                <p:cNvPr id="384" name="Freeform 383"/>
                <p:cNvSpPr/>
                <p:nvPr/>
              </p:nvSpPr>
              <p:spPr>
                <a:xfrm>
                  <a:off x="5729288" y="3443288"/>
                  <a:ext cx="81745" cy="19174"/>
                </a:xfrm>
                <a:custGeom>
                  <a:avLst/>
                  <a:gdLst>
                    <a:gd name="connsiteX0" fmla="*/ 0 w 81745"/>
                    <a:gd name="connsiteY0" fmla="*/ 14287 h 19174"/>
                    <a:gd name="connsiteX1" fmla="*/ 14287 w 81745"/>
                    <a:gd name="connsiteY1" fmla="*/ 4762 h 19174"/>
                    <a:gd name="connsiteX2" fmla="*/ 28575 w 81745"/>
                    <a:gd name="connsiteY2" fmla="*/ 0 h 19174"/>
                    <a:gd name="connsiteX3" fmla="*/ 66675 w 81745"/>
                    <a:gd name="connsiteY3" fmla="*/ 11906 h 19174"/>
                    <a:gd name="connsiteX4" fmla="*/ 80962 w 81745"/>
                    <a:gd name="connsiteY4" fmla="*/ 11906 h 1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745" h="19174">
                      <a:moveTo>
                        <a:pt x="0" y="14287"/>
                      </a:moveTo>
                      <a:cubicBezTo>
                        <a:pt x="4762" y="11112"/>
                        <a:pt x="8857" y="6572"/>
                        <a:pt x="14287" y="4762"/>
                      </a:cubicBezTo>
                      <a:lnTo>
                        <a:pt x="28575" y="0"/>
                      </a:lnTo>
                      <a:cubicBezTo>
                        <a:pt x="54796" y="13111"/>
                        <a:pt x="39276" y="7992"/>
                        <a:pt x="66675" y="11906"/>
                      </a:cubicBezTo>
                      <a:cubicBezTo>
                        <a:pt x="81745" y="14059"/>
                        <a:pt x="80962" y="19174"/>
                        <a:pt x="80962" y="1190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85" name="Freeform 384"/>
                <p:cNvSpPr/>
                <p:nvPr/>
              </p:nvSpPr>
              <p:spPr>
                <a:xfrm>
                  <a:off x="5867400" y="3362325"/>
                  <a:ext cx="38820" cy="54769"/>
                </a:xfrm>
                <a:custGeom>
                  <a:avLst/>
                  <a:gdLst>
                    <a:gd name="connsiteX0" fmla="*/ 0 w 38820"/>
                    <a:gd name="connsiteY0" fmla="*/ 54769 h 54769"/>
                    <a:gd name="connsiteX1" fmla="*/ 7144 w 38820"/>
                    <a:gd name="connsiteY1" fmla="*/ 50006 h 54769"/>
                    <a:gd name="connsiteX2" fmla="*/ 23813 w 38820"/>
                    <a:gd name="connsiteY2" fmla="*/ 45244 h 54769"/>
                    <a:gd name="connsiteX3" fmla="*/ 30956 w 38820"/>
                    <a:gd name="connsiteY3" fmla="*/ 35719 h 54769"/>
                    <a:gd name="connsiteX4" fmla="*/ 38100 w 38820"/>
                    <a:gd name="connsiteY4" fmla="*/ 30956 h 54769"/>
                    <a:gd name="connsiteX5" fmla="*/ 28575 w 38820"/>
                    <a:gd name="connsiteY5" fmla="*/ 2381 h 54769"/>
                    <a:gd name="connsiteX6" fmla="*/ 26194 w 38820"/>
                    <a:gd name="connsiteY6" fmla="*/ 0 h 54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820" h="54769">
                      <a:moveTo>
                        <a:pt x="0" y="54769"/>
                      </a:moveTo>
                      <a:cubicBezTo>
                        <a:pt x="2381" y="53181"/>
                        <a:pt x="4584" y="51286"/>
                        <a:pt x="7144" y="50006"/>
                      </a:cubicBezTo>
                      <a:cubicBezTo>
                        <a:pt x="10559" y="48298"/>
                        <a:pt x="20763" y="46007"/>
                        <a:pt x="23813" y="45244"/>
                      </a:cubicBezTo>
                      <a:cubicBezTo>
                        <a:pt x="26194" y="42069"/>
                        <a:pt x="28150" y="38525"/>
                        <a:pt x="30956" y="35719"/>
                      </a:cubicBezTo>
                      <a:cubicBezTo>
                        <a:pt x="32980" y="33695"/>
                        <a:pt x="37815" y="33804"/>
                        <a:pt x="38100" y="30956"/>
                      </a:cubicBezTo>
                      <a:cubicBezTo>
                        <a:pt x="38820" y="23758"/>
                        <a:pt x="32825" y="9465"/>
                        <a:pt x="28575" y="2381"/>
                      </a:cubicBezTo>
                      <a:cubicBezTo>
                        <a:pt x="27997" y="1419"/>
                        <a:pt x="26988" y="794"/>
                        <a:pt x="26194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86" name="Freeform 385"/>
                <p:cNvSpPr/>
                <p:nvPr/>
              </p:nvSpPr>
              <p:spPr>
                <a:xfrm>
                  <a:off x="5715000" y="3390900"/>
                  <a:ext cx="62173" cy="21431"/>
                </a:xfrm>
                <a:custGeom>
                  <a:avLst/>
                  <a:gdLst>
                    <a:gd name="connsiteX0" fmla="*/ 0 w 62173"/>
                    <a:gd name="connsiteY0" fmla="*/ 0 h 21431"/>
                    <a:gd name="connsiteX1" fmla="*/ 38100 w 62173"/>
                    <a:gd name="connsiteY1" fmla="*/ 2381 h 21431"/>
                    <a:gd name="connsiteX2" fmla="*/ 52388 w 62173"/>
                    <a:gd name="connsiteY2" fmla="*/ 7144 h 21431"/>
                    <a:gd name="connsiteX3" fmla="*/ 59531 w 62173"/>
                    <a:gd name="connsiteY3" fmla="*/ 21431 h 21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173" h="21431">
                      <a:moveTo>
                        <a:pt x="0" y="0"/>
                      </a:moveTo>
                      <a:cubicBezTo>
                        <a:pt x="12700" y="794"/>
                        <a:pt x="25492" y="662"/>
                        <a:pt x="38100" y="2381"/>
                      </a:cubicBezTo>
                      <a:cubicBezTo>
                        <a:pt x="43074" y="3059"/>
                        <a:pt x="52388" y="7144"/>
                        <a:pt x="52388" y="7144"/>
                      </a:cubicBezTo>
                      <a:cubicBezTo>
                        <a:pt x="62173" y="13667"/>
                        <a:pt x="59531" y="9044"/>
                        <a:pt x="59531" y="21431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87" name="Freeform 386"/>
                <p:cNvSpPr/>
                <p:nvPr/>
              </p:nvSpPr>
              <p:spPr>
                <a:xfrm>
                  <a:off x="5803106" y="3379600"/>
                  <a:ext cx="30957" cy="56544"/>
                </a:xfrm>
                <a:custGeom>
                  <a:avLst/>
                  <a:gdLst>
                    <a:gd name="connsiteX0" fmla="*/ 30957 w 30957"/>
                    <a:gd name="connsiteY0" fmla="*/ 56544 h 56544"/>
                    <a:gd name="connsiteX1" fmla="*/ 26194 w 30957"/>
                    <a:gd name="connsiteY1" fmla="*/ 39875 h 56544"/>
                    <a:gd name="connsiteX2" fmla="*/ 19050 w 30957"/>
                    <a:gd name="connsiteY2" fmla="*/ 30350 h 56544"/>
                    <a:gd name="connsiteX3" fmla="*/ 11907 w 30957"/>
                    <a:gd name="connsiteY3" fmla="*/ 18444 h 56544"/>
                    <a:gd name="connsiteX4" fmla="*/ 4763 w 30957"/>
                    <a:gd name="connsiteY4" fmla="*/ 8919 h 56544"/>
                    <a:gd name="connsiteX5" fmla="*/ 0 w 30957"/>
                    <a:gd name="connsiteY5" fmla="*/ 1775 h 56544"/>
                    <a:gd name="connsiteX6" fmla="*/ 4763 w 30957"/>
                    <a:gd name="connsiteY6" fmla="*/ 4156 h 56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957" h="56544">
                      <a:moveTo>
                        <a:pt x="30957" y="56544"/>
                      </a:moveTo>
                      <a:cubicBezTo>
                        <a:pt x="30442" y="54487"/>
                        <a:pt x="27710" y="42529"/>
                        <a:pt x="26194" y="39875"/>
                      </a:cubicBezTo>
                      <a:cubicBezTo>
                        <a:pt x="24225" y="36429"/>
                        <a:pt x="21251" y="33652"/>
                        <a:pt x="19050" y="30350"/>
                      </a:cubicBezTo>
                      <a:cubicBezTo>
                        <a:pt x="16483" y="26499"/>
                        <a:pt x="14474" y="22295"/>
                        <a:pt x="11907" y="18444"/>
                      </a:cubicBezTo>
                      <a:cubicBezTo>
                        <a:pt x="9706" y="15142"/>
                        <a:pt x="7070" y="12148"/>
                        <a:pt x="4763" y="8919"/>
                      </a:cubicBezTo>
                      <a:cubicBezTo>
                        <a:pt x="3099" y="6590"/>
                        <a:pt x="0" y="4637"/>
                        <a:pt x="0" y="1775"/>
                      </a:cubicBezTo>
                      <a:cubicBezTo>
                        <a:pt x="0" y="0"/>
                        <a:pt x="3175" y="3362"/>
                        <a:pt x="4763" y="415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35" name="Group 292"/>
              <p:cNvGrpSpPr/>
              <p:nvPr/>
            </p:nvGrpSpPr>
            <p:grpSpPr>
              <a:xfrm rot="10520591">
                <a:off x="6831805" y="3721894"/>
                <a:ext cx="191220" cy="100137"/>
                <a:chOff x="5715000" y="3362325"/>
                <a:chExt cx="191220" cy="100137"/>
              </a:xfrm>
            </p:grpSpPr>
            <p:sp>
              <p:nvSpPr>
                <p:cNvPr id="371" name="Freeform 370"/>
                <p:cNvSpPr/>
                <p:nvPr/>
              </p:nvSpPr>
              <p:spPr>
                <a:xfrm>
                  <a:off x="5729288" y="3443288"/>
                  <a:ext cx="81745" cy="19174"/>
                </a:xfrm>
                <a:custGeom>
                  <a:avLst/>
                  <a:gdLst>
                    <a:gd name="connsiteX0" fmla="*/ 0 w 81745"/>
                    <a:gd name="connsiteY0" fmla="*/ 14287 h 19174"/>
                    <a:gd name="connsiteX1" fmla="*/ 14287 w 81745"/>
                    <a:gd name="connsiteY1" fmla="*/ 4762 h 19174"/>
                    <a:gd name="connsiteX2" fmla="*/ 28575 w 81745"/>
                    <a:gd name="connsiteY2" fmla="*/ 0 h 19174"/>
                    <a:gd name="connsiteX3" fmla="*/ 66675 w 81745"/>
                    <a:gd name="connsiteY3" fmla="*/ 11906 h 19174"/>
                    <a:gd name="connsiteX4" fmla="*/ 80962 w 81745"/>
                    <a:gd name="connsiteY4" fmla="*/ 11906 h 1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745" h="19174">
                      <a:moveTo>
                        <a:pt x="0" y="14287"/>
                      </a:moveTo>
                      <a:cubicBezTo>
                        <a:pt x="4762" y="11112"/>
                        <a:pt x="8857" y="6572"/>
                        <a:pt x="14287" y="4762"/>
                      </a:cubicBezTo>
                      <a:lnTo>
                        <a:pt x="28575" y="0"/>
                      </a:lnTo>
                      <a:cubicBezTo>
                        <a:pt x="54796" y="13111"/>
                        <a:pt x="39276" y="7992"/>
                        <a:pt x="66675" y="11906"/>
                      </a:cubicBezTo>
                      <a:cubicBezTo>
                        <a:pt x="81745" y="14059"/>
                        <a:pt x="80962" y="19174"/>
                        <a:pt x="80962" y="1190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75" name="Freeform 374"/>
                <p:cNvSpPr/>
                <p:nvPr/>
              </p:nvSpPr>
              <p:spPr>
                <a:xfrm>
                  <a:off x="5867400" y="3362325"/>
                  <a:ext cx="38820" cy="54769"/>
                </a:xfrm>
                <a:custGeom>
                  <a:avLst/>
                  <a:gdLst>
                    <a:gd name="connsiteX0" fmla="*/ 0 w 38820"/>
                    <a:gd name="connsiteY0" fmla="*/ 54769 h 54769"/>
                    <a:gd name="connsiteX1" fmla="*/ 7144 w 38820"/>
                    <a:gd name="connsiteY1" fmla="*/ 50006 h 54769"/>
                    <a:gd name="connsiteX2" fmla="*/ 23813 w 38820"/>
                    <a:gd name="connsiteY2" fmla="*/ 45244 h 54769"/>
                    <a:gd name="connsiteX3" fmla="*/ 30956 w 38820"/>
                    <a:gd name="connsiteY3" fmla="*/ 35719 h 54769"/>
                    <a:gd name="connsiteX4" fmla="*/ 38100 w 38820"/>
                    <a:gd name="connsiteY4" fmla="*/ 30956 h 54769"/>
                    <a:gd name="connsiteX5" fmla="*/ 28575 w 38820"/>
                    <a:gd name="connsiteY5" fmla="*/ 2381 h 54769"/>
                    <a:gd name="connsiteX6" fmla="*/ 26194 w 38820"/>
                    <a:gd name="connsiteY6" fmla="*/ 0 h 54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820" h="54769">
                      <a:moveTo>
                        <a:pt x="0" y="54769"/>
                      </a:moveTo>
                      <a:cubicBezTo>
                        <a:pt x="2381" y="53181"/>
                        <a:pt x="4584" y="51286"/>
                        <a:pt x="7144" y="50006"/>
                      </a:cubicBezTo>
                      <a:cubicBezTo>
                        <a:pt x="10559" y="48298"/>
                        <a:pt x="20763" y="46007"/>
                        <a:pt x="23813" y="45244"/>
                      </a:cubicBezTo>
                      <a:cubicBezTo>
                        <a:pt x="26194" y="42069"/>
                        <a:pt x="28150" y="38525"/>
                        <a:pt x="30956" y="35719"/>
                      </a:cubicBezTo>
                      <a:cubicBezTo>
                        <a:pt x="32980" y="33695"/>
                        <a:pt x="37815" y="33804"/>
                        <a:pt x="38100" y="30956"/>
                      </a:cubicBezTo>
                      <a:cubicBezTo>
                        <a:pt x="38820" y="23758"/>
                        <a:pt x="32825" y="9465"/>
                        <a:pt x="28575" y="2381"/>
                      </a:cubicBezTo>
                      <a:cubicBezTo>
                        <a:pt x="27997" y="1419"/>
                        <a:pt x="26988" y="794"/>
                        <a:pt x="26194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82" name="Freeform 381"/>
                <p:cNvSpPr/>
                <p:nvPr/>
              </p:nvSpPr>
              <p:spPr>
                <a:xfrm>
                  <a:off x="5715000" y="3390900"/>
                  <a:ext cx="62173" cy="21431"/>
                </a:xfrm>
                <a:custGeom>
                  <a:avLst/>
                  <a:gdLst>
                    <a:gd name="connsiteX0" fmla="*/ 0 w 62173"/>
                    <a:gd name="connsiteY0" fmla="*/ 0 h 21431"/>
                    <a:gd name="connsiteX1" fmla="*/ 38100 w 62173"/>
                    <a:gd name="connsiteY1" fmla="*/ 2381 h 21431"/>
                    <a:gd name="connsiteX2" fmla="*/ 52388 w 62173"/>
                    <a:gd name="connsiteY2" fmla="*/ 7144 h 21431"/>
                    <a:gd name="connsiteX3" fmla="*/ 59531 w 62173"/>
                    <a:gd name="connsiteY3" fmla="*/ 21431 h 21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173" h="21431">
                      <a:moveTo>
                        <a:pt x="0" y="0"/>
                      </a:moveTo>
                      <a:cubicBezTo>
                        <a:pt x="12700" y="794"/>
                        <a:pt x="25492" y="662"/>
                        <a:pt x="38100" y="2381"/>
                      </a:cubicBezTo>
                      <a:cubicBezTo>
                        <a:pt x="43074" y="3059"/>
                        <a:pt x="52388" y="7144"/>
                        <a:pt x="52388" y="7144"/>
                      </a:cubicBezTo>
                      <a:cubicBezTo>
                        <a:pt x="62173" y="13667"/>
                        <a:pt x="59531" y="9044"/>
                        <a:pt x="59531" y="21431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83" name="Freeform 382"/>
                <p:cNvSpPr/>
                <p:nvPr/>
              </p:nvSpPr>
              <p:spPr>
                <a:xfrm>
                  <a:off x="5803106" y="3379600"/>
                  <a:ext cx="30957" cy="56544"/>
                </a:xfrm>
                <a:custGeom>
                  <a:avLst/>
                  <a:gdLst>
                    <a:gd name="connsiteX0" fmla="*/ 30957 w 30957"/>
                    <a:gd name="connsiteY0" fmla="*/ 56544 h 56544"/>
                    <a:gd name="connsiteX1" fmla="*/ 26194 w 30957"/>
                    <a:gd name="connsiteY1" fmla="*/ 39875 h 56544"/>
                    <a:gd name="connsiteX2" fmla="*/ 19050 w 30957"/>
                    <a:gd name="connsiteY2" fmla="*/ 30350 h 56544"/>
                    <a:gd name="connsiteX3" fmla="*/ 11907 w 30957"/>
                    <a:gd name="connsiteY3" fmla="*/ 18444 h 56544"/>
                    <a:gd name="connsiteX4" fmla="*/ 4763 w 30957"/>
                    <a:gd name="connsiteY4" fmla="*/ 8919 h 56544"/>
                    <a:gd name="connsiteX5" fmla="*/ 0 w 30957"/>
                    <a:gd name="connsiteY5" fmla="*/ 1775 h 56544"/>
                    <a:gd name="connsiteX6" fmla="*/ 4763 w 30957"/>
                    <a:gd name="connsiteY6" fmla="*/ 4156 h 56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957" h="56544">
                      <a:moveTo>
                        <a:pt x="30957" y="56544"/>
                      </a:moveTo>
                      <a:cubicBezTo>
                        <a:pt x="30442" y="54487"/>
                        <a:pt x="27710" y="42529"/>
                        <a:pt x="26194" y="39875"/>
                      </a:cubicBezTo>
                      <a:cubicBezTo>
                        <a:pt x="24225" y="36429"/>
                        <a:pt x="21251" y="33652"/>
                        <a:pt x="19050" y="30350"/>
                      </a:cubicBezTo>
                      <a:cubicBezTo>
                        <a:pt x="16483" y="26499"/>
                        <a:pt x="14474" y="22295"/>
                        <a:pt x="11907" y="18444"/>
                      </a:cubicBezTo>
                      <a:cubicBezTo>
                        <a:pt x="9706" y="15142"/>
                        <a:pt x="7070" y="12148"/>
                        <a:pt x="4763" y="8919"/>
                      </a:cubicBezTo>
                      <a:cubicBezTo>
                        <a:pt x="3099" y="6590"/>
                        <a:pt x="0" y="4637"/>
                        <a:pt x="0" y="1775"/>
                      </a:cubicBezTo>
                      <a:cubicBezTo>
                        <a:pt x="0" y="0"/>
                        <a:pt x="3175" y="3362"/>
                        <a:pt x="4763" y="415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336" name="Oval 335"/>
              <p:cNvSpPr/>
              <p:nvPr/>
            </p:nvSpPr>
            <p:spPr>
              <a:xfrm>
                <a:off x="6514547" y="4112495"/>
                <a:ext cx="216024" cy="216024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bg1"/>
                  </a:solidFill>
                </a:endParaRPr>
              </a:p>
            </p:txBody>
          </p:sp>
          <p:sp>
            <p:nvSpPr>
              <p:cNvPr id="337" name="TextBox 336"/>
              <p:cNvSpPr txBox="1"/>
              <p:nvPr/>
            </p:nvSpPr>
            <p:spPr>
              <a:xfrm>
                <a:off x="6442539" y="4073130"/>
                <a:ext cx="360040" cy="276999"/>
              </a:xfrm>
              <a:prstGeom prst="rect">
                <a:avLst/>
              </a:prstGeom>
              <a:noFill/>
              <a:effectLst>
                <a:softEdge rad="63500"/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bg1"/>
                    </a:solidFill>
                  </a:rPr>
                  <a:t>c</a:t>
                </a:r>
                <a:endParaRPr lang="en-GB" sz="12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342" name="Group 79"/>
              <p:cNvGrpSpPr/>
              <p:nvPr/>
            </p:nvGrpSpPr>
            <p:grpSpPr>
              <a:xfrm>
                <a:off x="5696945" y="3885197"/>
                <a:ext cx="360040" cy="276999"/>
                <a:chOff x="-3974" y="3111360"/>
                <a:chExt cx="360040" cy="276999"/>
              </a:xfrm>
            </p:grpSpPr>
            <p:sp>
              <p:nvSpPr>
                <p:cNvPr id="343" name="Oval 342"/>
                <p:cNvSpPr/>
                <p:nvPr/>
              </p:nvSpPr>
              <p:spPr>
                <a:xfrm>
                  <a:off x="59156" y="3150725"/>
                  <a:ext cx="216024" cy="216024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4" name="TextBox 343"/>
                <p:cNvSpPr txBox="1"/>
                <p:nvPr/>
              </p:nvSpPr>
              <p:spPr>
                <a:xfrm>
                  <a:off x="-3974" y="3111360"/>
                  <a:ext cx="360040" cy="276999"/>
                </a:xfrm>
                <a:prstGeom prst="rect">
                  <a:avLst/>
                </a:prstGeom>
                <a:noFill/>
                <a:effectLst>
                  <a:softEdge rad="63500"/>
                </a:effectLst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200" dirty="0" smtClean="0">
                      <a:solidFill>
                        <a:schemeClr val="bg1"/>
                      </a:solidFill>
                    </a:rPr>
                    <a:t>b</a:t>
                  </a:r>
                  <a:endParaRPr lang="en-GB" sz="12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561" name="Group 560"/>
            <p:cNvGrpSpPr/>
            <p:nvPr/>
          </p:nvGrpSpPr>
          <p:grpSpPr>
            <a:xfrm>
              <a:off x="2029242" y="1921487"/>
              <a:ext cx="1633490" cy="3878037"/>
              <a:chOff x="7341810" y="2017022"/>
              <a:chExt cx="1633490" cy="3878037"/>
            </a:xfrm>
          </p:grpSpPr>
          <p:sp>
            <p:nvSpPr>
              <p:cNvPr id="562" name="Rectangle 561"/>
              <p:cNvSpPr/>
              <p:nvPr/>
            </p:nvSpPr>
            <p:spPr>
              <a:xfrm>
                <a:off x="7451286" y="2557950"/>
                <a:ext cx="1512168" cy="1728192"/>
              </a:xfrm>
              <a:prstGeom prst="rect">
                <a:avLst/>
              </a:prstGeom>
              <a:blipFill dpi="0" rotWithShape="1">
                <a:blip r:embed="rId2" cstate="print">
                  <a:alphaModFix amt="37000"/>
                </a:blip>
                <a:srcRect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 smtClean="0">
                  <a:solidFill>
                    <a:schemeClr val="bg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563" name="Rectangle 562"/>
              <p:cNvSpPr/>
              <p:nvPr/>
            </p:nvSpPr>
            <p:spPr>
              <a:xfrm>
                <a:off x="7451286" y="2053894"/>
                <a:ext cx="1512168" cy="720000"/>
              </a:xfrm>
              <a:prstGeom prst="rect">
                <a:avLst/>
              </a:prstGeom>
              <a:blipFill>
                <a:blip r:embed="rId3" cstate="print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 smtClean="0">
                  <a:solidFill>
                    <a:schemeClr val="bg1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564" name="TextBox 563"/>
              <p:cNvSpPr txBox="1"/>
              <p:nvPr/>
            </p:nvSpPr>
            <p:spPr>
              <a:xfrm>
                <a:off x="7341810" y="4279232"/>
                <a:ext cx="1633490" cy="1615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4625" indent="-165100" algn="ctr"/>
                <a:r>
                  <a:rPr lang="en-US" sz="1100" b="1" cap="small" dirty="0" err="1" smtClean="0">
                    <a:latin typeface="Times New Roman" pitchFamily="18" charset="0"/>
                    <a:cs typeface="Times New Roman" pitchFamily="18" charset="0"/>
                  </a:rPr>
                  <a:t>Esrf</a:t>
                </a:r>
                <a:r>
                  <a:rPr lang="en-US" sz="1100" b="1" cap="small" dirty="0" smtClean="0">
                    <a:latin typeface="Times New Roman" pitchFamily="18" charset="0"/>
                    <a:cs typeface="Times New Roman" pitchFamily="18" charset="0"/>
                  </a:rPr>
                  <a:t> France</a:t>
                </a:r>
              </a:p>
              <a:p>
                <a:pPr marL="174625" indent="-165100">
                  <a:buAutoNum type="alphaLcParenR"/>
                </a:pPr>
                <a:r>
                  <a:rPr lang="en-US" sz="1050" dirty="0" smtClean="0">
                    <a:latin typeface="Times New Roman" pitchFamily="18" charset="0"/>
                    <a:cs typeface="Times New Roman" pitchFamily="18" charset="0"/>
                  </a:rPr>
                  <a:t>350 </a:t>
                </a:r>
                <a:r>
                  <a:rPr lang="en-US" sz="1050" dirty="0" smtClean="0">
                    <a:latin typeface="Times New Roman" pitchFamily="18" charset="0"/>
                    <a:cs typeface="Times New Roman" pitchFamily="18" charset="0"/>
                  </a:rPr>
                  <a:t>mm steel reinforced concrete slab</a:t>
                </a:r>
              </a:p>
              <a:p>
                <a:pPr marL="174625" indent="-174625">
                  <a:buAutoNum type="alphaLcParenR"/>
                </a:pPr>
                <a:r>
                  <a:rPr lang="en-US" sz="1050" dirty="0" smtClean="0">
                    <a:latin typeface="Times New Roman" pitchFamily="18" charset="0"/>
                    <a:cs typeface="Times New Roman" pitchFamily="18" charset="0"/>
                  </a:rPr>
                  <a:t>2 mm Bitumen layer</a:t>
                </a:r>
              </a:p>
              <a:p>
                <a:pPr marL="174625" indent="-174625">
                  <a:buAutoNum type="alphaLcParenR"/>
                </a:pPr>
                <a:r>
                  <a:rPr lang="en-US" sz="1050" dirty="0" smtClean="0">
                    <a:latin typeface="Times New Roman" pitchFamily="18" charset="0"/>
                    <a:cs typeface="Times New Roman" pitchFamily="18" charset="0"/>
                  </a:rPr>
                  <a:t>100 mm finished concrete layer</a:t>
                </a:r>
              </a:p>
              <a:p>
                <a:pPr marL="174625" indent="-174625">
                  <a:buAutoNum type="alphaLcParenR"/>
                </a:pPr>
                <a:r>
                  <a:rPr lang="en-US" sz="1050" dirty="0" smtClean="0">
                    <a:latin typeface="Times New Roman" pitchFamily="18" charset="0"/>
                    <a:cs typeface="Times New Roman" pitchFamily="18" charset="0"/>
                  </a:rPr>
                  <a:t>550 mm </a:t>
                </a:r>
                <a:r>
                  <a:rPr lang="en-US" sz="1050" dirty="0" err="1" smtClean="0">
                    <a:latin typeface="Times New Roman" pitchFamily="18" charset="0"/>
                    <a:cs typeface="Times New Roman" pitchFamily="18" charset="0"/>
                  </a:rPr>
                  <a:t>rollcrete</a:t>
                </a:r>
                <a:r>
                  <a:rPr lang="en-US" sz="1050" dirty="0" smtClean="0">
                    <a:latin typeface="Times New Roman" pitchFamily="18" charset="0"/>
                    <a:cs typeface="Times New Roman" pitchFamily="18" charset="0"/>
                  </a:rPr>
                  <a:t> layer</a:t>
                </a:r>
              </a:p>
              <a:p>
                <a:pPr marL="174625" indent="-174625">
                  <a:buAutoNum type="alphaLcParenR"/>
                </a:pPr>
                <a:r>
                  <a:rPr lang="en-US" sz="1050" dirty="0" smtClean="0">
                    <a:latin typeface="Times New Roman" pitchFamily="18" charset="0"/>
                    <a:cs typeface="Times New Roman" pitchFamily="18" charset="0"/>
                  </a:rPr>
                  <a:t>Compacted earth</a:t>
                </a:r>
              </a:p>
            </p:txBody>
          </p:sp>
          <p:grpSp>
            <p:nvGrpSpPr>
              <p:cNvPr id="565" name="Group 327"/>
              <p:cNvGrpSpPr/>
              <p:nvPr/>
            </p:nvGrpSpPr>
            <p:grpSpPr>
              <a:xfrm>
                <a:off x="7570133" y="2397606"/>
                <a:ext cx="360040" cy="276999"/>
                <a:chOff x="-3974" y="3111360"/>
                <a:chExt cx="360040" cy="276999"/>
              </a:xfrm>
            </p:grpSpPr>
            <p:sp>
              <p:nvSpPr>
                <p:cNvPr id="598" name="Oval 597"/>
                <p:cNvSpPr/>
                <p:nvPr/>
              </p:nvSpPr>
              <p:spPr>
                <a:xfrm>
                  <a:off x="59156" y="3150725"/>
                  <a:ext cx="216024" cy="216024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9" name="TextBox 598"/>
                <p:cNvSpPr txBox="1"/>
                <p:nvPr/>
              </p:nvSpPr>
              <p:spPr>
                <a:xfrm>
                  <a:off x="-3974" y="3111360"/>
                  <a:ext cx="360040" cy="276999"/>
                </a:xfrm>
                <a:prstGeom prst="rect">
                  <a:avLst/>
                </a:prstGeom>
                <a:noFill/>
                <a:effectLst>
                  <a:softEdge rad="63500"/>
                </a:effectLst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200" dirty="0" smtClean="0">
                      <a:solidFill>
                        <a:schemeClr val="bg1"/>
                      </a:solidFill>
                    </a:rPr>
                    <a:t>d</a:t>
                  </a:r>
                  <a:endParaRPr lang="en-GB" sz="1200" dirty="0">
                    <a:solidFill>
                      <a:schemeClr val="bg1"/>
                    </a:solidFill>
                  </a:endParaRPr>
                </a:p>
              </p:txBody>
            </p:sp>
          </p:grpSp>
          <p:cxnSp>
            <p:nvCxnSpPr>
              <p:cNvPr id="566" name="Straight Connector 565"/>
              <p:cNvCxnSpPr/>
              <p:nvPr/>
            </p:nvCxnSpPr>
            <p:spPr>
              <a:xfrm>
                <a:off x="7484131" y="2096163"/>
                <a:ext cx="1440000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7" name="Straight Connector 566"/>
              <p:cNvCxnSpPr/>
              <p:nvPr/>
            </p:nvCxnSpPr>
            <p:spPr>
              <a:xfrm>
                <a:off x="7484131" y="2163855"/>
                <a:ext cx="1440000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8" name="Straight Connector 567"/>
              <p:cNvCxnSpPr/>
              <p:nvPr/>
            </p:nvCxnSpPr>
            <p:spPr>
              <a:xfrm>
                <a:off x="7484131" y="2231547"/>
                <a:ext cx="1440000" cy="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9" name="Straight Connector 568"/>
              <p:cNvCxnSpPr/>
              <p:nvPr/>
            </p:nvCxnSpPr>
            <p:spPr>
              <a:xfrm rot="5400000">
                <a:off x="8722142" y="2158678"/>
                <a:ext cx="140400" cy="1135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0" name="Straight Connector 569"/>
              <p:cNvCxnSpPr/>
              <p:nvPr/>
            </p:nvCxnSpPr>
            <p:spPr>
              <a:xfrm rot="5400000">
                <a:off x="8605262" y="2158678"/>
                <a:ext cx="140400" cy="1135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1" name="Straight Connector 570"/>
              <p:cNvCxnSpPr/>
              <p:nvPr/>
            </p:nvCxnSpPr>
            <p:spPr>
              <a:xfrm rot="5400000">
                <a:off x="8488382" y="2158678"/>
                <a:ext cx="140400" cy="1135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2" name="Straight Connector 571"/>
              <p:cNvCxnSpPr/>
              <p:nvPr/>
            </p:nvCxnSpPr>
            <p:spPr>
              <a:xfrm rot="5400000">
                <a:off x="8371502" y="2158678"/>
                <a:ext cx="140400" cy="1135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3" name="Straight Connector 572"/>
              <p:cNvCxnSpPr/>
              <p:nvPr/>
            </p:nvCxnSpPr>
            <p:spPr>
              <a:xfrm rot="5400000">
                <a:off x="8254622" y="2158678"/>
                <a:ext cx="140400" cy="1135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4" name="Straight Connector 573"/>
              <p:cNvCxnSpPr/>
              <p:nvPr/>
            </p:nvCxnSpPr>
            <p:spPr>
              <a:xfrm rot="5400000">
                <a:off x="8137742" y="2158678"/>
                <a:ext cx="140400" cy="1135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5" name="Straight Connector 574"/>
              <p:cNvCxnSpPr/>
              <p:nvPr/>
            </p:nvCxnSpPr>
            <p:spPr>
              <a:xfrm rot="5400000">
                <a:off x="8839018" y="2158678"/>
                <a:ext cx="140400" cy="1135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6" name="Straight Connector 575"/>
              <p:cNvCxnSpPr/>
              <p:nvPr/>
            </p:nvCxnSpPr>
            <p:spPr>
              <a:xfrm rot="5400000">
                <a:off x="8020862" y="2158678"/>
                <a:ext cx="140400" cy="1135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7" name="Straight Connector 576"/>
              <p:cNvCxnSpPr/>
              <p:nvPr/>
            </p:nvCxnSpPr>
            <p:spPr>
              <a:xfrm rot="5400000">
                <a:off x="7903982" y="2158678"/>
                <a:ext cx="140400" cy="1135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8" name="Straight Connector 577"/>
              <p:cNvCxnSpPr/>
              <p:nvPr/>
            </p:nvCxnSpPr>
            <p:spPr>
              <a:xfrm rot="5400000">
                <a:off x="7787102" y="2158678"/>
                <a:ext cx="140400" cy="1135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9" name="Straight Connector 578"/>
              <p:cNvCxnSpPr/>
              <p:nvPr/>
            </p:nvCxnSpPr>
            <p:spPr>
              <a:xfrm rot="5400000">
                <a:off x="7670222" y="2158678"/>
                <a:ext cx="140400" cy="1135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0" name="Straight Connector 579"/>
              <p:cNvCxnSpPr/>
              <p:nvPr/>
            </p:nvCxnSpPr>
            <p:spPr>
              <a:xfrm rot="5400000">
                <a:off x="7553342" y="2158678"/>
                <a:ext cx="140400" cy="1135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1" name="Straight Connector 580"/>
              <p:cNvCxnSpPr/>
              <p:nvPr/>
            </p:nvCxnSpPr>
            <p:spPr>
              <a:xfrm rot="5400000">
                <a:off x="7436221" y="2158525"/>
                <a:ext cx="140491" cy="153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82" name="Group 306"/>
              <p:cNvGrpSpPr/>
              <p:nvPr/>
            </p:nvGrpSpPr>
            <p:grpSpPr>
              <a:xfrm>
                <a:off x="7559790" y="2017022"/>
                <a:ext cx="360040" cy="276999"/>
                <a:chOff x="360024" y="3564138"/>
                <a:chExt cx="360040" cy="276999"/>
              </a:xfrm>
            </p:grpSpPr>
            <p:sp>
              <p:nvSpPr>
                <p:cNvPr id="596" name="Oval 595"/>
                <p:cNvSpPr/>
                <p:nvPr/>
              </p:nvSpPr>
              <p:spPr>
                <a:xfrm>
                  <a:off x="432032" y="3603503"/>
                  <a:ext cx="216024" cy="216024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7" name="TextBox 596"/>
                <p:cNvSpPr txBox="1"/>
                <p:nvPr/>
              </p:nvSpPr>
              <p:spPr>
                <a:xfrm>
                  <a:off x="360024" y="3564138"/>
                  <a:ext cx="360040" cy="276999"/>
                </a:xfrm>
                <a:prstGeom prst="rect">
                  <a:avLst/>
                </a:prstGeom>
                <a:noFill/>
                <a:effectLst>
                  <a:softEdge rad="63500"/>
                </a:effectLst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200" dirty="0" smtClean="0">
                      <a:solidFill>
                        <a:schemeClr val="bg1"/>
                      </a:solidFill>
                    </a:rPr>
                    <a:t>a</a:t>
                  </a:r>
                  <a:endParaRPr lang="en-GB" sz="12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83" name="Group 327"/>
              <p:cNvGrpSpPr/>
              <p:nvPr/>
            </p:nvGrpSpPr>
            <p:grpSpPr>
              <a:xfrm>
                <a:off x="7580491" y="2940624"/>
                <a:ext cx="360040" cy="276999"/>
                <a:chOff x="-3974" y="3111360"/>
                <a:chExt cx="360040" cy="276999"/>
              </a:xfrm>
            </p:grpSpPr>
            <p:sp>
              <p:nvSpPr>
                <p:cNvPr id="594" name="Oval 593"/>
                <p:cNvSpPr/>
                <p:nvPr/>
              </p:nvSpPr>
              <p:spPr>
                <a:xfrm>
                  <a:off x="59156" y="3150725"/>
                  <a:ext cx="216024" cy="216024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5" name="TextBox 594"/>
                <p:cNvSpPr txBox="1"/>
                <p:nvPr/>
              </p:nvSpPr>
              <p:spPr>
                <a:xfrm>
                  <a:off x="-3974" y="3111360"/>
                  <a:ext cx="360040" cy="276999"/>
                </a:xfrm>
                <a:prstGeom prst="rect">
                  <a:avLst/>
                </a:prstGeom>
                <a:noFill/>
                <a:effectLst>
                  <a:softEdge rad="63500"/>
                </a:effectLst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chemeClr val="bg1"/>
                      </a:solidFill>
                    </a:rPr>
                    <a:t>e</a:t>
                  </a:r>
                  <a:endParaRPr lang="en-GB" sz="1200" dirty="0">
                    <a:solidFill>
                      <a:schemeClr val="bg1"/>
                    </a:solidFill>
                  </a:endParaRPr>
                </a:p>
              </p:txBody>
            </p:sp>
          </p:grpSp>
          <p:cxnSp>
            <p:nvCxnSpPr>
              <p:cNvPr id="584" name="Straight Connector 583"/>
              <p:cNvCxnSpPr>
                <a:stCxn id="588" idx="2"/>
              </p:cNvCxnSpPr>
              <p:nvPr/>
            </p:nvCxnSpPr>
            <p:spPr>
              <a:xfrm rot="10800000">
                <a:off x="7457073" y="2326020"/>
                <a:ext cx="687800" cy="213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5" name="Straight Connector 584"/>
              <p:cNvCxnSpPr>
                <a:stCxn id="588" idx="6"/>
              </p:cNvCxnSpPr>
              <p:nvPr/>
            </p:nvCxnSpPr>
            <p:spPr>
              <a:xfrm flipV="1">
                <a:off x="8360897" y="2325183"/>
                <a:ext cx="596672" cy="296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86" name="Group 248"/>
              <p:cNvGrpSpPr/>
              <p:nvPr/>
            </p:nvGrpSpPr>
            <p:grpSpPr>
              <a:xfrm>
                <a:off x="7457073" y="2142673"/>
                <a:ext cx="1500496" cy="276999"/>
                <a:chOff x="7457073" y="2142673"/>
                <a:chExt cx="1500496" cy="276999"/>
              </a:xfrm>
            </p:grpSpPr>
            <p:cxnSp>
              <p:nvCxnSpPr>
                <p:cNvPr id="590" name="Straight Connector 589"/>
                <p:cNvCxnSpPr/>
                <p:nvPr/>
              </p:nvCxnSpPr>
              <p:spPr>
                <a:xfrm rot="10800000" flipV="1">
                  <a:off x="7457073" y="2287919"/>
                  <a:ext cx="921784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1" name="Straight Connector 590"/>
                <p:cNvCxnSpPr/>
                <p:nvPr/>
              </p:nvCxnSpPr>
              <p:spPr>
                <a:xfrm flipV="1">
                  <a:off x="8603759" y="2287083"/>
                  <a:ext cx="35381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2" name="Oval 591"/>
                <p:cNvSpPr/>
                <p:nvPr/>
              </p:nvSpPr>
              <p:spPr>
                <a:xfrm>
                  <a:off x="8387735" y="2182038"/>
                  <a:ext cx="216024" cy="216024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3" name="TextBox 592"/>
                <p:cNvSpPr txBox="1"/>
                <p:nvPr/>
              </p:nvSpPr>
              <p:spPr>
                <a:xfrm>
                  <a:off x="8315727" y="2142673"/>
                  <a:ext cx="360040" cy="276999"/>
                </a:xfrm>
                <a:prstGeom prst="rect">
                  <a:avLst/>
                </a:prstGeom>
                <a:noFill/>
                <a:effectLst>
                  <a:softEdge rad="63500"/>
                </a:effectLst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chemeClr val="bg1"/>
                      </a:solidFill>
                    </a:rPr>
                    <a:t>b</a:t>
                  </a:r>
                  <a:endParaRPr lang="en-GB" sz="12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87" name="Group 254"/>
              <p:cNvGrpSpPr/>
              <p:nvPr/>
            </p:nvGrpSpPr>
            <p:grpSpPr>
              <a:xfrm>
                <a:off x="8072865" y="2180773"/>
                <a:ext cx="360040" cy="276999"/>
                <a:chOff x="8315727" y="2180773"/>
                <a:chExt cx="360040" cy="276999"/>
              </a:xfrm>
            </p:grpSpPr>
            <p:sp>
              <p:nvSpPr>
                <p:cNvPr id="588" name="Oval 587"/>
                <p:cNvSpPr/>
                <p:nvPr/>
              </p:nvSpPr>
              <p:spPr>
                <a:xfrm>
                  <a:off x="8387735" y="2220138"/>
                  <a:ext cx="216024" cy="216024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9" name="TextBox 588"/>
                <p:cNvSpPr txBox="1"/>
                <p:nvPr/>
              </p:nvSpPr>
              <p:spPr>
                <a:xfrm>
                  <a:off x="8315727" y="2180773"/>
                  <a:ext cx="360040" cy="276999"/>
                </a:xfrm>
                <a:prstGeom prst="rect">
                  <a:avLst/>
                </a:prstGeom>
                <a:noFill/>
                <a:effectLst>
                  <a:softEdge rad="63500"/>
                </a:effectLst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1200" dirty="0" smtClean="0">
                      <a:solidFill>
                        <a:schemeClr val="bg1"/>
                      </a:solidFill>
                    </a:rPr>
                    <a:t>c</a:t>
                  </a:r>
                  <a:endParaRPr lang="en-GB" sz="12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EX2 Slab Soil Preparation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IWAA 2012 Fermilab D. Martin ESRF</a:t>
            </a:r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258076" y="1415475"/>
            <a:ext cx="2853614" cy="2697735"/>
            <a:chOff x="258076" y="1415475"/>
            <a:chExt cx="2853614" cy="2697735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8076" y="1415475"/>
              <a:ext cx="2663825" cy="2049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6"/>
            <p:cNvSpPr txBox="1">
              <a:spLocks noChangeArrowheads="1"/>
            </p:cNvSpPr>
            <p:nvPr/>
          </p:nvSpPr>
          <p:spPr bwMode="auto">
            <a:xfrm>
              <a:off x="258076" y="3466879"/>
              <a:ext cx="285361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dirty="0" smtClean="0"/>
                <a:t>Cross section of the soil </a:t>
              </a:r>
            </a:p>
            <a:p>
              <a:r>
                <a:rPr lang="en-GB" dirty="0" smtClean="0"/>
                <a:t>the </a:t>
              </a:r>
              <a:r>
                <a:rPr lang="en-GB" i="1" dirty="0" smtClean="0"/>
                <a:t>base </a:t>
              </a:r>
              <a:r>
                <a:rPr lang="en-GB" dirty="0" smtClean="0"/>
                <a:t>soil is reached </a:t>
              </a:r>
              <a:endParaRPr lang="en-GB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15864" y="4256088"/>
            <a:ext cx="5691461" cy="2146300"/>
            <a:chOff x="315864" y="4256088"/>
            <a:chExt cx="5691461" cy="2146300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5864" y="4256088"/>
              <a:ext cx="2879725" cy="2146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8"/>
            <p:cNvSpPr txBox="1">
              <a:spLocks noChangeArrowheads="1"/>
            </p:cNvSpPr>
            <p:nvPr/>
          </p:nvSpPr>
          <p:spPr bwMode="auto">
            <a:xfrm>
              <a:off x="3168248" y="5177928"/>
              <a:ext cx="2839077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dirty="0" smtClean="0"/>
                <a:t>Final survey to check the soil features (vertical deformation under pressure)</a:t>
              </a:r>
              <a:endParaRPr lang="en-GB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902668" y="1392972"/>
            <a:ext cx="4737100" cy="3721168"/>
            <a:chOff x="3902668" y="1392972"/>
            <a:chExt cx="4737100" cy="3721168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02668" y="1392972"/>
              <a:ext cx="4737100" cy="2779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7"/>
            <p:cNvSpPr txBox="1">
              <a:spLocks noChangeArrowheads="1"/>
            </p:cNvSpPr>
            <p:nvPr/>
          </p:nvSpPr>
          <p:spPr bwMode="auto">
            <a:xfrm>
              <a:off x="6154549" y="4190810"/>
              <a:ext cx="2484484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smtClean="0"/>
                <a:t>The soil has been prepared and well compacted</a:t>
              </a:r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Rollcrete</a:t>
            </a:r>
            <a:r>
              <a:rPr lang="en-US" dirty="0" smtClean="0"/>
              <a:t> Layer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IWAA 2012 Fermilab D. Martin ESRF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1448305"/>
            <a:ext cx="5472113" cy="4972179"/>
            <a:chOff x="0" y="1448305"/>
            <a:chExt cx="5472113" cy="4972179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448305"/>
              <a:ext cx="5472113" cy="4605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>
              <a:spLocks noChangeArrowheads="1"/>
            </p:cNvSpPr>
            <p:nvPr/>
          </p:nvSpPr>
          <p:spPr bwMode="auto">
            <a:xfrm>
              <a:off x="29260" y="6051152"/>
              <a:ext cx="453707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dirty="0" smtClean="0"/>
                <a:t>Deliveries (250 trucks) and preparation</a:t>
              </a:r>
              <a:endParaRPr lang="en-GB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568950" y="1521330"/>
            <a:ext cx="3436938" cy="3139172"/>
            <a:chOff x="5568950" y="1521330"/>
            <a:chExt cx="3436938" cy="3139172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68950" y="1521330"/>
              <a:ext cx="3436938" cy="2808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>
              <a:spLocks noChangeArrowheads="1"/>
            </p:cNvSpPr>
            <p:nvPr/>
          </p:nvSpPr>
          <p:spPr bwMode="auto">
            <a:xfrm>
              <a:off x="5580063" y="4322364"/>
              <a:ext cx="3355975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600" smtClean="0"/>
                <a:t>Compacting phases (8 times/layer)</a:t>
              </a:r>
              <a:endParaRPr lang="en-GB" sz="16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Rollcrete</a:t>
            </a:r>
            <a:r>
              <a:rPr lang="en-US" dirty="0" smtClean="0"/>
              <a:t> Layer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IWAA 2012 Fermilab D. Martin ESRF</a:t>
            </a:r>
            <a:endParaRPr lang="en-GB" dirty="0"/>
          </a:p>
        </p:txBody>
      </p:sp>
      <p:grpSp>
        <p:nvGrpSpPr>
          <p:cNvPr id="15" name="Group 14"/>
          <p:cNvGrpSpPr/>
          <p:nvPr/>
        </p:nvGrpSpPr>
        <p:grpSpPr>
          <a:xfrm>
            <a:off x="179388" y="1538326"/>
            <a:ext cx="4968875" cy="4927861"/>
            <a:chOff x="179388" y="1538326"/>
            <a:chExt cx="4968875" cy="4927861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9388" y="4604049"/>
              <a:ext cx="2520950" cy="1862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b="15450"/>
            <a:stretch>
              <a:fillRect/>
            </a:stretch>
          </p:blipFill>
          <p:spPr bwMode="auto">
            <a:xfrm>
              <a:off x="179388" y="1538326"/>
              <a:ext cx="4968875" cy="2938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Straight Arrow Connector 11"/>
            <p:cNvCxnSpPr>
              <a:cxnSpLocks noChangeShapeType="1"/>
              <a:stCxn id="8" idx="4"/>
            </p:cNvCxnSpPr>
            <p:nvPr/>
          </p:nvCxnSpPr>
          <p:spPr bwMode="auto">
            <a:xfrm rot="16200000" flipH="1">
              <a:off x="1668973" y="3675595"/>
              <a:ext cx="2159000" cy="1008063"/>
            </a:xfrm>
            <a:prstGeom prst="straightConnector1">
              <a:avLst/>
            </a:prstGeom>
            <a:noFill/>
            <a:ln w="9525" algn="ctr">
              <a:noFill/>
              <a:round/>
              <a:headEnd type="none" w="sm" len="sm"/>
              <a:tailEnd type="arrow" w="med" len="med"/>
            </a:ln>
          </p:spPr>
        </p:cxnSp>
        <p:grpSp>
          <p:nvGrpSpPr>
            <p:cNvPr id="7" name="Group 14"/>
            <p:cNvGrpSpPr>
              <a:grpSpLocks/>
            </p:cNvGrpSpPr>
            <p:nvPr/>
          </p:nvGrpSpPr>
          <p:grpSpPr bwMode="auto">
            <a:xfrm>
              <a:off x="1501252" y="2450840"/>
              <a:ext cx="1174986" cy="2530596"/>
              <a:chOff x="5030275" y="2451396"/>
              <a:chExt cx="1174428" cy="2530466"/>
            </a:xfrm>
          </p:grpSpPr>
          <p:sp>
            <p:nvSpPr>
              <p:cNvPr id="8" name="Oval 9"/>
              <p:cNvSpPr>
                <a:spLocks noChangeArrowheads="1"/>
              </p:cNvSpPr>
              <p:nvPr/>
            </p:nvSpPr>
            <p:spPr bwMode="auto">
              <a:xfrm>
                <a:off x="5340607" y="2451396"/>
                <a:ext cx="864096" cy="648072"/>
              </a:xfrm>
              <a:prstGeom prst="ellips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" name="Straight Arrow Connector 13"/>
              <p:cNvCxnSpPr>
                <a:cxnSpLocks noChangeShapeType="1"/>
                <a:stCxn id="8" idx="4"/>
              </p:cNvCxnSpPr>
              <p:nvPr/>
            </p:nvCxnSpPr>
            <p:spPr bwMode="auto">
              <a:xfrm rot="5400000">
                <a:off x="4460269" y="3669474"/>
                <a:ext cx="1882394" cy="742381"/>
              </a:xfrm>
              <a:prstGeom prst="straightConnector1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 type="none" w="sm" len="sm"/>
                <a:tailEnd type="arrow" w="med" len="med"/>
              </a:ln>
            </p:spPr>
          </p:cxnSp>
        </p:grpSp>
        <p:sp>
          <p:nvSpPr>
            <p:cNvPr id="10" name="TextBox 15"/>
            <p:cNvSpPr txBox="1">
              <a:spLocks noChangeArrowheads="1"/>
            </p:cNvSpPr>
            <p:nvPr/>
          </p:nvSpPr>
          <p:spPr bwMode="auto">
            <a:xfrm>
              <a:off x="2785422" y="4622469"/>
              <a:ext cx="2305050" cy="646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dirty="0" smtClean="0"/>
                <a:t>First layer and detail of edges</a:t>
              </a:r>
              <a:endParaRPr lang="en-GB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575171" y="2060812"/>
            <a:ext cx="3136826" cy="2546095"/>
            <a:chOff x="5575171" y="2060812"/>
            <a:chExt cx="3136826" cy="2546095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75171" y="2060812"/>
              <a:ext cx="3136826" cy="1910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8"/>
            <p:cNvSpPr txBox="1">
              <a:spLocks noChangeArrowheads="1"/>
            </p:cNvSpPr>
            <p:nvPr/>
          </p:nvSpPr>
          <p:spPr bwMode="auto">
            <a:xfrm>
              <a:off x="5622546" y="3960576"/>
              <a:ext cx="305743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dirty="0" smtClean="0"/>
                <a:t>Final control with a gamma source</a:t>
              </a:r>
              <a:endParaRPr lang="en-GB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EX2 Prototype Slab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IWAA 2012 Fermilab D. Martin ESRF</a:t>
            </a:r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179388" y="2010341"/>
            <a:ext cx="2520950" cy="4531762"/>
            <a:chOff x="179388" y="2010341"/>
            <a:chExt cx="2520950" cy="4531762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9388" y="2010341"/>
              <a:ext cx="2520950" cy="3635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7"/>
            <p:cNvSpPr txBox="1">
              <a:spLocks noChangeArrowheads="1"/>
            </p:cNvSpPr>
            <p:nvPr/>
          </p:nvSpPr>
          <p:spPr bwMode="auto">
            <a:xfrm>
              <a:off x="179388" y="5618773"/>
              <a:ext cx="2509221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dirty="0" smtClean="0"/>
                <a:t>Finishing concrete layer over the rollcrete layer</a:t>
              </a:r>
              <a:endParaRPr lang="en-GB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934113" y="1573094"/>
            <a:ext cx="6087055" cy="4974551"/>
            <a:chOff x="3056945" y="1573094"/>
            <a:chExt cx="6087055" cy="4974551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56945" y="1573094"/>
              <a:ext cx="2799924" cy="2057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09488" y="3640079"/>
              <a:ext cx="3934512" cy="29075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11"/>
            <p:cNvSpPr txBox="1">
              <a:spLocks noChangeArrowheads="1"/>
            </p:cNvSpPr>
            <p:nvPr/>
          </p:nvSpPr>
          <p:spPr bwMode="auto">
            <a:xfrm>
              <a:off x="5869722" y="3239803"/>
              <a:ext cx="1595438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dirty="0" smtClean="0"/>
                <a:t>Bitumen layer</a:t>
              </a:r>
              <a:endParaRPr lang="en-GB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EX2 Prototype Slab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IWAA 2012 Fermilab D. Martin ESRF</a:t>
            </a:r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164956" y="1634525"/>
            <a:ext cx="3618884" cy="4554037"/>
            <a:chOff x="164956" y="1634525"/>
            <a:chExt cx="3618884" cy="4554037"/>
          </a:xfrm>
        </p:grpSpPr>
        <p:pic>
          <p:nvPicPr>
            <p:cNvPr id="4" name="Picture 3" descr="P1030015.JPG"/>
            <p:cNvPicPr>
              <a:picLocks noChangeAspect="1"/>
            </p:cNvPicPr>
            <p:nvPr/>
          </p:nvPicPr>
          <p:blipFill>
            <a:blip r:embed="rId2" cstate="print"/>
            <a:srcRect r="13782"/>
            <a:stretch>
              <a:fillRect/>
            </a:stretch>
          </p:blipFill>
          <p:spPr>
            <a:xfrm rot="5400000">
              <a:off x="-85399" y="1903764"/>
              <a:ext cx="4138477" cy="3600000"/>
            </a:xfrm>
            <a:prstGeom prst="rect">
              <a:avLst/>
            </a:prstGeom>
          </p:spPr>
        </p:pic>
        <p:sp>
          <p:nvSpPr>
            <p:cNvPr id="7" name="TextBox 11"/>
            <p:cNvSpPr txBox="1">
              <a:spLocks noChangeArrowheads="1"/>
            </p:cNvSpPr>
            <p:nvPr/>
          </p:nvSpPr>
          <p:spPr bwMode="auto">
            <a:xfrm>
              <a:off x="164956" y="5819230"/>
              <a:ext cx="119776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dirty="0" smtClean="0"/>
                <a:t>Steelwork</a:t>
              </a:r>
              <a:endParaRPr lang="en-GB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950264" y="1514902"/>
            <a:ext cx="4940518" cy="4919859"/>
            <a:chOff x="3950264" y="1514902"/>
            <a:chExt cx="4940518" cy="4919859"/>
          </a:xfrm>
        </p:grpSpPr>
        <p:pic>
          <p:nvPicPr>
            <p:cNvPr id="5" name="Picture 4" descr="P1030012.JPG"/>
            <p:cNvPicPr>
              <a:picLocks noChangeAspect="1"/>
            </p:cNvPicPr>
            <p:nvPr/>
          </p:nvPicPr>
          <p:blipFill>
            <a:blip r:embed="rId3" cstate="print"/>
            <a:srcRect l="11343" t="6965" r="24776" b="13433"/>
            <a:stretch>
              <a:fillRect/>
            </a:stretch>
          </p:blipFill>
          <p:spPr>
            <a:xfrm>
              <a:off x="6518901" y="1514902"/>
              <a:ext cx="2311200" cy="2160000"/>
            </a:xfrm>
            <a:prstGeom prst="rect">
              <a:avLst/>
            </a:prstGeom>
          </p:spPr>
        </p:pic>
        <p:pic>
          <p:nvPicPr>
            <p:cNvPr id="6" name="Picture 5" descr="P1020998.JPG"/>
            <p:cNvPicPr>
              <a:picLocks noChangeAspect="1"/>
            </p:cNvPicPr>
            <p:nvPr/>
          </p:nvPicPr>
          <p:blipFill>
            <a:blip r:embed="rId4" cstate="print"/>
            <a:srcRect l="5448" t="24876" r="34925" b="24378"/>
            <a:stretch>
              <a:fillRect/>
            </a:stretch>
          </p:blipFill>
          <p:spPr>
            <a:xfrm rot="5400000">
              <a:off x="3240608" y="3220417"/>
              <a:ext cx="3924000" cy="2504687"/>
            </a:xfrm>
            <a:prstGeom prst="rect">
              <a:avLst/>
            </a:prstGeom>
          </p:spPr>
        </p:pic>
        <p:sp>
          <p:nvSpPr>
            <p:cNvPr id="8" name="TextBox 11"/>
            <p:cNvSpPr txBox="1">
              <a:spLocks noChangeArrowheads="1"/>
            </p:cNvSpPr>
            <p:nvPr/>
          </p:nvSpPr>
          <p:spPr bwMode="auto">
            <a:xfrm>
              <a:off x="6552109" y="3758418"/>
              <a:ext cx="2338673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dirty="0" smtClean="0"/>
                <a:t>Strain gauges and thermocouples</a:t>
              </a:r>
              <a:endParaRPr lang="en-GB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EX2 Prototype Slab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IWAA 2012 Fermilab D. Martin ESRF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773" y="3121452"/>
            <a:ext cx="3671888" cy="222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6822" y="4224361"/>
            <a:ext cx="3096000" cy="221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9522" y="1860169"/>
            <a:ext cx="3096000" cy="2234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302075" y="5397477"/>
            <a:ext cx="19928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 err="1" smtClean="0"/>
              <a:t>Steel</a:t>
            </a:r>
            <a:r>
              <a:rPr lang="fr-FR" dirty="0" smtClean="0"/>
              <a:t> and </a:t>
            </a:r>
            <a:r>
              <a:rPr lang="en-GB" dirty="0" smtClean="0"/>
              <a:t>pouring</a:t>
            </a:r>
            <a:endParaRPr lang="en-GB" dirty="0"/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7602539" y="5896780"/>
            <a:ext cx="12002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smtClean="0"/>
              <a:t>Finishing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ESRF Upgrade Programme Prototype Slab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46987"/>
            <a:ext cx="8229600" cy="2832390"/>
          </a:xfrm>
        </p:spPr>
        <p:txBody>
          <a:bodyPr/>
          <a:lstStyle/>
          <a:p>
            <a:r>
              <a:rPr lang="en-US" dirty="0" smtClean="0"/>
              <a:t>The ESRF Upgrade program</a:t>
            </a:r>
          </a:p>
          <a:p>
            <a:r>
              <a:rPr lang="en-US" dirty="0" smtClean="0"/>
              <a:t>Tolerances for the experimental hall slab</a:t>
            </a:r>
          </a:p>
          <a:p>
            <a:r>
              <a:rPr lang="en-US" dirty="0" smtClean="0"/>
              <a:t>Slab design</a:t>
            </a:r>
          </a:p>
          <a:p>
            <a:r>
              <a:rPr lang="en-US" dirty="0" smtClean="0"/>
              <a:t>Implementation</a:t>
            </a:r>
          </a:p>
          <a:p>
            <a:r>
              <a:rPr lang="en-US" dirty="0" smtClean="0"/>
              <a:t>The EX2 Prototype </a:t>
            </a:r>
            <a:r>
              <a:rPr lang="en-US" smtClean="0"/>
              <a:t>slab measurements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David Martin ESRF Alignment and GEodesy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33456-1EC4-4C2F-967E-694E30FD0314}" type="slidenum">
              <a:rPr lang="en-GB" smtClean="0"/>
              <a:pPr/>
              <a:t>2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EX2 Prototype Slab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IWAA 2012 Fermilab D. Martin ESRF</a:t>
            </a:r>
            <a:endParaRPr lang="en-GB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7549" y="1611336"/>
            <a:ext cx="6707131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1188538" y="5969355"/>
            <a:ext cx="1544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 smtClean="0"/>
              <a:t>Finished slab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 Slab</a:t>
            </a:r>
            <a:br>
              <a:rPr lang="en-US" dirty="0" smtClean="0"/>
            </a:br>
            <a:r>
              <a:rPr lang="en-US" dirty="0" smtClean="0"/>
              <a:t>Measuring Slab Shrinkage and Curling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IWAA 2012 Fermilab D. Martin ESRF</a:t>
            </a:r>
            <a:endParaRPr lang="en-GB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6788" y="1537777"/>
            <a:ext cx="7208837" cy="496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3" name="Group 12"/>
          <p:cNvGrpSpPr/>
          <p:nvPr/>
        </p:nvGrpSpPr>
        <p:grpSpPr>
          <a:xfrm>
            <a:off x="1105469" y="2991361"/>
            <a:ext cx="2238233" cy="2222085"/>
            <a:chOff x="1105469" y="2895825"/>
            <a:chExt cx="2238233" cy="2222085"/>
          </a:xfrm>
        </p:grpSpPr>
        <p:sp>
          <p:nvSpPr>
            <p:cNvPr id="8" name="Down Arrow 7"/>
            <p:cNvSpPr/>
            <p:nvPr/>
          </p:nvSpPr>
          <p:spPr>
            <a:xfrm>
              <a:off x="2088108" y="3848668"/>
              <a:ext cx="272955" cy="1269242"/>
            </a:xfrm>
            <a:prstGeom prst="downArrow">
              <a:avLst/>
            </a:prstGeom>
            <a:effectLst>
              <a:glow rad="228600">
                <a:schemeClr val="accent1">
                  <a:lumMod val="20000"/>
                  <a:lumOff val="8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effectLst>
                  <a:glow rad="101600">
                    <a:schemeClr val="accent3">
                      <a:alpha val="60000"/>
                    </a:schemeClr>
                  </a:glow>
                </a:effectLst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105469" y="2895825"/>
              <a:ext cx="22382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AT401 Laser Tracker Measurements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497540" y="39305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grpSp>
        <p:nvGrpSpPr>
          <p:cNvPr id="14" name="Group 13"/>
          <p:cNvGrpSpPr/>
          <p:nvPr/>
        </p:nvGrpSpPr>
        <p:grpSpPr>
          <a:xfrm>
            <a:off x="3411941" y="2315344"/>
            <a:ext cx="2238233" cy="1929111"/>
            <a:chOff x="3411941" y="2219808"/>
            <a:chExt cx="2238233" cy="1929111"/>
          </a:xfrm>
        </p:grpSpPr>
        <p:sp>
          <p:nvSpPr>
            <p:cNvPr id="9" name="Down Arrow 8"/>
            <p:cNvSpPr/>
            <p:nvPr/>
          </p:nvSpPr>
          <p:spPr>
            <a:xfrm>
              <a:off x="4380932" y="2879677"/>
              <a:ext cx="272955" cy="1269242"/>
            </a:xfrm>
            <a:prstGeom prst="downArrow">
              <a:avLst/>
            </a:prstGeom>
            <a:effectLst>
              <a:glow rad="228600">
                <a:schemeClr val="accent1">
                  <a:lumMod val="20000"/>
                  <a:lumOff val="8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effectLst>
                  <a:glow rad="101600">
                    <a:schemeClr val="accent3">
                      <a:alpha val="60000"/>
                    </a:schemeClr>
                  </a:glow>
                </a:effectLst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11941" y="2219808"/>
              <a:ext cx="22382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HLS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Measurements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Slab Shrinkage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IWAA 2012 Fermilab D. Martin ESRF</a:t>
            </a:r>
            <a:endParaRPr lang="en-GB" dirty="0"/>
          </a:p>
        </p:txBody>
      </p:sp>
      <p:pic>
        <p:nvPicPr>
          <p:cNvPr id="10" name="Picture 9" descr="Shrink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000" y="1397874"/>
            <a:ext cx="8640000" cy="439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5226" y="5933093"/>
            <a:ext cx="5859256" cy="540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Asymptote less than 180 µm per m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Slab Shrinkage Strain Gauges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IWAA 2012 Fermilab D. Martin ESRF</a:t>
            </a:r>
            <a:endParaRPr lang="en-GB" dirty="0"/>
          </a:p>
        </p:txBody>
      </p:sp>
      <p:pic>
        <p:nvPicPr>
          <p:cNvPr id="8" name="Picture 7" descr="StrainGaugeShrink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000" y="1800000"/>
            <a:ext cx="8640000" cy="4392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535837" y="1819890"/>
            <a:ext cx="3897298" cy="1580258"/>
            <a:chOff x="2512381" y="896645"/>
            <a:chExt cx="4412202" cy="1793289"/>
          </a:xfrm>
        </p:grpSpPr>
        <p:sp>
          <p:nvSpPr>
            <p:cNvPr id="12" name="Rectangle 11"/>
            <p:cNvSpPr/>
            <p:nvPr/>
          </p:nvSpPr>
          <p:spPr>
            <a:xfrm>
              <a:off x="2512381" y="896645"/>
              <a:ext cx="4412202" cy="179328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3" name="Group 32"/>
            <p:cNvGrpSpPr/>
            <p:nvPr/>
          </p:nvGrpSpPr>
          <p:grpSpPr>
            <a:xfrm>
              <a:off x="2590184" y="1127464"/>
              <a:ext cx="4248297" cy="1487015"/>
              <a:chOff x="2403754" y="1526959"/>
              <a:chExt cx="4248297" cy="1487015"/>
            </a:xfrm>
          </p:grpSpPr>
          <p:grpSp>
            <p:nvGrpSpPr>
              <p:cNvPr id="15" name="Group 16"/>
              <p:cNvGrpSpPr/>
              <p:nvPr/>
            </p:nvGrpSpPr>
            <p:grpSpPr>
              <a:xfrm>
                <a:off x="2902978" y="1526959"/>
                <a:ext cx="3749073" cy="1487015"/>
                <a:chOff x="3462292" y="1535837"/>
                <a:chExt cx="3749073" cy="1487015"/>
              </a:xfrm>
            </p:grpSpPr>
            <p:sp>
              <p:nvSpPr>
                <p:cNvPr id="21" name="Rectangle 3"/>
                <p:cNvSpPr/>
                <p:nvPr/>
              </p:nvSpPr>
              <p:spPr>
                <a:xfrm>
                  <a:off x="3462292" y="1686757"/>
                  <a:ext cx="3204000" cy="630000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4714042" y="1535837"/>
                  <a:ext cx="364202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E1</a:t>
                  </a:r>
                  <a:endParaRPr lang="en-GB" sz="1400" dirty="0"/>
                </a:p>
              </p:txBody>
            </p:sp>
            <p:grpSp>
              <p:nvGrpSpPr>
                <p:cNvPr id="23" name="Group 9"/>
                <p:cNvGrpSpPr/>
                <p:nvPr/>
              </p:nvGrpSpPr>
              <p:grpSpPr>
                <a:xfrm>
                  <a:off x="4702130" y="1838179"/>
                  <a:ext cx="404642" cy="906362"/>
                  <a:chOff x="4888568" y="1838179"/>
                  <a:chExt cx="404642" cy="906362"/>
                </a:xfrm>
              </p:grpSpPr>
              <p:cxnSp>
                <p:nvCxnSpPr>
                  <p:cNvPr id="38" name="Straight Connector 5"/>
                  <p:cNvCxnSpPr/>
                  <p:nvPr/>
                </p:nvCxnSpPr>
                <p:spPr>
                  <a:xfrm>
                    <a:off x="4900474" y="2006353"/>
                    <a:ext cx="144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headEnd type="arrow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38"/>
                  <p:cNvCxnSpPr/>
                  <p:nvPr/>
                </p:nvCxnSpPr>
                <p:spPr>
                  <a:xfrm rot="5400000">
                    <a:off x="4990731" y="1910179"/>
                    <a:ext cx="144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headEnd type="arrow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39"/>
                  <p:cNvCxnSpPr/>
                  <p:nvPr/>
                </p:nvCxnSpPr>
                <p:spPr>
                  <a:xfrm>
                    <a:off x="5070629" y="2006353"/>
                    <a:ext cx="144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headEnd type="none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40"/>
                  <p:cNvCxnSpPr/>
                  <p:nvPr/>
                </p:nvCxnSpPr>
                <p:spPr>
                  <a:xfrm>
                    <a:off x="4888568" y="2744541"/>
                    <a:ext cx="144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headEnd type="arrow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41"/>
                  <p:cNvCxnSpPr/>
                  <p:nvPr/>
                </p:nvCxnSpPr>
                <p:spPr>
                  <a:xfrm>
                    <a:off x="5149210" y="2744540"/>
                    <a:ext cx="144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headEnd type="none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4" name="TextBox 23"/>
                <p:cNvSpPr txBox="1"/>
                <p:nvPr/>
              </p:nvSpPr>
              <p:spPr>
                <a:xfrm>
                  <a:off x="4332304" y="1855430"/>
                  <a:ext cx="364202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E3</a:t>
                  </a:r>
                  <a:endParaRPr lang="en-GB" sz="1400" dirty="0"/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5051393" y="1855430"/>
                  <a:ext cx="364202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E2</a:t>
                  </a:r>
                  <a:endParaRPr lang="en-GB" sz="1400" dirty="0"/>
                </a:p>
              </p:txBody>
            </p:sp>
            <p:cxnSp>
              <p:nvCxnSpPr>
                <p:cNvPr id="26" name="Straight Connector 25"/>
                <p:cNvCxnSpPr/>
                <p:nvPr/>
              </p:nvCxnSpPr>
              <p:spPr>
                <a:xfrm>
                  <a:off x="6437784" y="2025588"/>
                  <a:ext cx="144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13"/>
                <p:cNvCxnSpPr/>
                <p:nvPr/>
              </p:nvCxnSpPr>
              <p:spPr>
                <a:xfrm rot="16200000" flipV="1">
                  <a:off x="6288343" y="2044823"/>
                  <a:ext cx="144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TextBox 27"/>
                <p:cNvSpPr txBox="1"/>
                <p:nvPr/>
              </p:nvSpPr>
              <p:spPr>
                <a:xfrm>
                  <a:off x="6622742" y="1873181"/>
                  <a:ext cx="588623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E4,E6</a:t>
                  </a:r>
                  <a:endParaRPr lang="en-GB" sz="1400" dirty="0"/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6178857" y="2166146"/>
                  <a:ext cx="364202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E5</a:t>
                  </a:r>
                  <a:endParaRPr lang="en-GB" sz="1400" dirty="0"/>
                </a:p>
              </p:txBody>
            </p:sp>
            <p:cxnSp>
              <p:nvCxnSpPr>
                <p:cNvPr id="30" name="Straight Connector 29"/>
                <p:cNvCxnSpPr/>
                <p:nvPr/>
              </p:nvCxnSpPr>
              <p:spPr>
                <a:xfrm>
                  <a:off x="6504459" y="2754251"/>
                  <a:ext cx="144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6502078" y="2608994"/>
                  <a:ext cx="144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TextBox 31"/>
                <p:cNvSpPr txBox="1"/>
                <p:nvPr/>
              </p:nvSpPr>
              <p:spPr>
                <a:xfrm>
                  <a:off x="6221717" y="2711463"/>
                  <a:ext cx="36420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E5</a:t>
                  </a:r>
                  <a:endParaRPr lang="en-GB" sz="1400" dirty="0"/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6663223" y="2604232"/>
                  <a:ext cx="36420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E4</a:t>
                  </a:r>
                  <a:endParaRPr lang="en-GB" sz="1400" dirty="0"/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6663223" y="2449443"/>
                  <a:ext cx="36420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E6</a:t>
                  </a:r>
                  <a:endParaRPr lang="en-GB" sz="1400" dirty="0"/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5070444" y="2715075"/>
                  <a:ext cx="36420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E2</a:t>
                  </a:r>
                  <a:endParaRPr lang="en-GB" sz="1400" dirty="0"/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4370357" y="2715075"/>
                  <a:ext cx="36420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E3</a:t>
                  </a:r>
                  <a:endParaRPr lang="en-GB" sz="1400" dirty="0"/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4720400" y="2715075"/>
                  <a:ext cx="36420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E1</a:t>
                  </a:r>
                  <a:endParaRPr lang="en-GB" sz="1400" dirty="0"/>
                </a:p>
              </p:txBody>
            </p:sp>
          </p:grpSp>
          <p:sp>
            <p:nvSpPr>
              <p:cNvPr id="16" name="Rectangle 15"/>
              <p:cNvSpPr/>
              <p:nvPr/>
            </p:nvSpPr>
            <p:spPr>
              <a:xfrm>
                <a:off x="2911876" y="2574524"/>
                <a:ext cx="3204000" cy="1980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4323425" y="2713260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5823613" y="2715641"/>
                <a:ext cx="36000" cy="36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2954190" y="1740026"/>
                <a:ext cx="54604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/>
                  <a:t>Plan </a:t>
                </a:r>
              </a:p>
              <a:p>
                <a:pPr algn="ctr"/>
                <a:r>
                  <a:rPr lang="en-US" sz="1400" dirty="0" smtClean="0"/>
                  <a:t>View</a:t>
                </a:r>
                <a:endParaRPr lang="en-GB" sz="1400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403754" y="2423606"/>
                <a:ext cx="54604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/>
                  <a:t>Side </a:t>
                </a:r>
              </a:p>
              <a:p>
                <a:pPr algn="ctr"/>
                <a:r>
                  <a:rPr lang="en-US" sz="1400" dirty="0" smtClean="0"/>
                  <a:t>View</a:t>
                </a:r>
                <a:endParaRPr lang="en-GB" sz="1400" dirty="0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512381" y="967666"/>
              <a:ext cx="20049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Position of Strain Gauges</a:t>
              </a:r>
              <a:endParaRPr lang="en-GB" sz="1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ShrinkageGradie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000" y="1800000"/>
            <a:ext cx="8640000" cy="439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Slab Shrinkage Strain Gauges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IWAA 2012 Fermilab D. Martin ESRF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Slab Shrinkage Bitumen Layer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IWAA 2012 Fermilab D. Martin ESRF</a:t>
            </a:r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607" t="1130" r="607" b="2037"/>
          <a:stretch>
            <a:fillRect/>
          </a:stretch>
        </p:blipFill>
        <p:spPr bwMode="auto">
          <a:xfrm>
            <a:off x="630000" y="1440000"/>
            <a:ext cx="7884000" cy="4933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Slab Curling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IWAA 2012 Fermilab D. Martin ESRF</a:t>
            </a:r>
            <a:endParaRPr lang="en-GB" dirty="0"/>
          </a:p>
        </p:txBody>
      </p:sp>
      <p:pic>
        <p:nvPicPr>
          <p:cNvPr id="10" name="Picture 9" descr="Curling1.jpg"/>
          <p:cNvPicPr>
            <a:picLocks noChangeAspect="1"/>
          </p:cNvPicPr>
          <p:nvPr/>
        </p:nvPicPr>
        <p:blipFill>
          <a:blip r:embed="rId2" cstate="print"/>
          <a:srcRect l="7379" t="5069" r="3981"/>
          <a:stretch>
            <a:fillRect/>
          </a:stretch>
        </p:blipFill>
        <p:spPr>
          <a:xfrm>
            <a:off x="972000" y="2485778"/>
            <a:ext cx="7200000" cy="3919715"/>
          </a:xfrm>
          <a:prstGeom prst="rect">
            <a:avLst/>
          </a:prstGeom>
        </p:spPr>
      </p:pic>
      <p:pic>
        <p:nvPicPr>
          <p:cNvPr id="6" name="Picture 5" descr="Normalised Bending SMA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2249" y="1376040"/>
            <a:ext cx="3770050" cy="2827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Slab Movements due to Temperature Variation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IWAA 2012 Fermilab D. Martin ESRF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0" y="5131558"/>
            <a:ext cx="9144000" cy="14466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T=constant</a:t>
            </a:r>
          </a:p>
          <a:p>
            <a:pPr algn="ctr"/>
            <a:r>
              <a:rPr lang="en-US" dirty="0" smtClean="0"/>
              <a:t>Over one day the sub-surface temperature doesn’t vary significantly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146412" y="4176215"/>
            <a:ext cx="6960358" cy="9416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3985146" y="2647666"/>
            <a:ext cx="614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T=</a:t>
            </a:r>
            <a:endParaRPr lang="en-GB" sz="2800" dirty="0"/>
          </a:p>
        </p:txBody>
      </p:sp>
      <p:sp>
        <p:nvSpPr>
          <p:cNvPr id="8" name="Freeform 7"/>
          <p:cNvSpPr/>
          <p:nvPr/>
        </p:nvSpPr>
        <p:spPr>
          <a:xfrm>
            <a:off x="4585647" y="2470246"/>
            <a:ext cx="1323833" cy="623247"/>
          </a:xfrm>
          <a:custGeom>
            <a:avLst/>
            <a:gdLst>
              <a:gd name="connsiteX0" fmla="*/ 0 w 1405719"/>
              <a:gd name="connsiteY0" fmla="*/ 477672 h 675565"/>
              <a:gd name="connsiteX1" fmla="*/ 232012 w 1405719"/>
              <a:gd name="connsiteY1" fmla="*/ 600502 h 675565"/>
              <a:gd name="connsiteX2" fmla="*/ 573206 w 1405719"/>
              <a:gd name="connsiteY2" fmla="*/ 27296 h 675565"/>
              <a:gd name="connsiteX3" fmla="*/ 968991 w 1405719"/>
              <a:gd name="connsiteY3" fmla="*/ 586854 h 675565"/>
              <a:gd name="connsiteX4" fmla="*/ 1269242 w 1405719"/>
              <a:gd name="connsiteY4" fmla="*/ 163773 h 675565"/>
              <a:gd name="connsiteX5" fmla="*/ 1405719 w 1405719"/>
              <a:gd name="connsiteY5" fmla="*/ 0 h 675565"/>
              <a:gd name="connsiteX0" fmla="*/ 0 w 1405719"/>
              <a:gd name="connsiteY0" fmla="*/ 477672 h 675565"/>
              <a:gd name="connsiteX1" fmla="*/ 232012 w 1405719"/>
              <a:gd name="connsiteY1" fmla="*/ 600502 h 675565"/>
              <a:gd name="connsiteX2" fmla="*/ 573206 w 1405719"/>
              <a:gd name="connsiteY2" fmla="*/ 27296 h 675565"/>
              <a:gd name="connsiteX3" fmla="*/ 968991 w 1405719"/>
              <a:gd name="connsiteY3" fmla="*/ 627797 h 675565"/>
              <a:gd name="connsiteX4" fmla="*/ 1269242 w 1405719"/>
              <a:gd name="connsiteY4" fmla="*/ 163773 h 675565"/>
              <a:gd name="connsiteX5" fmla="*/ 1405719 w 1405719"/>
              <a:gd name="connsiteY5" fmla="*/ 0 h 675565"/>
              <a:gd name="connsiteX0" fmla="*/ 0 w 1269242"/>
              <a:gd name="connsiteY0" fmla="*/ 454925 h 652818"/>
              <a:gd name="connsiteX1" fmla="*/ 232012 w 1269242"/>
              <a:gd name="connsiteY1" fmla="*/ 577755 h 652818"/>
              <a:gd name="connsiteX2" fmla="*/ 573206 w 1269242"/>
              <a:gd name="connsiteY2" fmla="*/ 4549 h 652818"/>
              <a:gd name="connsiteX3" fmla="*/ 968991 w 1269242"/>
              <a:gd name="connsiteY3" fmla="*/ 605050 h 652818"/>
              <a:gd name="connsiteX4" fmla="*/ 1269242 w 1269242"/>
              <a:gd name="connsiteY4" fmla="*/ 141026 h 652818"/>
              <a:gd name="connsiteX0" fmla="*/ 0 w 1269242"/>
              <a:gd name="connsiteY0" fmla="*/ 454925 h 627796"/>
              <a:gd name="connsiteX1" fmla="*/ 232012 w 1269242"/>
              <a:gd name="connsiteY1" fmla="*/ 577755 h 627796"/>
              <a:gd name="connsiteX2" fmla="*/ 573206 w 1269242"/>
              <a:gd name="connsiteY2" fmla="*/ 4549 h 627796"/>
              <a:gd name="connsiteX3" fmla="*/ 968991 w 1269242"/>
              <a:gd name="connsiteY3" fmla="*/ 605050 h 627796"/>
              <a:gd name="connsiteX4" fmla="*/ 1269242 w 1269242"/>
              <a:gd name="connsiteY4" fmla="*/ 141026 h 627796"/>
              <a:gd name="connsiteX0" fmla="*/ 0 w 1323833"/>
              <a:gd name="connsiteY0" fmla="*/ 291152 h 627796"/>
              <a:gd name="connsiteX1" fmla="*/ 286603 w 1323833"/>
              <a:gd name="connsiteY1" fmla="*/ 577755 h 627796"/>
              <a:gd name="connsiteX2" fmla="*/ 627797 w 1323833"/>
              <a:gd name="connsiteY2" fmla="*/ 4549 h 627796"/>
              <a:gd name="connsiteX3" fmla="*/ 1023582 w 1323833"/>
              <a:gd name="connsiteY3" fmla="*/ 605050 h 627796"/>
              <a:gd name="connsiteX4" fmla="*/ 1323833 w 1323833"/>
              <a:gd name="connsiteY4" fmla="*/ 141026 h 627796"/>
              <a:gd name="connsiteX0" fmla="*/ 0 w 1323833"/>
              <a:gd name="connsiteY0" fmla="*/ 291152 h 627796"/>
              <a:gd name="connsiteX1" fmla="*/ 286603 w 1323833"/>
              <a:gd name="connsiteY1" fmla="*/ 577755 h 627796"/>
              <a:gd name="connsiteX2" fmla="*/ 627797 w 1323833"/>
              <a:gd name="connsiteY2" fmla="*/ 4549 h 627796"/>
              <a:gd name="connsiteX3" fmla="*/ 1023582 w 1323833"/>
              <a:gd name="connsiteY3" fmla="*/ 605050 h 627796"/>
              <a:gd name="connsiteX4" fmla="*/ 1323833 w 1323833"/>
              <a:gd name="connsiteY4" fmla="*/ 141026 h 627796"/>
              <a:gd name="connsiteX0" fmla="*/ 0 w 1323833"/>
              <a:gd name="connsiteY0" fmla="*/ 295702 h 632346"/>
              <a:gd name="connsiteX1" fmla="*/ 245660 w 1323833"/>
              <a:gd name="connsiteY1" fmla="*/ 555009 h 632346"/>
              <a:gd name="connsiteX2" fmla="*/ 627797 w 1323833"/>
              <a:gd name="connsiteY2" fmla="*/ 9099 h 632346"/>
              <a:gd name="connsiteX3" fmla="*/ 1023582 w 1323833"/>
              <a:gd name="connsiteY3" fmla="*/ 609600 h 632346"/>
              <a:gd name="connsiteX4" fmla="*/ 1323833 w 1323833"/>
              <a:gd name="connsiteY4" fmla="*/ 145576 h 632346"/>
              <a:gd name="connsiteX0" fmla="*/ 0 w 1323833"/>
              <a:gd name="connsiteY0" fmla="*/ 286603 h 623247"/>
              <a:gd name="connsiteX1" fmla="*/ 259308 w 1323833"/>
              <a:gd name="connsiteY1" fmla="*/ 600501 h 623247"/>
              <a:gd name="connsiteX2" fmla="*/ 627797 w 1323833"/>
              <a:gd name="connsiteY2" fmla="*/ 0 h 623247"/>
              <a:gd name="connsiteX3" fmla="*/ 1023582 w 1323833"/>
              <a:gd name="connsiteY3" fmla="*/ 600501 h 623247"/>
              <a:gd name="connsiteX4" fmla="*/ 1323833 w 1323833"/>
              <a:gd name="connsiteY4" fmla="*/ 136477 h 623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3833" h="623247">
                <a:moveTo>
                  <a:pt x="0" y="286603"/>
                </a:moveTo>
                <a:cubicBezTo>
                  <a:pt x="68239" y="385549"/>
                  <a:pt x="109183" y="593678"/>
                  <a:pt x="259308" y="600501"/>
                </a:cubicBezTo>
                <a:cubicBezTo>
                  <a:pt x="368490" y="593677"/>
                  <a:pt x="500418" y="0"/>
                  <a:pt x="627797" y="0"/>
                </a:cubicBezTo>
                <a:cubicBezTo>
                  <a:pt x="755176" y="0"/>
                  <a:pt x="907576" y="577755"/>
                  <a:pt x="1023582" y="600501"/>
                </a:cubicBezTo>
                <a:cubicBezTo>
                  <a:pt x="1139588" y="623247"/>
                  <a:pt x="1251045" y="241110"/>
                  <a:pt x="1323833" y="136477"/>
                </a:cubicBezTo>
              </a:path>
            </a:pathLst>
          </a:cu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754538" y="3145284"/>
            <a:ext cx="381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 the day air temperature varies</a:t>
            </a:r>
            <a:endParaRPr lang="en-GB" dirty="0"/>
          </a:p>
        </p:txBody>
      </p:sp>
      <p:sp>
        <p:nvSpPr>
          <p:cNvPr id="10" name="Freeform 9"/>
          <p:cNvSpPr/>
          <p:nvPr/>
        </p:nvSpPr>
        <p:spPr>
          <a:xfrm>
            <a:off x="6790006" y="2912014"/>
            <a:ext cx="450166" cy="1237957"/>
          </a:xfrm>
          <a:custGeom>
            <a:avLst/>
            <a:gdLst>
              <a:gd name="connsiteX0" fmla="*/ 229772 w 461889"/>
              <a:gd name="connsiteY0" fmla="*/ 0 h 1237957"/>
              <a:gd name="connsiteX1" fmla="*/ 75028 w 461889"/>
              <a:gd name="connsiteY1" fmla="*/ 211015 h 1237957"/>
              <a:gd name="connsiteX2" fmla="*/ 398584 w 461889"/>
              <a:gd name="connsiteY2" fmla="*/ 478301 h 1237957"/>
              <a:gd name="connsiteX3" fmla="*/ 4689 w 461889"/>
              <a:gd name="connsiteY3" fmla="*/ 675249 h 1237957"/>
              <a:gd name="connsiteX4" fmla="*/ 426720 w 461889"/>
              <a:gd name="connsiteY4" fmla="*/ 844061 h 1237957"/>
              <a:gd name="connsiteX5" fmla="*/ 215704 w 461889"/>
              <a:gd name="connsiteY5" fmla="*/ 1083212 h 1237957"/>
              <a:gd name="connsiteX6" fmla="*/ 173501 w 461889"/>
              <a:gd name="connsiteY6" fmla="*/ 1237957 h 1237957"/>
              <a:gd name="connsiteX7" fmla="*/ 173501 w 461889"/>
              <a:gd name="connsiteY7" fmla="*/ 1237957 h 1237957"/>
              <a:gd name="connsiteX0" fmla="*/ 229772 w 450166"/>
              <a:gd name="connsiteY0" fmla="*/ 0 h 1237957"/>
              <a:gd name="connsiteX1" fmla="*/ 75028 w 450166"/>
              <a:gd name="connsiteY1" fmla="*/ 211015 h 1237957"/>
              <a:gd name="connsiteX2" fmla="*/ 398584 w 450166"/>
              <a:gd name="connsiteY2" fmla="*/ 478301 h 1237957"/>
              <a:gd name="connsiteX3" fmla="*/ 4689 w 450166"/>
              <a:gd name="connsiteY3" fmla="*/ 675249 h 1237957"/>
              <a:gd name="connsiteX4" fmla="*/ 426720 w 450166"/>
              <a:gd name="connsiteY4" fmla="*/ 844061 h 1237957"/>
              <a:gd name="connsiteX5" fmla="*/ 145366 w 450166"/>
              <a:gd name="connsiteY5" fmla="*/ 1055077 h 1237957"/>
              <a:gd name="connsiteX6" fmla="*/ 173501 w 450166"/>
              <a:gd name="connsiteY6" fmla="*/ 1237957 h 1237957"/>
              <a:gd name="connsiteX7" fmla="*/ 173501 w 450166"/>
              <a:gd name="connsiteY7" fmla="*/ 1237957 h 1237957"/>
              <a:gd name="connsiteX0" fmla="*/ 229772 w 459544"/>
              <a:gd name="connsiteY0" fmla="*/ 0 h 1237957"/>
              <a:gd name="connsiteX1" fmla="*/ 75028 w 459544"/>
              <a:gd name="connsiteY1" fmla="*/ 211015 h 1237957"/>
              <a:gd name="connsiteX2" fmla="*/ 398584 w 459544"/>
              <a:gd name="connsiteY2" fmla="*/ 478301 h 1237957"/>
              <a:gd name="connsiteX3" fmla="*/ 4689 w 459544"/>
              <a:gd name="connsiteY3" fmla="*/ 675249 h 1237957"/>
              <a:gd name="connsiteX4" fmla="*/ 426720 w 459544"/>
              <a:gd name="connsiteY4" fmla="*/ 844061 h 1237957"/>
              <a:gd name="connsiteX5" fmla="*/ 201636 w 459544"/>
              <a:gd name="connsiteY5" fmla="*/ 1097280 h 1237957"/>
              <a:gd name="connsiteX6" fmla="*/ 173501 w 459544"/>
              <a:gd name="connsiteY6" fmla="*/ 1237957 h 1237957"/>
              <a:gd name="connsiteX7" fmla="*/ 173501 w 459544"/>
              <a:gd name="connsiteY7" fmla="*/ 1237957 h 1237957"/>
              <a:gd name="connsiteX0" fmla="*/ 229772 w 459545"/>
              <a:gd name="connsiteY0" fmla="*/ 0 h 1237957"/>
              <a:gd name="connsiteX1" fmla="*/ 75028 w 459545"/>
              <a:gd name="connsiteY1" fmla="*/ 211015 h 1237957"/>
              <a:gd name="connsiteX2" fmla="*/ 398584 w 459545"/>
              <a:gd name="connsiteY2" fmla="*/ 478301 h 1237957"/>
              <a:gd name="connsiteX3" fmla="*/ 4689 w 459545"/>
              <a:gd name="connsiteY3" fmla="*/ 675249 h 1237957"/>
              <a:gd name="connsiteX4" fmla="*/ 426720 w 459545"/>
              <a:gd name="connsiteY4" fmla="*/ 844061 h 1237957"/>
              <a:gd name="connsiteX5" fmla="*/ 201636 w 459545"/>
              <a:gd name="connsiteY5" fmla="*/ 1012874 h 1237957"/>
              <a:gd name="connsiteX6" fmla="*/ 173501 w 459545"/>
              <a:gd name="connsiteY6" fmla="*/ 1237957 h 1237957"/>
              <a:gd name="connsiteX7" fmla="*/ 173501 w 459545"/>
              <a:gd name="connsiteY7" fmla="*/ 1237957 h 1237957"/>
              <a:gd name="connsiteX0" fmla="*/ 229772 w 459545"/>
              <a:gd name="connsiteY0" fmla="*/ 0 h 1237957"/>
              <a:gd name="connsiteX1" fmla="*/ 75028 w 459545"/>
              <a:gd name="connsiteY1" fmla="*/ 211015 h 1237957"/>
              <a:gd name="connsiteX2" fmla="*/ 398584 w 459545"/>
              <a:gd name="connsiteY2" fmla="*/ 478301 h 1237957"/>
              <a:gd name="connsiteX3" fmla="*/ 4689 w 459545"/>
              <a:gd name="connsiteY3" fmla="*/ 675249 h 1237957"/>
              <a:gd name="connsiteX4" fmla="*/ 426720 w 459545"/>
              <a:gd name="connsiteY4" fmla="*/ 844061 h 1237957"/>
              <a:gd name="connsiteX5" fmla="*/ 201636 w 459545"/>
              <a:gd name="connsiteY5" fmla="*/ 1012874 h 1237957"/>
              <a:gd name="connsiteX6" fmla="*/ 173501 w 459545"/>
              <a:gd name="connsiteY6" fmla="*/ 1237957 h 1237957"/>
              <a:gd name="connsiteX7" fmla="*/ 173501 w 459545"/>
              <a:gd name="connsiteY7" fmla="*/ 1237957 h 1237957"/>
              <a:gd name="connsiteX0" fmla="*/ 229772 w 450166"/>
              <a:gd name="connsiteY0" fmla="*/ 0 h 1237957"/>
              <a:gd name="connsiteX1" fmla="*/ 75028 w 450166"/>
              <a:gd name="connsiteY1" fmla="*/ 211015 h 1237957"/>
              <a:gd name="connsiteX2" fmla="*/ 398584 w 450166"/>
              <a:gd name="connsiteY2" fmla="*/ 478301 h 1237957"/>
              <a:gd name="connsiteX3" fmla="*/ 4689 w 450166"/>
              <a:gd name="connsiteY3" fmla="*/ 675249 h 1237957"/>
              <a:gd name="connsiteX4" fmla="*/ 426720 w 450166"/>
              <a:gd name="connsiteY4" fmla="*/ 844061 h 1237957"/>
              <a:gd name="connsiteX5" fmla="*/ 145366 w 450166"/>
              <a:gd name="connsiteY5" fmla="*/ 984739 h 1237957"/>
              <a:gd name="connsiteX6" fmla="*/ 173501 w 450166"/>
              <a:gd name="connsiteY6" fmla="*/ 1237957 h 1237957"/>
              <a:gd name="connsiteX7" fmla="*/ 173501 w 450166"/>
              <a:gd name="connsiteY7" fmla="*/ 1237957 h 1237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0166" h="1237957">
                <a:moveTo>
                  <a:pt x="229772" y="0"/>
                </a:moveTo>
                <a:cubicBezTo>
                  <a:pt x="138332" y="65649"/>
                  <a:pt x="46893" y="131298"/>
                  <a:pt x="75028" y="211015"/>
                </a:cubicBezTo>
                <a:cubicBezTo>
                  <a:pt x="103163" y="290732"/>
                  <a:pt x="410307" y="400929"/>
                  <a:pt x="398584" y="478301"/>
                </a:cubicBezTo>
                <a:cubicBezTo>
                  <a:pt x="386861" y="555673"/>
                  <a:pt x="0" y="614289"/>
                  <a:pt x="4689" y="675249"/>
                </a:cubicBezTo>
                <a:cubicBezTo>
                  <a:pt x="9378" y="736209"/>
                  <a:pt x="403274" y="792479"/>
                  <a:pt x="426720" y="844061"/>
                </a:cubicBezTo>
                <a:cubicBezTo>
                  <a:pt x="450166" y="895643"/>
                  <a:pt x="187569" y="919090"/>
                  <a:pt x="145366" y="984739"/>
                </a:cubicBezTo>
                <a:cubicBezTo>
                  <a:pt x="159433" y="1078524"/>
                  <a:pt x="168812" y="1207477"/>
                  <a:pt x="173501" y="1237957"/>
                </a:cubicBezTo>
                <a:lnTo>
                  <a:pt x="173501" y="1237957"/>
                </a:ln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4" name="Group 23"/>
          <p:cNvGrpSpPr/>
          <p:nvPr/>
        </p:nvGrpSpPr>
        <p:grpSpPr>
          <a:xfrm>
            <a:off x="1308324" y="4431323"/>
            <a:ext cx="6541477" cy="365760"/>
            <a:chOff x="1308324" y="4431323"/>
            <a:chExt cx="6541477" cy="365760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1308324" y="4431323"/>
              <a:ext cx="6541477" cy="0"/>
            </a:xfrm>
            <a:prstGeom prst="straightConnector1">
              <a:avLst/>
            </a:prstGeom>
            <a:ln w="38100">
              <a:solidFill>
                <a:schemeClr val="accent3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4698611" y="4794738"/>
              <a:ext cx="3106616" cy="2345"/>
            </a:xfrm>
            <a:prstGeom prst="straightConnector1">
              <a:avLst/>
            </a:prstGeom>
            <a:ln w="38100">
              <a:solidFill>
                <a:schemeClr val="accent3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1308324" y="4792394"/>
              <a:ext cx="3106616" cy="2345"/>
            </a:xfrm>
            <a:prstGeom prst="straightConnector1">
              <a:avLst/>
            </a:prstGeom>
            <a:ln w="38100">
              <a:solidFill>
                <a:schemeClr val="accent3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Freeform 22"/>
          <p:cNvSpPr/>
          <p:nvPr/>
        </p:nvSpPr>
        <p:spPr>
          <a:xfrm>
            <a:off x="1065666" y="4018820"/>
            <a:ext cx="7220206" cy="1132660"/>
          </a:xfrm>
          <a:custGeom>
            <a:avLst/>
            <a:gdLst>
              <a:gd name="connsiteX0" fmla="*/ 18617 w 7199456"/>
              <a:gd name="connsiteY0" fmla="*/ 1061709 h 1351237"/>
              <a:gd name="connsiteX1" fmla="*/ 46752 w 7199456"/>
              <a:gd name="connsiteY1" fmla="*/ 1019506 h 1351237"/>
              <a:gd name="connsiteX2" fmla="*/ 60820 w 7199456"/>
              <a:gd name="connsiteY2" fmla="*/ 963235 h 1351237"/>
              <a:gd name="connsiteX3" fmla="*/ 88955 w 7199456"/>
              <a:gd name="connsiteY3" fmla="*/ 878829 h 1351237"/>
              <a:gd name="connsiteX4" fmla="*/ 131158 w 7199456"/>
              <a:gd name="connsiteY4" fmla="*/ 808491 h 1351237"/>
              <a:gd name="connsiteX5" fmla="*/ 131158 w 7199456"/>
              <a:gd name="connsiteY5" fmla="*/ 344257 h 1351237"/>
              <a:gd name="connsiteX6" fmla="*/ 88955 w 7199456"/>
              <a:gd name="connsiteY6" fmla="*/ 259851 h 1351237"/>
              <a:gd name="connsiteX7" fmla="*/ 88955 w 7199456"/>
              <a:gd name="connsiteY7" fmla="*/ 105106 h 1351237"/>
              <a:gd name="connsiteX8" fmla="*/ 243700 w 7199456"/>
              <a:gd name="connsiteY8" fmla="*/ 133241 h 1351237"/>
              <a:gd name="connsiteX9" fmla="*/ 440648 w 7199456"/>
              <a:gd name="connsiteY9" fmla="*/ 161377 h 1351237"/>
              <a:gd name="connsiteX10" fmla="*/ 722002 w 7199456"/>
              <a:gd name="connsiteY10" fmla="*/ 189512 h 1351237"/>
              <a:gd name="connsiteX11" fmla="*/ 806408 w 7199456"/>
              <a:gd name="connsiteY11" fmla="*/ 203580 h 1351237"/>
              <a:gd name="connsiteX12" fmla="*/ 848611 w 7199456"/>
              <a:gd name="connsiteY12" fmla="*/ 217648 h 1351237"/>
              <a:gd name="connsiteX13" fmla="*/ 1242506 w 7199456"/>
              <a:gd name="connsiteY13" fmla="*/ 231715 h 1351237"/>
              <a:gd name="connsiteX14" fmla="*/ 1340980 w 7199456"/>
              <a:gd name="connsiteY14" fmla="*/ 245783 h 1351237"/>
              <a:gd name="connsiteX15" fmla="*/ 1453522 w 7199456"/>
              <a:gd name="connsiteY15" fmla="*/ 259851 h 1351237"/>
              <a:gd name="connsiteX16" fmla="*/ 1608266 w 7199456"/>
              <a:gd name="connsiteY16" fmla="*/ 287986 h 1351237"/>
              <a:gd name="connsiteX17" fmla="*/ 2297583 w 7199456"/>
              <a:gd name="connsiteY17" fmla="*/ 330189 h 1351237"/>
              <a:gd name="connsiteX18" fmla="*/ 3310457 w 7199456"/>
              <a:gd name="connsiteY18" fmla="*/ 316121 h 1351237"/>
              <a:gd name="connsiteX19" fmla="*/ 3549608 w 7199456"/>
              <a:gd name="connsiteY19" fmla="*/ 302054 h 1351237"/>
              <a:gd name="connsiteX20" fmla="*/ 3591811 w 7199456"/>
              <a:gd name="connsiteY20" fmla="*/ 287986 h 1351237"/>
              <a:gd name="connsiteX21" fmla="*/ 4590617 w 7199456"/>
              <a:gd name="connsiteY21" fmla="*/ 273918 h 1351237"/>
              <a:gd name="connsiteX22" fmla="*/ 5181460 w 7199456"/>
              <a:gd name="connsiteY22" fmla="*/ 287986 h 1351237"/>
              <a:gd name="connsiteX23" fmla="*/ 5237731 w 7199456"/>
              <a:gd name="connsiteY23" fmla="*/ 259851 h 1351237"/>
              <a:gd name="connsiteX24" fmla="*/ 6109928 w 7199456"/>
              <a:gd name="connsiteY24" fmla="*/ 245783 h 1351237"/>
              <a:gd name="connsiteX25" fmla="*/ 6320943 w 7199456"/>
              <a:gd name="connsiteY25" fmla="*/ 189512 h 1351237"/>
              <a:gd name="connsiteX26" fmla="*/ 6391282 w 7199456"/>
              <a:gd name="connsiteY26" fmla="*/ 161377 h 1351237"/>
              <a:gd name="connsiteX27" fmla="*/ 6517891 w 7199456"/>
              <a:gd name="connsiteY27" fmla="*/ 133241 h 1351237"/>
              <a:gd name="connsiteX28" fmla="*/ 6574162 w 7199456"/>
              <a:gd name="connsiteY28" fmla="*/ 105106 h 1351237"/>
              <a:gd name="connsiteX29" fmla="*/ 6799245 w 7199456"/>
              <a:gd name="connsiteY29" fmla="*/ 91038 h 1351237"/>
              <a:gd name="connsiteX30" fmla="*/ 6996192 w 7199456"/>
              <a:gd name="connsiteY30" fmla="*/ 76971 h 1351237"/>
              <a:gd name="connsiteX31" fmla="*/ 7024328 w 7199456"/>
              <a:gd name="connsiteY31" fmla="*/ 48835 h 1351237"/>
              <a:gd name="connsiteX32" fmla="*/ 7038395 w 7199456"/>
              <a:gd name="connsiteY32" fmla="*/ 6632 h 1351237"/>
              <a:gd name="connsiteX33" fmla="*/ 7052463 w 7199456"/>
              <a:gd name="connsiteY33" fmla="*/ 62903 h 1351237"/>
              <a:gd name="connsiteX34" fmla="*/ 7066531 w 7199456"/>
              <a:gd name="connsiteY34" fmla="*/ 189512 h 1351237"/>
              <a:gd name="connsiteX35" fmla="*/ 7108734 w 7199456"/>
              <a:gd name="connsiteY35" fmla="*/ 442731 h 1351237"/>
              <a:gd name="connsiteX36" fmla="*/ 7122802 w 7199456"/>
              <a:gd name="connsiteY36" fmla="*/ 710017 h 1351237"/>
              <a:gd name="connsiteX37" fmla="*/ 7179072 w 7199456"/>
              <a:gd name="connsiteY37" fmla="*/ 921032 h 1351237"/>
              <a:gd name="connsiteX38" fmla="*/ 7193140 w 7199456"/>
              <a:gd name="connsiteY38" fmla="*/ 991371 h 1351237"/>
              <a:gd name="connsiteX39" fmla="*/ 7136869 w 7199456"/>
              <a:gd name="connsiteY39" fmla="*/ 1019506 h 1351237"/>
              <a:gd name="connsiteX40" fmla="*/ 7094666 w 7199456"/>
              <a:gd name="connsiteY40" fmla="*/ 1005438 h 1351237"/>
              <a:gd name="connsiteX41" fmla="*/ 7066531 w 7199456"/>
              <a:gd name="connsiteY41" fmla="*/ 963235 h 1351237"/>
              <a:gd name="connsiteX42" fmla="*/ 6982125 w 7199456"/>
              <a:gd name="connsiteY42" fmla="*/ 921032 h 1351237"/>
              <a:gd name="connsiteX43" fmla="*/ 6771109 w 7199456"/>
              <a:gd name="connsiteY43" fmla="*/ 949168 h 1351237"/>
              <a:gd name="connsiteX44" fmla="*/ 6560094 w 7199456"/>
              <a:gd name="connsiteY44" fmla="*/ 963235 h 1351237"/>
              <a:gd name="connsiteX45" fmla="*/ 6306875 w 7199456"/>
              <a:gd name="connsiteY45" fmla="*/ 1005438 h 1351237"/>
              <a:gd name="connsiteX46" fmla="*/ 6236537 w 7199456"/>
              <a:gd name="connsiteY46" fmla="*/ 1019506 h 1351237"/>
              <a:gd name="connsiteX47" fmla="*/ 6152131 w 7199456"/>
              <a:gd name="connsiteY47" fmla="*/ 1061709 h 1351237"/>
              <a:gd name="connsiteX48" fmla="*/ 5969251 w 7199456"/>
              <a:gd name="connsiteY48" fmla="*/ 1089845 h 1351237"/>
              <a:gd name="connsiteX49" fmla="*/ 3732488 w 7199456"/>
              <a:gd name="connsiteY49" fmla="*/ 1117980 h 1351237"/>
              <a:gd name="connsiteX50" fmla="*/ 3282322 w 7199456"/>
              <a:gd name="connsiteY50" fmla="*/ 1103912 h 1351237"/>
              <a:gd name="connsiteX51" fmla="*/ 2916562 w 7199456"/>
              <a:gd name="connsiteY51" fmla="*/ 1132048 h 1351237"/>
              <a:gd name="connsiteX52" fmla="*/ 722002 w 7199456"/>
              <a:gd name="connsiteY52" fmla="*/ 1132048 h 1351237"/>
              <a:gd name="connsiteX53" fmla="*/ 117091 w 7199456"/>
              <a:gd name="connsiteY53" fmla="*/ 1117980 h 1351237"/>
              <a:gd name="connsiteX54" fmla="*/ 103023 w 7199456"/>
              <a:gd name="connsiteY54" fmla="*/ 1061709 h 1351237"/>
              <a:gd name="connsiteX55" fmla="*/ 60820 w 7199456"/>
              <a:gd name="connsiteY55" fmla="*/ 1047641 h 1351237"/>
              <a:gd name="connsiteX56" fmla="*/ 18617 w 7199456"/>
              <a:gd name="connsiteY56" fmla="*/ 1061709 h 1351237"/>
              <a:gd name="connsiteX0" fmla="*/ 18617 w 7199456"/>
              <a:gd name="connsiteY0" fmla="*/ 1061709 h 1351237"/>
              <a:gd name="connsiteX1" fmla="*/ 46752 w 7199456"/>
              <a:gd name="connsiteY1" fmla="*/ 1019506 h 1351237"/>
              <a:gd name="connsiteX2" fmla="*/ 60820 w 7199456"/>
              <a:gd name="connsiteY2" fmla="*/ 963235 h 1351237"/>
              <a:gd name="connsiteX3" fmla="*/ 88955 w 7199456"/>
              <a:gd name="connsiteY3" fmla="*/ 878829 h 1351237"/>
              <a:gd name="connsiteX4" fmla="*/ 131158 w 7199456"/>
              <a:gd name="connsiteY4" fmla="*/ 808491 h 1351237"/>
              <a:gd name="connsiteX5" fmla="*/ 131158 w 7199456"/>
              <a:gd name="connsiteY5" fmla="*/ 344257 h 1351237"/>
              <a:gd name="connsiteX6" fmla="*/ 88955 w 7199456"/>
              <a:gd name="connsiteY6" fmla="*/ 259851 h 1351237"/>
              <a:gd name="connsiteX7" fmla="*/ 88955 w 7199456"/>
              <a:gd name="connsiteY7" fmla="*/ 105106 h 1351237"/>
              <a:gd name="connsiteX8" fmla="*/ 243700 w 7199456"/>
              <a:gd name="connsiteY8" fmla="*/ 133241 h 1351237"/>
              <a:gd name="connsiteX9" fmla="*/ 440648 w 7199456"/>
              <a:gd name="connsiteY9" fmla="*/ 161377 h 1351237"/>
              <a:gd name="connsiteX10" fmla="*/ 722002 w 7199456"/>
              <a:gd name="connsiteY10" fmla="*/ 189512 h 1351237"/>
              <a:gd name="connsiteX11" fmla="*/ 806408 w 7199456"/>
              <a:gd name="connsiteY11" fmla="*/ 203580 h 1351237"/>
              <a:gd name="connsiteX12" fmla="*/ 848611 w 7199456"/>
              <a:gd name="connsiteY12" fmla="*/ 217648 h 1351237"/>
              <a:gd name="connsiteX13" fmla="*/ 1242506 w 7199456"/>
              <a:gd name="connsiteY13" fmla="*/ 231715 h 1351237"/>
              <a:gd name="connsiteX14" fmla="*/ 1340980 w 7199456"/>
              <a:gd name="connsiteY14" fmla="*/ 245783 h 1351237"/>
              <a:gd name="connsiteX15" fmla="*/ 1453522 w 7199456"/>
              <a:gd name="connsiteY15" fmla="*/ 259851 h 1351237"/>
              <a:gd name="connsiteX16" fmla="*/ 1608266 w 7199456"/>
              <a:gd name="connsiteY16" fmla="*/ 287986 h 1351237"/>
              <a:gd name="connsiteX17" fmla="*/ 2297583 w 7199456"/>
              <a:gd name="connsiteY17" fmla="*/ 330189 h 1351237"/>
              <a:gd name="connsiteX18" fmla="*/ 3310457 w 7199456"/>
              <a:gd name="connsiteY18" fmla="*/ 316121 h 1351237"/>
              <a:gd name="connsiteX19" fmla="*/ 3549608 w 7199456"/>
              <a:gd name="connsiteY19" fmla="*/ 302054 h 1351237"/>
              <a:gd name="connsiteX20" fmla="*/ 3591811 w 7199456"/>
              <a:gd name="connsiteY20" fmla="*/ 287986 h 1351237"/>
              <a:gd name="connsiteX21" fmla="*/ 4590617 w 7199456"/>
              <a:gd name="connsiteY21" fmla="*/ 273918 h 1351237"/>
              <a:gd name="connsiteX22" fmla="*/ 5181460 w 7199456"/>
              <a:gd name="connsiteY22" fmla="*/ 287986 h 1351237"/>
              <a:gd name="connsiteX23" fmla="*/ 5237731 w 7199456"/>
              <a:gd name="connsiteY23" fmla="*/ 259851 h 1351237"/>
              <a:gd name="connsiteX24" fmla="*/ 6109928 w 7199456"/>
              <a:gd name="connsiteY24" fmla="*/ 245783 h 1351237"/>
              <a:gd name="connsiteX25" fmla="*/ 6320943 w 7199456"/>
              <a:gd name="connsiteY25" fmla="*/ 189512 h 1351237"/>
              <a:gd name="connsiteX26" fmla="*/ 6391282 w 7199456"/>
              <a:gd name="connsiteY26" fmla="*/ 161377 h 1351237"/>
              <a:gd name="connsiteX27" fmla="*/ 6517891 w 7199456"/>
              <a:gd name="connsiteY27" fmla="*/ 133241 h 1351237"/>
              <a:gd name="connsiteX28" fmla="*/ 6574162 w 7199456"/>
              <a:gd name="connsiteY28" fmla="*/ 105106 h 1351237"/>
              <a:gd name="connsiteX29" fmla="*/ 6799245 w 7199456"/>
              <a:gd name="connsiteY29" fmla="*/ 91038 h 1351237"/>
              <a:gd name="connsiteX30" fmla="*/ 6996192 w 7199456"/>
              <a:gd name="connsiteY30" fmla="*/ 76971 h 1351237"/>
              <a:gd name="connsiteX31" fmla="*/ 7024328 w 7199456"/>
              <a:gd name="connsiteY31" fmla="*/ 48835 h 1351237"/>
              <a:gd name="connsiteX32" fmla="*/ 7038395 w 7199456"/>
              <a:gd name="connsiteY32" fmla="*/ 6632 h 1351237"/>
              <a:gd name="connsiteX33" fmla="*/ 7052463 w 7199456"/>
              <a:gd name="connsiteY33" fmla="*/ 62903 h 1351237"/>
              <a:gd name="connsiteX34" fmla="*/ 7066531 w 7199456"/>
              <a:gd name="connsiteY34" fmla="*/ 189512 h 1351237"/>
              <a:gd name="connsiteX35" fmla="*/ 7108734 w 7199456"/>
              <a:gd name="connsiteY35" fmla="*/ 442731 h 1351237"/>
              <a:gd name="connsiteX36" fmla="*/ 7122802 w 7199456"/>
              <a:gd name="connsiteY36" fmla="*/ 710017 h 1351237"/>
              <a:gd name="connsiteX37" fmla="*/ 7179072 w 7199456"/>
              <a:gd name="connsiteY37" fmla="*/ 921032 h 1351237"/>
              <a:gd name="connsiteX38" fmla="*/ 7193140 w 7199456"/>
              <a:gd name="connsiteY38" fmla="*/ 991371 h 1351237"/>
              <a:gd name="connsiteX39" fmla="*/ 7136869 w 7199456"/>
              <a:gd name="connsiteY39" fmla="*/ 1019506 h 1351237"/>
              <a:gd name="connsiteX40" fmla="*/ 7094666 w 7199456"/>
              <a:gd name="connsiteY40" fmla="*/ 1005438 h 1351237"/>
              <a:gd name="connsiteX41" fmla="*/ 7066531 w 7199456"/>
              <a:gd name="connsiteY41" fmla="*/ 963235 h 1351237"/>
              <a:gd name="connsiteX42" fmla="*/ 6982125 w 7199456"/>
              <a:gd name="connsiteY42" fmla="*/ 921032 h 1351237"/>
              <a:gd name="connsiteX43" fmla="*/ 6771109 w 7199456"/>
              <a:gd name="connsiteY43" fmla="*/ 949168 h 1351237"/>
              <a:gd name="connsiteX44" fmla="*/ 6560094 w 7199456"/>
              <a:gd name="connsiteY44" fmla="*/ 963235 h 1351237"/>
              <a:gd name="connsiteX45" fmla="*/ 6306875 w 7199456"/>
              <a:gd name="connsiteY45" fmla="*/ 1005438 h 1351237"/>
              <a:gd name="connsiteX46" fmla="*/ 6236537 w 7199456"/>
              <a:gd name="connsiteY46" fmla="*/ 1019506 h 1351237"/>
              <a:gd name="connsiteX47" fmla="*/ 6152131 w 7199456"/>
              <a:gd name="connsiteY47" fmla="*/ 1061709 h 1351237"/>
              <a:gd name="connsiteX48" fmla="*/ 5969251 w 7199456"/>
              <a:gd name="connsiteY48" fmla="*/ 1089845 h 1351237"/>
              <a:gd name="connsiteX49" fmla="*/ 3732488 w 7199456"/>
              <a:gd name="connsiteY49" fmla="*/ 1117980 h 1351237"/>
              <a:gd name="connsiteX50" fmla="*/ 3282322 w 7199456"/>
              <a:gd name="connsiteY50" fmla="*/ 1103912 h 1351237"/>
              <a:gd name="connsiteX51" fmla="*/ 2916562 w 7199456"/>
              <a:gd name="connsiteY51" fmla="*/ 1132048 h 1351237"/>
              <a:gd name="connsiteX52" fmla="*/ 722002 w 7199456"/>
              <a:gd name="connsiteY52" fmla="*/ 1132048 h 1351237"/>
              <a:gd name="connsiteX53" fmla="*/ 117091 w 7199456"/>
              <a:gd name="connsiteY53" fmla="*/ 1117980 h 1351237"/>
              <a:gd name="connsiteX54" fmla="*/ 103023 w 7199456"/>
              <a:gd name="connsiteY54" fmla="*/ 1061709 h 1351237"/>
              <a:gd name="connsiteX55" fmla="*/ 60820 w 7199456"/>
              <a:gd name="connsiteY55" fmla="*/ 1047641 h 1351237"/>
              <a:gd name="connsiteX56" fmla="*/ 18617 w 7199456"/>
              <a:gd name="connsiteY56" fmla="*/ 1061709 h 1351237"/>
              <a:gd name="connsiteX0" fmla="*/ 18617 w 7199456"/>
              <a:gd name="connsiteY0" fmla="*/ 1061709 h 1351237"/>
              <a:gd name="connsiteX1" fmla="*/ 46752 w 7199456"/>
              <a:gd name="connsiteY1" fmla="*/ 1019506 h 1351237"/>
              <a:gd name="connsiteX2" fmla="*/ 60820 w 7199456"/>
              <a:gd name="connsiteY2" fmla="*/ 963235 h 1351237"/>
              <a:gd name="connsiteX3" fmla="*/ 88955 w 7199456"/>
              <a:gd name="connsiteY3" fmla="*/ 878829 h 1351237"/>
              <a:gd name="connsiteX4" fmla="*/ 131158 w 7199456"/>
              <a:gd name="connsiteY4" fmla="*/ 344257 h 1351237"/>
              <a:gd name="connsiteX5" fmla="*/ 88955 w 7199456"/>
              <a:gd name="connsiteY5" fmla="*/ 259851 h 1351237"/>
              <a:gd name="connsiteX6" fmla="*/ 88955 w 7199456"/>
              <a:gd name="connsiteY6" fmla="*/ 105106 h 1351237"/>
              <a:gd name="connsiteX7" fmla="*/ 243700 w 7199456"/>
              <a:gd name="connsiteY7" fmla="*/ 133241 h 1351237"/>
              <a:gd name="connsiteX8" fmla="*/ 440648 w 7199456"/>
              <a:gd name="connsiteY8" fmla="*/ 161377 h 1351237"/>
              <a:gd name="connsiteX9" fmla="*/ 722002 w 7199456"/>
              <a:gd name="connsiteY9" fmla="*/ 189512 h 1351237"/>
              <a:gd name="connsiteX10" fmla="*/ 806408 w 7199456"/>
              <a:gd name="connsiteY10" fmla="*/ 203580 h 1351237"/>
              <a:gd name="connsiteX11" fmla="*/ 848611 w 7199456"/>
              <a:gd name="connsiteY11" fmla="*/ 217648 h 1351237"/>
              <a:gd name="connsiteX12" fmla="*/ 1242506 w 7199456"/>
              <a:gd name="connsiteY12" fmla="*/ 231715 h 1351237"/>
              <a:gd name="connsiteX13" fmla="*/ 1340980 w 7199456"/>
              <a:gd name="connsiteY13" fmla="*/ 245783 h 1351237"/>
              <a:gd name="connsiteX14" fmla="*/ 1453522 w 7199456"/>
              <a:gd name="connsiteY14" fmla="*/ 259851 h 1351237"/>
              <a:gd name="connsiteX15" fmla="*/ 1608266 w 7199456"/>
              <a:gd name="connsiteY15" fmla="*/ 287986 h 1351237"/>
              <a:gd name="connsiteX16" fmla="*/ 2297583 w 7199456"/>
              <a:gd name="connsiteY16" fmla="*/ 330189 h 1351237"/>
              <a:gd name="connsiteX17" fmla="*/ 3310457 w 7199456"/>
              <a:gd name="connsiteY17" fmla="*/ 316121 h 1351237"/>
              <a:gd name="connsiteX18" fmla="*/ 3549608 w 7199456"/>
              <a:gd name="connsiteY18" fmla="*/ 302054 h 1351237"/>
              <a:gd name="connsiteX19" fmla="*/ 3591811 w 7199456"/>
              <a:gd name="connsiteY19" fmla="*/ 287986 h 1351237"/>
              <a:gd name="connsiteX20" fmla="*/ 4590617 w 7199456"/>
              <a:gd name="connsiteY20" fmla="*/ 273918 h 1351237"/>
              <a:gd name="connsiteX21" fmla="*/ 5181460 w 7199456"/>
              <a:gd name="connsiteY21" fmla="*/ 287986 h 1351237"/>
              <a:gd name="connsiteX22" fmla="*/ 5237731 w 7199456"/>
              <a:gd name="connsiteY22" fmla="*/ 259851 h 1351237"/>
              <a:gd name="connsiteX23" fmla="*/ 6109928 w 7199456"/>
              <a:gd name="connsiteY23" fmla="*/ 245783 h 1351237"/>
              <a:gd name="connsiteX24" fmla="*/ 6320943 w 7199456"/>
              <a:gd name="connsiteY24" fmla="*/ 189512 h 1351237"/>
              <a:gd name="connsiteX25" fmla="*/ 6391282 w 7199456"/>
              <a:gd name="connsiteY25" fmla="*/ 161377 h 1351237"/>
              <a:gd name="connsiteX26" fmla="*/ 6517891 w 7199456"/>
              <a:gd name="connsiteY26" fmla="*/ 133241 h 1351237"/>
              <a:gd name="connsiteX27" fmla="*/ 6574162 w 7199456"/>
              <a:gd name="connsiteY27" fmla="*/ 105106 h 1351237"/>
              <a:gd name="connsiteX28" fmla="*/ 6799245 w 7199456"/>
              <a:gd name="connsiteY28" fmla="*/ 91038 h 1351237"/>
              <a:gd name="connsiteX29" fmla="*/ 6996192 w 7199456"/>
              <a:gd name="connsiteY29" fmla="*/ 76971 h 1351237"/>
              <a:gd name="connsiteX30" fmla="*/ 7024328 w 7199456"/>
              <a:gd name="connsiteY30" fmla="*/ 48835 h 1351237"/>
              <a:gd name="connsiteX31" fmla="*/ 7038395 w 7199456"/>
              <a:gd name="connsiteY31" fmla="*/ 6632 h 1351237"/>
              <a:gd name="connsiteX32" fmla="*/ 7052463 w 7199456"/>
              <a:gd name="connsiteY32" fmla="*/ 62903 h 1351237"/>
              <a:gd name="connsiteX33" fmla="*/ 7066531 w 7199456"/>
              <a:gd name="connsiteY33" fmla="*/ 189512 h 1351237"/>
              <a:gd name="connsiteX34" fmla="*/ 7108734 w 7199456"/>
              <a:gd name="connsiteY34" fmla="*/ 442731 h 1351237"/>
              <a:gd name="connsiteX35" fmla="*/ 7122802 w 7199456"/>
              <a:gd name="connsiteY35" fmla="*/ 710017 h 1351237"/>
              <a:gd name="connsiteX36" fmla="*/ 7179072 w 7199456"/>
              <a:gd name="connsiteY36" fmla="*/ 921032 h 1351237"/>
              <a:gd name="connsiteX37" fmla="*/ 7193140 w 7199456"/>
              <a:gd name="connsiteY37" fmla="*/ 991371 h 1351237"/>
              <a:gd name="connsiteX38" fmla="*/ 7136869 w 7199456"/>
              <a:gd name="connsiteY38" fmla="*/ 1019506 h 1351237"/>
              <a:gd name="connsiteX39" fmla="*/ 7094666 w 7199456"/>
              <a:gd name="connsiteY39" fmla="*/ 1005438 h 1351237"/>
              <a:gd name="connsiteX40" fmla="*/ 7066531 w 7199456"/>
              <a:gd name="connsiteY40" fmla="*/ 963235 h 1351237"/>
              <a:gd name="connsiteX41" fmla="*/ 6982125 w 7199456"/>
              <a:gd name="connsiteY41" fmla="*/ 921032 h 1351237"/>
              <a:gd name="connsiteX42" fmla="*/ 6771109 w 7199456"/>
              <a:gd name="connsiteY42" fmla="*/ 949168 h 1351237"/>
              <a:gd name="connsiteX43" fmla="*/ 6560094 w 7199456"/>
              <a:gd name="connsiteY43" fmla="*/ 963235 h 1351237"/>
              <a:gd name="connsiteX44" fmla="*/ 6306875 w 7199456"/>
              <a:gd name="connsiteY44" fmla="*/ 1005438 h 1351237"/>
              <a:gd name="connsiteX45" fmla="*/ 6236537 w 7199456"/>
              <a:gd name="connsiteY45" fmla="*/ 1019506 h 1351237"/>
              <a:gd name="connsiteX46" fmla="*/ 6152131 w 7199456"/>
              <a:gd name="connsiteY46" fmla="*/ 1061709 h 1351237"/>
              <a:gd name="connsiteX47" fmla="*/ 5969251 w 7199456"/>
              <a:gd name="connsiteY47" fmla="*/ 1089845 h 1351237"/>
              <a:gd name="connsiteX48" fmla="*/ 3732488 w 7199456"/>
              <a:gd name="connsiteY48" fmla="*/ 1117980 h 1351237"/>
              <a:gd name="connsiteX49" fmla="*/ 3282322 w 7199456"/>
              <a:gd name="connsiteY49" fmla="*/ 1103912 h 1351237"/>
              <a:gd name="connsiteX50" fmla="*/ 2916562 w 7199456"/>
              <a:gd name="connsiteY50" fmla="*/ 1132048 h 1351237"/>
              <a:gd name="connsiteX51" fmla="*/ 722002 w 7199456"/>
              <a:gd name="connsiteY51" fmla="*/ 1132048 h 1351237"/>
              <a:gd name="connsiteX52" fmla="*/ 117091 w 7199456"/>
              <a:gd name="connsiteY52" fmla="*/ 1117980 h 1351237"/>
              <a:gd name="connsiteX53" fmla="*/ 103023 w 7199456"/>
              <a:gd name="connsiteY53" fmla="*/ 1061709 h 1351237"/>
              <a:gd name="connsiteX54" fmla="*/ 60820 w 7199456"/>
              <a:gd name="connsiteY54" fmla="*/ 1047641 h 1351237"/>
              <a:gd name="connsiteX55" fmla="*/ 18617 w 7199456"/>
              <a:gd name="connsiteY55" fmla="*/ 1061709 h 1351237"/>
              <a:gd name="connsiteX0" fmla="*/ 18617 w 7199456"/>
              <a:gd name="connsiteY0" fmla="*/ 1061709 h 1351237"/>
              <a:gd name="connsiteX1" fmla="*/ 46752 w 7199456"/>
              <a:gd name="connsiteY1" fmla="*/ 1019506 h 1351237"/>
              <a:gd name="connsiteX2" fmla="*/ 60820 w 7199456"/>
              <a:gd name="connsiteY2" fmla="*/ 963235 h 1351237"/>
              <a:gd name="connsiteX3" fmla="*/ 131158 w 7199456"/>
              <a:gd name="connsiteY3" fmla="*/ 344257 h 1351237"/>
              <a:gd name="connsiteX4" fmla="*/ 88955 w 7199456"/>
              <a:gd name="connsiteY4" fmla="*/ 259851 h 1351237"/>
              <a:gd name="connsiteX5" fmla="*/ 88955 w 7199456"/>
              <a:gd name="connsiteY5" fmla="*/ 105106 h 1351237"/>
              <a:gd name="connsiteX6" fmla="*/ 243700 w 7199456"/>
              <a:gd name="connsiteY6" fmla="*/ 133241 h 1351237"/>
              <a:gd name="connsiteX7" fmla="*/ 440648 w 7199456"/>
              <a:gd name="connsiteY7" fmla="*/ 161377 h 1351237"/>
              <a:gd name="connsiteX8" fmla="*/ 722002 w 7199456"/>
              <a:gd name="connsiteY8" fmla="*/ 189512 h 1351237"/>
              <a:gd name="connsiteX9" fmla="*/ 806408 w 7199456"/>
              <a:gd name="connsiteY9" fmla="*/ 203580 h 1351237"/>
              <a:gd name="connsiteX10" fmla="*/ 848611 w 7199456"/>
              <a:gd name="connsiteY10" fmla="*/ 217648 h 1351237"/>
              <a:gd name="connsiteX11" fmla="*/ 1242506 w 7199456"/>
              <a:gd name="connsiteY11" fmla="*/ 231715 h 1351237"/>
              <a:gd name="connsiteX12" fmla="*/ 1340980 w 7199456"/>
              <a:gd name="connsiteY12" fmla="*/ 245783 h 1351237"/>
              <a:gd name="connsiteX13" fmla="*/ 1453522 w 7199456"/>
              <a:gd name="connsiteY13" fmla="*/ 259851 h 1351237"/>
              <a:gd name="connsiteX14" fmla="*/ 1608266 w 7199456"/>
              <a:gd name="connsiteY14" fmla="*/ 287986 h 1351237"/>
              <a:gd name="connsiteX15" fmla="*/ 2297583 w 7199456"/>
              <a:gd name="connsiteY15" fmla="*/ 330189 h 1351237"/>
              <a:gd name="connsiteX16" fmla="*/ 3310457 w 7199456"/>
              <a:gd name="connsiteY16" fmla="*/ 316121 h 1351237"/>
              <a:gd name="connsiteX17" fmla="*/ 3549608 w 7199456"/>
              <a:gd name="connsiteY17" fmla="*/ 302054 h 1351237"/>
              <a:gd name="connsiteX18" fmla="*/ 3591811 w 7199456"/>
              <a:gd name="connsiteY18" fmla="*/ 287986 h 1351237"/>
              <a:gd name="connsiteX19" fmla="*/ 4590617 w 7199456"/>
              <a:gd name="connsiteY19" fmla="*/ 273918 h 1351237"/>
              <a:gd name="connsiteX20" fmla="*/ 5181460 w 7199456"/>
              <a:gd name="connsiteY20" fmla="*/ 287986 h 1351237"/>
              <a:gd name="connsiteX21" fmla="*/ 5237731 w 7199456"/>
              <a:gd name="connsiteY21" fmla="*/ 259851 h 1351237"/>
              <a:gd name="connsiteX22" fmla="*/ 6109928 w 7199456"/>
              <a:gd name="connsiteY22" fmla="*/ 245783 h 1351237"/>
              <a:gd name="connsiteX23" fmla="*/ 6320943 w 7199456"/>
              <a:gd name="connsiteY23" fmla="*/ 189512 h 1351237"/>
              <a:gd name="connsiteX24" fmla="*/ 6391282 w 7199456"/>
              <a:gd name="connsiteY24" fmla="*/ 161377 h 1351237"/>
              <a:gd name="connsiteX25" fmla="*/ 6517891 w 7199456"/>
              <a:gd name="connsiteY25" fmla="*/ 133241 h 1351237"/>
              <a:gd name="connsiteX26" fmla="*/ 6574162 w 7199456"/>
              <a:gd name="connsiteY26" fmla="*/ 105106 h 1351237"/>
              <a:gd name="connsiteX27" fmla="*/ 6799245 w 7199456"/>
              <a:gd name="connsiteY27" fmla="*/ 91038 h 1351237"/>
              <a:gd name="connsiteX28" fmla="*/ 6996192 w 7199456"/>
              <a:gd name="connsiteY28" fmla="*/ 76971 h 1351237"/>
              <a:gd name="connsiteX29" fmla="*/ 7024328 w 7199456"/>
              <a:gd name="connsiteY29" fmla="*/ 48835 h 1351237"/>
              <a:gd name="connsiteX30" fmla="*/ 7038395 w 7199456"/>
              <a:gd name="connsiteY30" fmla="*/ 6632 h 1351237"/>
              <a:gd name="connsiteX31" fmla="*/ 7052463 w 7199456"/>
              <a:gd name="connsiteY31" fmla="*/ 62903 h 1351237"/>
              <a:gd name="connsiteX32" fmla="*/ 7066531 w 7199456"/>
              <a:gd name="connsiteY32" fmla="*/ 189512 h 1351237"/>
              <a:gd name="connsiteX33" fmla="*/ 7108734 w 7199456"/>
              <a:gd name="connsiteY33" fmla="*/ 442731 h 1351237"/>
              <a:gd name="connsiteX34" fmla="*/ 7122802 w 7199456"/>
              <a:gd name="connsiteY34" fmla="*/ 710017 h 1351237"/>
              <a:gd name="connsiteX35" fmla="*/ 7179072 w 7199456"/>
              <a:gd name="connsiteY35" fmla="*/ 921032 h 1351237"/>
              <a:gd name="connsiteX36" fmla="*/ 7193140 w 7199456"/>
              <a:gd name="connsiteY36" fmla="*/ 991371 h 1351237"/>
              <a:gd name="connsiteX37" fmla="*/ 7136869 w 7199456"/>
              <a:gd name="connsiteY37" fmla="*/ 1019506 h 1351237"/>
              <a:gd name="connsiteX38" fmla="*/ 7094666 w 7199456"/>
              <a:gd name="connsiteY38" fmla="*/ 1005438 h 1351237"/>
              <a:gd name="connsiteX39" fmla="*/ 7066531 w 7199456"/>
              <a:gd name="connsiteY39" fmla="*/ 963235 h 1351237"/>
              <a:gd name="connsiteX40" fmla="*/ 6982125 w 7199456"/>
              <a:gd name="connsiteY40" fmla="*/ 921032 h 1351237"/>
              <a:gd name="connsiteX41" fmla="*/ 6771109 w 7199456"/>
              <a:gd name="connsiteY41" fmla="*/ 949168 h 1351237"/>
              <a:gd name="connsiteX42" fmla="*/ 6560094 w 7199456"/>
              <a:gd name="connsiteY42" fmla="*/ 963235 h 1351237"/>
              <a:gd name="connsiteX43" fmla="*/ 6306875 w 7199456"/>
              <a:gd name="connsiteY43" fmla="*/ 1005438 h 1351237"/>
              <a:gd name="connsiteX44" fmla="*/ 6236537 w 7199456"/>
              <a:gd name="connsiteY44" fmla="*/ 1019506 h 1351237"/>
              <a:gd name="connsiteX45" fmla="*/ 6152131 w 7199456"/>
              <a:gd name="connsiteY45" fmla="*/ 1061709 h 1351237"/>
              <a:gd name="connsiteX46" fmla="*/ 5969251 w 7199456"/>
              <a:gd name="connsiteY46" fmla="*/ 1089845 h 1351237"/>
              <a:gd name="connsiteX47" fmla="*/ 3732488 w 7199456"/>
              <a:gd name="connsiteY47" fmla="*/ 1117980 h 1351237"/>
              <a:gd name="connsiteX48" fmla="*/ 3282322 w 7199456"/>
              <a:gd name="connsiteY48" fmla="*/ 1103912 h 1351237"/>
              <a:gd name="connsiteX49" fmla="*/ 2916562 w 7199456"/>
              <a:gd name="connsiteY49" fmla="*/ 1132048 h 1351237"/>
              <a:gd name="connsiteX50" fmla="*/ 722002 w 7199456"/>
              <a:gd name="connsiteY50" fmla="*/ 1132048 h 1351237"/>
              <a:gd name="connsiteX51" fmla="*/ 117091 w 7199456"/>
              <a:gd name="connsiteY51" fmla="*/ 1117980 h 1351237"/>
              <a:gd name="connsiteX52" fmla="*/ 103023 w 7199456"/>
              <a:gd name="connsiteY52" fmla="*/ 1061709 h 1351237"/>
              <a:gd name="connsiteX53" fmla="*/ 60820 w 7199456"/>
              <a:gd name="connsiteY53" fmla="*/ 1047641 h 1351237"/>
              <a:gd name="connsiteX54" fmla="*/ 18617 w 7199456"/>
              <a:gd name="connsiteY54" fmla="*/ 1061709 h 1351237"/>
              <a:gd name="connsiteX0" fmla="*/ 18617 w 7199456"/>
              <a:gd name="connsiteY0" fmla="*/ 1061709 h 1351237"/>
              <a:gd name="connsiteX1" fmla="*/ 46752 w 7199456"/>
              <a:gd name="connsiteY1" fmla="*/ 1019506 h 1351237"/>
              <a:gd name="connsiteX2" fmla="*/ 60820 w 7199456"/>
              <a:gd name="connsiteY2" fmla="*/ 963235 h 1351237"/>
              <a:gd name="connsiteX3" fmla="*/ 131158 w 7199456"/>
              <a:gd name="connsiteY3" fmla="*/ 344257 h 1351237"/>
              <a:gd name="connsiteX4" fmla="*/ 88955 w 7199456"/>
              <a:gd name="connsiteY4" fmla="*/ 259851 h 1351237"/>
              <a:gd name="connsiteX5" fmla="*/ 88955 w 7199456"/>
              <a:gd name="connsiteY5" fmla="*/ 105106 h 1351237"/>
              <a:gd name="connsiteX6" fmla="*/ 243700 w 7199456"/>
              <a:gd name="connsiteY6" fmla="*/ 133241 h 1351237"/>
              <a:gd name="connsiteX7" fmla="*/ 440648 w 7199456"/>
              <a:gd name="connsiteY7" fmla="*/ 161377 h 1351237"/>
              <a:gd name="connsiteX8" fmla="*/ 722002 w 7199456"/>
              <a:gd name="connsiteY8" fmla="*/ 189512 h 1351237"/>
              <a:gd name="connsiteX9" fmla="*/ 806408 w 7199456"/>
              <a:gd name="connsiteY9" fmla="*/ 203580 h 1351237"/>
              <a:gd name="connsiteX10" fmla="*/ 848611 w 7199456"/>
              <a:gd name="connsiteY10" fmla="*/ 217648 h 1351237"/>
              <a:gd name="connsiteX11" fmla="*/ 1242506 w 7199456"/>
              <a:gd name="connsiteY11" fmla="*/ 231715 h 1351237"/>
              <a:gd name="connsiteX12" fmla="*/ 1340980 w 7199456"/>
              <a:gd name="connsiteY12" fmla="*/ 245783 h 1351237"/>
              <a:gd name="connsiteX13" fmla="*/ 1453522 w 7199456"/>
              <a:gd name="connsiteY13" fmla="*/ 259851 h 1351237"/>
              <a:gd name="connsiteX14" fmla="*/ 1608266 w 7199456"/>
              <a:gd name="connsiteY14" fmla="*/ 287986 h 1351237"/>
              <a:gd name="connsiteX15" fmla="*/ 2297583 w 7199456"/>
              <a:gd name="connsiteY15" fmla="*/ 330189 h 1351237"/>
              <a:gd name="connsiteX16" fmla="*/ 3310457 w 7199456"/>
              <a:gd name="connsiteY16" fmla="*/ 316121 h 1351237"/>
              <a:gd name="connsiteX17" fmla="*/ 3549608 w 7199456"/>
              <a:gd name="connsiteY17" fmla="*/ 302054 h 1351237"/>
              <a:gd name="connsiteX18" fmla="*/ 3591811 w 7199456"/>
              <a:gd name="connsiteY18" fmla="*/ 287986 h 1351237"/>
              <a:gd name="connsiteX19" fmla="*/ 4590617 w 7199456"/>
              <a:gd name="connsiteY19" fmla="*/ 273918 h 1351237"/>
              <a:gd name="connsiteX20" fmla="*/ 5181460 w 7199456"/>
              <a:gd name="connsiteY20" fmla="*/ 287986 h 1351237"/>
              <a:gd name="connsiteX21" fmla="*/ 5237731 w 7199456"/>
              <a:gd name="connsiteY21" fmla="*/ 259851 h 1351237"/>
              <a:gd name="connsiteX22" fmla="*/ 6109928 w 7199456"/>
              <a:gd name="connsiteY22" fmla="*/ 245783 h 1351237"/>
              <a:gd name="connsiteX23" fmla="*/ 6320943 w 7199456"/>
              <a:gd name="connsiteY23" fmla="*/ 189512 h 1351237"/>
              <a:gd name="connsiteX24" fmla="*/ 6391282 w 7199456"/>
              <a:gd name="connsiteY24" fmla="*/ 161377 h 1351237"/>
              <a:gd name="connsiteX25" fmla="*/ 6517891 w 7199456"/>
              <a:gd name="connsiteY25" fmla="*/ 133241 h 1351237"/>
              <a:gd name="connsiteX26" fmla="*/ 6574162 w 7199456"/>
              <a:gd name="connsiteY26" fmla="*/ 105106 h 1351237"/>
              <a:gd name="connsiteX27" fmla="*/ 6799245 w 7199456"/>
              <a:gd name="connsiteY27" fmla="*/ 91038 h 1351237"/>
              <a:gd name="connsiteX28" fmla="*/ 6996192 w 7199456"/>
              <a:gd name="connsiteY28" fmla="*/ 76971 h 1351237"/>
              <a:gd name="connsiteX29" fmla="*/ 7024328 w 7199456"/>
              <a:gd name="connsiteY29" fmla="*/ 48835 h 1351237"/>
              <a:gd name="connsiteX30" fmla="*/ 7038395 w 7199456"/>
              <a:gd name="connsiteY30" fmla="*/ 6632 h 1351237"/>
              <a:gd name="connsiteX31" fmla="*/ 7052463 w 7199456"/>
              <a:gd name="connsiteY31" fmla="*/ 62903 h 1351237"/>
              <a:gd name="connsiteX32" fmla="*/ 7066531 w 7199456"/>
              <a:gd name="connsiteY32" fmla="*/ 189512 h 1351237"/>
              <a:gd name="connsiteX33" fmla="*/ 7108734 w 7199456"/>
              <a:gd name="connsiteY33" fmla="*/ 442731 h 1351237"/>
              <a:gd name="connsiteX34" fmla="*/ 7122802 w 7199456"/>
              <a:gd name="connsiteY34" fmla="*/ 710017 h 1351237"/>
              <a:gd name="connsiteX35" fmla="*/ 7179072 w 7199456"/>
              <a:gd name="connsiteY35" fmla="*/ 921032 h 1351237"/>
              <a:gd name="connsiteX36" fmla="*/ 7193140 w 7199456"/>
              <a:gd name="connsiteY36" fmla="*/ 991371 h 1351237"/>
              <a:gd name="connsiteX37" fmla="*/ 7136869 w 7199456"/>
              <a:gd name="connsiteY37" fmla="*/ 1019506 h 1351237"/>
              <a:gd name="connsiteX38" fmla="*/ 7094666 w 7199456"/>
              <a:gd name="connsiteY38" fmla="*/ 1005438 h 1351237"/>
              <a:gd name="connsiteX39" fmla="*/ 7066531 w 7199456"/>
              <a:gd name="connsiteY39" fmla="*/ 963235 h 1351237"/>
              <a:gd name="connsiteX40" fmla="*/ 6982125 w 7199456"/>
              <a:gd name="connsiteY40" fmla="*/ 921032 h 1351237"/>
              <a:gd name="connsiteX41" fmla="*/ 6771109 w 7199456"/>
              <a:gd name="connsiteY41" fmla="*/ 949168 h 1351237"/>
              <a:gd name="connsiteX42" fmla="*/ 6560094 w 7199456"/>
              <a:gd name="connsiteY42" fmla="*/ 963235 h 1351237"/>
              <a:gd name="connsiteX43" fmla="*/ 6306875 w 7199456"/>
              <a:gd name="connsiteY43" fmla="*/ 1005438 h 1351237"/>
              <a:gd name="connsiteX44" fmla="*/ 6236537 w 7199456"/>
              <a:gd name="connsiteY44" fmla="*/ 1019506 h 1351237"/>
              <a:gd name="connsiteX45" fmla="*/ 6152131 w 7199456"/>
              <a:gd name="connsiteY45" fmla="*/ 1061709 h 1351237"/>
              <a:gd name="connsiteX46" fmla="*/ 5969251 w 7199456"/>
              <a:gd name="connsiteY46" fmla="*/ 1089845 h 1351237"/>
              <a:gd name="connsiteX47" fmla="*/ 3732488 w 7199456"/>
              <a:gd name="connsiteY47" fmla="*/ 1117980 h 1351237"/>
              <a:gd name="connsiteX48" fmla="*/ 3282322 w 7199456"/>
              <a:gd name="connsiteY48" fmla="*/ 1103912 h 1351237"/>
              <a:gd name="connsiteX49" fmla="*/ 2916562 w 7199456"/>
              <a:gd name="connsiteY49" fmla="*/ 1132048 h 1351237"/>
              <a:gd name="connsiteX50" fmla="*/ 722002 w 7199456"/>
              <a:gd name="connsiteY50" fmla="*/ 1132048 h 1351237"/>
              <a:gd name="connsiteX51" fmla="*/ 117091 w 7199456"/>
              <a:gd name="connsiteY51" fmla="*/ 1117980 h 1351237"/>
              <a:gd name="connsiteX52" fmla="*/ 103023 w 7199456"/>
              <a:gd name="connsiteY52" fmla="*/ 1061709 h 1351237"/>
              <a:gd name="connsiteX53" fmla="*/ 60820 w 7199456"/>
              <a:gd name="connsiteY53" fmla="*/ 1047641 h 1351237"/>
              <a:gd name="connsiteX54" fmla="*/ 18617 w 7199456"/>
              <a:gd name="connsiteY54" fmla="*/ 1061709 h 1351237"/>
              <a:gd name="connsiteX0" fmla="*/ 2345 w 7183184"/>
              <a:gd name="connsiteY0" fmla="*/ 1061709 h 1351237"/>
              <a:gd name="connsiteX1" fmla="*/ 30480 w 7183184"/>
              <a:gd name="connsiteY1" fmla="*/ 1019506 h 1351237"/>
              <a:gd name="connsiteX2" fmla="*/ 44548 w 7183184"/>
              <a:gd name="connsiteY2" fmla="*/ 963235 h 1351237"/>
              <a:gd name="connsiteX3" fmla="*/ 114886 w 7183184"/>
              <a:gd name="connsiteY3" fmla="*/ 344257 h 1351237"/>
              <a:gd name="connsiteX4" fmla="*/ 72683 w 7183184"/>
              <a:gd name="connsiteY4" fmla="*/ 259851 h 1351237"/>
              <a:gd name="connsiteX5" fmla="*/ 72683 w 7183184"/>
              <a:gd name="connsiteY5" fmla="*/ 105106 h 1351237"/>
              <a:gd name="connsiteX6" fmla="*/ 227428 w 7183184"/>
              <a:gd name="connsiteY6" fmla="*/ 133241 h 1351237"/>
              <a:gd name="connsiteX7" fmla="*/ 424376 w 7183184"/>
              <a:gd name="connsiteY7" fmla="*/ 161377 h 1351237"/>
              <a:gd name="connsiteX8" fmla="*/ 705730 w 7183184"/>
              <a:gd name="connsiteY8" fmla="*/ 189512 h 1351237"/>
              <a:gd name="connsiteX9" fmla="*/ 790136 w 7183184"/>
              <a:gd name="connsiteY9" fmla="*/ 203580 h 1351237"/>
              <a:gd name="connsiteX10" fmla="*/ 832339 w 7183184"/>
              <a:gd name="connsiteY10" fmla="*/ 217648 h 1351237"/>
              <a:gd name="connsiteX11" fmla="*/ 1226234 w 7183184"/>
              <a:gd name="connsiteY11" fmla="*/ 231715 h 1351237"/>
              <a:gd name="connsiteX12" fmla="*/ 1324708 w 7183184"/>
              <a:gd name="connsiteY12" fmla="*/ 245783 h 1351237"/>
              <a:gd name="connsiteX13" fmla="*/ 1437250 w 7183184"/>
              <a:gd name="connsiteY13" fmla="*/ 259851 h 1351237"/>
              <a:gd name="connsiteX14" fmla="*/ 1591994 w 7183184"/>
              <a:gd name="connsiteY14" fmla="*/ 287986 h 1351237"/>
              <a:gd name="connsiteX15" fmla="*/ 2281311 w 7183184"/>
              <a:gd name="connsiteY15" fmla="*/ 330189 h 1351237"/>
              <a:gd name="connsiteX16" fmla="*/ 3294185 w 7183184"/>
              <a:gd name="connsiteY16" fmla="*/ 316121 h 1351237"/>
              <a:gd name="connsiteX17" fmla="*/ 3533336 w 7183184"/>
              <a:gd name="connsiteY17" fmla="*/ 302054 h 1351237"/>
              <a:gd name="connsiteX18" fmla="*/ 3575539 w 7183184"/>
              <a:gd name="connsiteY18" fmla="*/ 287986 h 1351237"/>
              <a:gd name="connsiteX19" fmla="*/ 4574345 w 7183184"/>
              <a:gd name="connsiteY19" fmla="*/ 273918 h 1351237"/>
              <a:gd name="connsiteX20" fmla="*/ 5165188 w 7183184"/>
              <a:gd name="connsiteY20" fmla="*/ 287986 h 1351237"/>
              <a:gd name="connsiteX21" fmla="*/ 5221459 w 7183184"/>
              <a:gd name="connsiteY21" fmla="*/ 259851 h 1351237"/>
              <a:gd name="connsiteX22" fmla="*/ 6093656 w 7183184"/>
              <a:gd name="connsiteY22" fmla="*/ 245783 h 1351237"/>
              <a:gd name="connsiteX23" fmla="*/ 6304671 w 7183184"/>
              <a:gd name="connsiteY23" fmla="*/ 189512 h 1351237"/>
              <a:gd name="connsiteX24" fmla="*/ 6375010 w 7183184"/>
              <a:gd name="connsiteY24" fmla="*/ 161377 h 1351237"/>
              <a:gd name="connsiteX25" fmla="*/ 6501619 w 7183184"/>
              <a:gd name="connsiteY25" fmla="*/ 133241 h 1351237"/>
              <a:gd name="connsiteX26" fmla="*/ 6557890 w 7183184"/>
              <a:gd name="connsiteY26" fmla="*/ 105106 h 1351237"/>
              <a:gd name="connsiteX27" fmla="*/ 6782973 w 7183184"/>
              <a:gd name="connsiteY27" fmla="*/ 91038 h 1351237"/>
              <a:gd name="connsiteX28" fmla="*/ 6979920 w 7183184"/>
              <a:gd name="connsiteY28" fmla="*/ 76971 h 1351237"/>
              <a:gd name="connsiteX29" fmla="*/ 7008056 w 7183184"/>
              <a:gd name="connsiteY29" fmla="*/ 48835 h 1351237"/>
              <a:gd name="connsiteX30" fmla="*/ 7022123 w 7183184"/>
              <a:gd name="connsiteY30" fmla="*/ 6632 h 1351237"/>
              <a:gd name="connsiteX31" fmla="*/ 7036191 w 7183184"/>
              <a:gd name="connsiteY31" fmla="*/ 62903 h 1351237"/>
              <a:gd name="connsiteX32" fmla="*/ 7050259 w 7183184"/>
              <a:gd name="connsiteY32" fmla="*/ 189512 h 1351237"/>
              <a:gd name="connsiteX33" fmla="*/ 7092462 w 7183184"/>
              <a:gd name="connsiteY33" fmla="*/ 442731 h 1351237"/>
              <a:gd name="connsiteX34" fmla="*/ 7106530 w 7183184"/>
              <a:gd name="connsiteY34" fmla="*/ 710017 h 1351237"/>
              <a:gd name="connsiteX35" fmla="*/ 7162800 w 7183184"/>
              <a:gd name="connsiteY35" fmla="*/ 921032 h 1351237"/>
              <a:gd name="connsiteX36" fmla="*/ 7176868 w 7183184"/>
              <a:gd name="connsiteY36" fmla="*/ 991371 h 1351237"/>
              <a:gd name="connsiteX37" fmla="*/ 7120597 w 7183184"/>
              <a:gd name="connsiteY37" fmla="*/ 1019506 h 1351237"/>
              <a:gd name="connsiteX38" fmla="*/ 7078394 w 7183184"/>
              <a:gd name="connsiteY38" fmla="*/ 1005438 h 1351237"/>
              <a:gd name="connsiteX39" fmla="*/ 7050259 w 7183184"/>
              <a:gd name="connsiteY39" fmla="*/ 963235 h 1351237"/>
              <a:gd name="connsiteX40" fmla="*/ 6965853 w 7183184"/>
              <a:gd name="connsiteY40" fmla="*/ 921032 h 1351237"/>
              <a:gd name="connsiteX41" fmla="*/ 6754837 w 7183184"/>
              <a:gd name="connsiteY41" fmla="*/ 949168 h 1351237"/>
              <a:gd name="connsiteX42" fmla="*/ 6543822 w 7183184"/>
              <a:gd name="connsiteY42" fmla="*/ 963235 h 1351237"/>
              <a:gd name="connsiteX43" fmla="*/ 6290603 w 7183184"/>
              <a:gd name="connsiteY43" fmla="*/ 1005438 h 1351237"/>
              <a:gd name="connsiteX44" fmla="*/ 6220265 w 7183184"/>
              <a:gd name="connsiteY44" fmla="*/ 1019506 h 1351237"/>
              <a:gd name="connsiteX45" fmla="*/ 6135859 w 7183184"/>
              <a:gd name="connsiteY45" fmla="*/ 1061709 h 1351237"/>
              <a:gd name="connsiteX46" fmla="*/ 5952979 w 7183184"/>
              <a:gd name="connsiteY46" fmla="*/ 1089845 h 1351237"/>
              <a:gd name="connsiteX47" fmla="*/ 3716216 w 7183184"/>
              <a:gd name="connsiteY47" fmla="*/ 1117980 h 1351237"/>
              <a:gd name="connsiteX48" fmla="*/ 3266050 w 7183184"/>
              <a:gd name="connsiteY48" fmla="*/ 1103912 h 1351237"/>
              <a:gd name="connsiteX49" fmla="*/ 2900290 w 7183184"/>
              <a:gd name="connsiteY49" fmla="*/ 1132048 h 1351237"/>
              <a:gd name="connsiteX50" fmla="*/ 705730 w 7183184"/>
              <a:gd name="connsiteY50" fmla="*/ 1132048 h 1351237"/>
              <a:gd name="connsiteX51" fmla="*/ 100819 w 7183184"/>
              <a:gd name="connsiteY51" fmla="*/ 1117980 h 1351237"/>
              <a:gd name="connsiteX52" fmla="*/ 86751 w 7183184"/>
              <a:gd name="connsiteY52" fmla="*/ 1061709 h 1351237"/>
              <a:gd name="connsiteX53" fmla="*/ 2345 w 7183184"/>
              <a:gd name="connsiteY53" fmla="*/ 1061709 h 1351237"/>
              <a:gd name="connsiteX0" fmla="*/ 18757 w 7199596"/>
              <a:gd name="connsiteY0" fmla="*/ 1061709 h 1351237"/>
              <a:gd name="connsiteX1" fmla="*/ 46892 w 7199596"/>
              <a:gd name="connsiteY1" fmla="*/ 1019506 h 1351237"/>
              <a:gd name="connsiteX2" fmla="*/ 60960 w 7199596"/>
              <a:gd name="connsiteY2" fmla="*/ 963235 h 1351237"/>
              <a:gd name="connsiteX3" fmla="*/ 131298 w 7199596"/>
              <a:gd name="connsiteY3" fmla="*/ 344257 h 1351237"/>
              <a:gd name="connsiteX4" fmla="*/ 89095 w 7199596"/>
              <a:gd name="connsiteY4" fmla="*/ 259851 h 1351237"/>
              <a:gd name="connsiteX5" fmla="*/ 89095 w 7199596"/>
              <a:gd name="connsiteY5" fmla="*/ 105106 h 1351237"/>
              <a:gd name="connsiteX6" fmla="*/ 243840 w 7199596"/>
              <a:gd name="connsiteY6" fmla="*/ 133241 h 1351237"/>
              <a:gd name="connsiteX7" fmla="*/ 440788 w 7199596"/>
              <a:gd name="connsiteY7" fmla="*/ 161377 h 1351237"/>
              <a:gd name="connsiteX8" fmla="*/ 722142 w 7199596"/>
              <a:gd name="connsiteY8" fmla="*/ 189512 h 1351237"/>
              <a:gd name="connsiteX9" fmla="*/ 806548 w 7199596"/>
              <a:gd name="connsiteY9" fmla="*/ 203580 h 1351237"/>
              <a:gd name="connsiteX10" fmla="*/ 848751 w 7199596"/>
              <a:gd name="connsiteY10" fmla="*/ 217648 h 1351237"/>
              <a:gd name="connsiteX11" fmla="*/ 1242646 w 7199596"/>
              <a:gd name="connsiteY11" fmla="*/ 231715 h 1351237"/>
              <a:gd name="connsiteX12" fmla="*/ 1341120 w 7199596"/>
              <a:gd name="connsiteY12" fmla="*/ 245783 h 1351237"/>
              <a:gd name="connsiteX13" fmla="*/ 1453662 w 7199596"/>
              <a:gd name="connsiteY13" fmla="*/ 259851 h 1351237"/>
              <a:gd name="connsiteX14" fmla="*/ 1608406 w 7199596"/>
              <a:gd name="connsiteY14" fmla="*/ 287986 h 1351237"/>
              <a:gd name="connsiteX15" fmla="*/ 2297723 w 7199596"/>
              <a:gd name="connsiteY15" fmla="*/ 330189 h 1351237"/>
              <a:gd name="connsiteX16" fmla="*/ 3310597 w 7199596"/>
              <a:gd name="connsiteY16" fmla="*/ 316121 h 1351237"/>
              <a:gd name="connsiteX17" fmla="*/ 3549748 w 7199596"/>
              <a:gd name="connsiteY17" fmla="*/ 302054 h 1351237"/>
              <a:gd name="connsiteX18" fmla="*/ 3591951 w 7199596"/>
              <a:gd name="connsiteY18" fmla="*/ 287986 h 1351237"/>
              <a:gd name="connsiteX19" fmla="*/ 4590757 w 7199596"/>
              <a:gd name="connsiteY19" fmla="*/ 273918 h 1351237"/>
              <a:gd name="connsiteX20" fmla="*/ 5181600 w 7199596"/>
              <a:gd name="connsiteY20" fmla="*/ 287986 h 1351237"/>
              <a:gd name="connsiteX21" fmla="*/ 5237871 w 7199596"/>
              <a:gd name="connsiteY21" fmla="*/ 259851 h 1351237"/>
              <a:gd name="connsiteX22" fmla="*/ 6110068 w 7199596"/>
              <a:gd name="connsiteY22" fmla="*/ 245783 h 1351237"/>
              <a:gd name="connsiteX23" fmla="*/ 6321083 w 7199596"/>
              <a:gd name="connsiteY23" fmla="*/ 189512 h 1351237"/>
              <a:gd name="connsiteX24" fmla="*/ 6391422 w 7199596"/>
              <a:gd name="connsiteY24" fmla="*/ 161377 h 1351237"/>
              <a:gd name="connsiteX25" fmla="*/ 6518031 w 7199596"/>
              <a:gd name="connsiteY25" fmla="*/ 133241 h 1351237"/>
              <a:gd name="connsiteX26" fmla="*/ 6574302 w 7199596"/>
              <a:gd name="connsiteY26" fmla="*/ 105106 h 1351237"/>
              <a:gd name="connsiteX27" fmla="*/ 6799385 w 7199596"/>
              <a:gd name="connsiteY27" fmla="*/ 91038 h 1351237"/>
              <a:gd name="connsiteX28" fmla="*/ 6996332 w 7199596"/>
              <a:gd name="connsiteY28" fmla="*/ 76971 h 1351237"/>
              <a:gd name="connsiteX29" fmla="*/ 7024468 w 7199596"/>
              <a:gd name="connsiteY29" fmla="*/ 48835 h 1351237"/>
              <a:gd name="connsiteX30" fmla="*/ 7038535 w 7199596"/>
              <a:gd name="connsiteY30" fmla="*/ 6632 h 1351237"/>
              <a:gd name="connsiteX31" fmla="*/ 7052603 w 7199596"/>
              <a:gd name="connsiteY31" fmla="*/ 62903 h 1351237"/>
              <a:gd name="connsiteX32" fmla="*/ 7066671 w 7199596"/>
              <a:gd name="connsiteY32" fmla="*/ 189512 h 1351237"/>
              <a:gd name="connsiteX33" fmla="*/ 7108874 w 7199596"/>
              <a:gd name="connsiteY33" fmla="*/ 442731 h 1351237"/>
              <a:gd name="connsiteX34" fmla="*/ 7122942 w 7199596"/>
              <a:gd name="connsiteY34" fmla="*/ 710017 h 1351237"/>
              <a:gd name="connsiteX35" fmla="*/ 7179212 w 7199596"/>
              <a:gd name="connsiteY35" fmla="*/ 921032 h 1351237"/>
              <a:gd name="connsiteX36" fmla="*/ 7193280 w 7199596"/>
              <a:gd name="connsiteY36" fmla="*/ 991371 h 1351237"/>
              <a:gd name="connsiteX37" fmla="*/ 7137009 w 7199596"/>
              <a:gd name="connsiteY37" fmla="*/ 1019506 h 1351237"/>
              <a:gd name="connsiteX38" fmla="*/ 7094806 w 7199596"/>
              <a:gd name="connsiteY38" fmla="*/ 1005438 h 1351237"/>
              <a:gd name="connsiteX39" fmla="*/ 7066671 w 7199596"/>
              <a:gd name="connsiteY39" fmla="*/ 963235 h 1351237"/>
              <a:gd name="connsiteX40" fmla="*/ 6982265 w 7199596"/>
              <a:gd name="connsiteY40" fmla="*/ 921032 h 1351237"/>
              <a:gd name="connsiteX41" fmla="*/ 6771249 w 7199596"/>
              <a:gd name="connsiteY41" fmla="*/ 949168 h 1351237"/>
              <a:gd name="connsiteX42" fmla="*/ 6560234 w 7199596"/>
              <a:gd name="connsiteY42" fmla="*/ 963235 h 1351237"/>
              <a:gd name="connsiteX43" fmla="*/ 6307015 w 7199596"/>
              <a:gd name="connsiteY43" fmla="*/ 1005438 h 1351237"/>
              <a:gd name="connsiteX44" fmla="*/ 6236677 w 7199596"/>
              <a:gd name="connsiteY44" fmla="*/ 1019506 h 1351237"/>
              <a:gd name="connsiteX45" fmla="*/ 6152271 w 7199596"/>
              <a:gd name="connsiteY45" fmla="*/ 1061709 h 1351237"/>
              <a:gd name="connsiteX46" fmla="*/ 5969391 w 7199596"/>
              <a:gd name="connsiteY46" fmla="*/ 1089845 h 1351237"/>
              <a:gd name="connsiteX47" fmla="*/ 3732628 w 7199596"/>
              <a:gd name="connsiteY47" fmla="*/ 1117980 h 1351237"/>
              <a:gd name="connsiteX48" fmla="*/ 3282462 w 7199596"/>
              <a:gd name="connsiteY48" fmla="*/ 1103912 h 1351237"/>
              <a:gd name="connsiteX49" fmla="*/ 2916702 w 7199596"/>
              <a:gd name="connsiteY49" fmla="*/ 1132048 h 1351237"/>
              <a:gd name="connsiteX50" fmla="*/ 722142 w 7199596"/>
              <a:gd name="connsiteY50" fmla="*/ 1132048 h 1351237"/>
              <a:gd name="connsiteX51" fmla="*/ 117231 w 7199596"/>
              <a:gd name="connsiteY51" fmla="*/ 1117980 h 1351237"/>
              <a:gd name="connsiteX52" fmla="*/ 18757 w 7199596"/>
              <a:gd name="connsiteY52" fmla="*/ 1061709 h 1351237"/>
              <a:gd name="connsiteX0" fmla="*/ 18757 w 7199596"/>
              <a:gd name="connsiteY0" fmla="*/ 1061709 h 1351237"/>
              <a:gd name="connsiteX1" fmla="*/ 60960 w 7199596"/>
              <a:gd name="connsiteY1" fmla="*/ 963235 h 1351237"/>
              <a:gd name="connsiteX2" fmla="*/ 131298 w 7199596"/>
              <a:gd name="connsiteY2" fmla="*/ 344257 h 1351237"/>
              <a:gd name="connsiteX3" fmla="*/ 89095 w 7199596"/>
              <a:gd name="connsiteY3" fmla="*/ 259851 h 1351237"/>
              <a:gd name="connsiteX4" fmla="*/ 89095 w 7199596"/>
              <a:gd name="connsiteY4" fmla="*/ 105106 h 1351237"/>
              <a:gd name="connsiteX5" fmla="*/ 243840 w 7199596"/>
              <a:gd name="connsiteY5" fmla="*/ 133241 h 1351237"/>
              <a:gd name="connsiteX6" fmla="*/ 440788 w 7199596"/>
              <a:gd name="connsiteY6" fmla="*/ 161377 h 1351237"/>
              <a:gd name="connsiteX7" fmla="*/ 722142 w 7199596"/>
              <a:gd name="connsiteY7" fmla="*/ 189512 h 1351237"/>
              <a:gd name="connsiteX8" fmla="*/ 806548 w 7199596"/>
              <a:gd name="connsiteY8" fmla="*/ 203580 h 1351237"/>
              <a:gd name="connsiteX9" fmla="*/ 848751 w 7199596"/>
              <a:gd name="connsiteY9" fmla="*/ 217648 h 1351237"/>
              <a:gd name="connsiteX10" fmla="*/ 1242646 w 7199596"/>
              <a:gd name="connsiteY10" fmla="*/ 231715 h 1351237"/>
              <a:gd name="connsiteX11" fmla="*/ 1341120 w 7199596"/>
              <a:gd name="connsiteY11" fmla="*/ 245783 h 1351237"/>
              <a:gd name="connsiteX12" fmla="*/ 1453662 w 7199596"/>
              <a:gd name="connsiteY12" fmla="*/ 259851 h 1351237"/>
              <a:gd name="connsiteX13" fmla="*/ 1608406 w 7199596"/>
              <a:gd name="connsiteY13" fmla="*/ 287986 h 1351237"/>
              <a:gd name="connsiteX14" fmla="*/ 2297723 w 7199596"/>
              <a:gd name="connsiteY14" fmla="*/ 330189 h 1351237"/>
              <a:gd name="connsiteX15" fmla="*/ 3310597 w 7199596"/>
              <a:gd name="connsiteY15" fmla="*/ 316121 h 1351237"/>
              <a:gd name="connsiteX16" fmla="*/ 3549748 w 7199596"/>
              <a:gd name="connsiteY16" fmla="*/ 302054 h 1351237"/>
              <a:gd name="connsiteX17" fmla="*/ 3591951 w 7199596"/>
              <a:gd name="connsiteY17" fmla="*/ 287986 h 1351237"/>
              <a:gd name="connsiteX18" fmla="*/ 4590757 w 7199596"/>
              <a:gd name="connsiteY18" fmla="*/ 273918 h 1351237"/>
              <a:gd name="connsiteX19" fmla="*/ 5181600 w 7199596"/>
              <a:gd name="connsiteY19" fmla="*/ 287986 h 1351237"/>
              <a:gd name="connsiteX20" fmla="*/ 5237871 w 7199596"/>
              <a:gd name="connsiteY20" fmla="*/ 259851 h 1351237"/>
              <a:gd name="connsiteX21" fmla="*/ 6110068 w 7199596"/>
              <a:gd name="connsiteY21" fmla="*/ 245783 h 1351237"/>
              <a:gd name="connsiteX22" fmla="*/ 6321083 w 7199596"/>
              <a:gd name="connsiteY22" fmla="*/ 189512 h 1351237"/>
              <a:gd name="connsiteX23" fmla="*/ 6391422 w 7199596"/>
              <a:gd name="connsiteY23" fmla="*/ 161377 h 1351237"/>
              <a:gd name="connsiteX24" fmla="*/ 6518031 w 7199596"/>
              <a:gd name="connsiteY24" fmla="*/ 133241 h 1351237"/>
              <a:gd name="connsiteX25" fmla="*/ 6574302 w 7199596"/>
              <a:gd name="connsiteY25" fmla="*/ 105106 h 1351237"/>
              <a:gd name="connsiteX26" fmla="*/ 6799385 w 7199596"/>
              <a:gd name="connsiteY26" fmla="*/ 91038 h 1351237"/>
              <a:gd name="connsiteX27" fmla="*/ 6996332 w 7199596"/>
              <a:gd name="connsiteY27" fmla="*/ 76971 h 1351237"/>
              <a:gd name="connsiteX28" fmla="*/ 7024468 w 7199596"/>
              <a:gd name="connsiteY28" fmla="*/ 48835 h 1351237"/>
              <a:gd name="connsiteX29" fmla="*/ 7038535 w 7199596"/>
              <a:gd name="connsiteY29" fmla="*/ 6632 h 1351237"/>
              <a:gd name="connsiteX30" fmla="*/ 7052603 w 7199596"/>
              <a:gd name="connsiteY30" fmla="*/ 62903 h 1351237"/>
              <a:gd name="connsiteX31" fmla="*/ 7066671 w 7199596"/>
              <a:gd name="connsiteY31" fmla="*/ 189512 h 1351237"/>
              <a:gd name="connsiteX32" fmla="*/ 7108874 w 7199596"/>
              <a:gd name="connsiteY32" fmla="*/ 442731 h 1351237"/>
              <a:gd name="connsiteX33" fmla="*/ 7122942 w 7199596"/>
              <a:gd name="connsiteY33" fmla="*/ 710017 h 1351237"/>
              <a:gd name="connsiteX34" fmla="*/ 7179212 w 7199596"/>
              <a:gd name="connsiteY34" fmla="*/ 921032 h 1351237"/>
              <a:gd name="connsiteX35" fmla="*/ 7193280 w 7199596"/>
              <a:gd name="connsiteY35" fmla="*/ 991371 h 1351237"/>
              <a:gd name="connsiteX36" fmla="*/ 7137009 w 7199596"/>
              <a:gd name="connsiteY36" fmla="*/ 1019506 h 1351237"/>
              <a:gd name="connsiteX37" fmla="*/ 7094806 w 7199596"/>
              <a:gd name="connsiteY37" fmla="*/ 1005438 h 1351237"/>
              <a:gd name="connsiteX38" fmla="*/ 7066671 w 7199596"/>
              <a:gd name="connsiteY38" fmla="*/ 963235 h 1351237"/>
              <a:gd name="connsiteX39" fmla="*/ 6982265 w 7199596"/>
              <a:gd name="connsiteY39" fmla="*/ 921032 h 1351237"/>
              <a:gd name="connsiteX40" fmla="*/ 6771249 w 7199596"/>
              <a:gd name="connsiteY40" fmla="*/ 949168 h 1351237"/>
              <a:gd name="connsiteX41" fmla="*/ 6560234 w 7199596"/>
              <a:gd name="connsiteY41" fmla="*/ 963235 h 1351237"/>
              <a:gd name="connsiteX42" fmla="*/ 6307015 w 7199596"/>
              <a:gd name="connsiteY42" fmla="*/ 1005438 h 1351237"/>
              <a:gd name="connsiteX43" fmla="*/ 6236677 w 7199596"/>
              <a:gd name="connsiteY43" fmla="*/ 1019506 h 1351237"/>
              <a:gd name="connsiteX44" fmla="*/ 6152271 w 7199596"/>
              <a:gd name="connsiteY44" fmla="*/ 1061709 h 1351237"/>
              <a:gd name="connsiteX45" fmla="*/ 5969391 w 7199596"/>
              <a:gd name="connsiteY45" fmla="*/ 1089845 h 1351237"/>
              <a:gd name="connsiteX46" fmla="*/ 3732628 w 7199596"/>
              <a:gd name="connsiteY46" fmla="*/ 1117980 h 1351237"/>
              <a:gd name="connsiteX47" fmla="*/ 3282462 w 7199596"/>
              <a:gd name="connsiteY47" fmla="*/ 1103912 h 1351237"/>
              <a:gd name="connsiteX48" fmla="*/ 2916702 w 7199596"/>
              <a:gd name="connsiteY48" fmla="*/ 1132048 h 1351237"/>
              <a:gd name="connsiteX49" fmla="*/ 722142 w 7199596"/>
              <a:gd name="connsiteY49" fmla="*/ 1132048 h 1351237"/>
              <a:gd name="connsiteX50" fmla="*/ 117231 w 7199596"/>
              <a:gd name="connsiteY50" fmla="*/ 1117980 h 1351237"/>
              <a:gd name="connsiteX51" fmla="*/ 18757 w 7199596"/>
              <a:gd name="connsiteY51" fmla="*/ 1061709 h 1351237"/>
              <a:gd name="connsiteX0" fmla="*/ 18757 w 7199596"/>
              <a:gd name="connsiteY0" fmla="*/ 1061709 h 1351237"/>
              <a:gd name="connsiteX1" fmla="*/ 131298 w 7199596"/>
              <a:gd name="connsiteY1" fmla="*/ 344257 h 1351237"/>
              <a:gd name="connsiteX2" fmla="*/ 89095 w 7199596"/>
              <a:gd name="connsiteY2" fmla="*/ 259851 h 1351237"/>
              <a:gd name="connsiteX3" fmla="*/ 89095 w 7199596"/>
              <a:gd name="connsiteY3" fmla="*/ 105106 h 1351237"/>
              <a:gd name="connsiteX4" fmla="*/ 243840 w 7199596"/>
              <a:gd name="connsiteY4" fmla="*/ 133241 h 1351237"/>
              <a:gd name="connsiteX5" fmla="*/ 440788 w 7199596"/>
              <a:gd name="connsiteY5" fmla="*/ 161377 h 1351237"/>
              <a:gd name="connsiteX6" fmla="*/ 722142 w 7199596"/>
              <a:gd name="connsiteY6" fmla="*/ 189512 h 1351237"/>
              <a:gd name="connsiteX7" fmla="*/ 806548 w 7199596"/>
              <a:gd name="connsiteY7" fmla="*/ 203580 h 1351237"/>
              <a:gd name="connsiteX8" fmla="*/ 848751 w 7199596"/>
              <a:gd name="connsiteY8" fmla="*/ 217648 h 1351237"/>
              <a:gd name="connsiteX9" fmla="*/ 1242646 w 7199596"/>
              <a:gd name="connsiteY9" fmla="*/ 231715 h 1351237"/>
              <a:gd name="connsiteX10" fmla="*/ 1341120 w 7199596"/>
              <a:gd name="connsiteY10" fmla="*/ 245783 h 1351237"/>
              <a:gd name="connsiteX11" fmla="*/ 1453662 w 7199596"/>
              <a:gd name="connsiteY11" fmla="*/ 259851 h 1351237"/>
              <a:gd name="connsiteX12" fmla="*/ 1608406 w 7199596"/>
              <a:gd name="connsiteY12" fmla="*/ 287986 h 1351237"/>
              <a:gd name="connsiteX13" fmla="*/ 2297723 w 7199596"/>
              <a:gd name="connsiteY13" fmla="*/ 330189 h 1351237"/>
              <a:gd name="connsiteX14" fmla="*/ 3310597 w 7199596"/>
              <a:gd name="connsiteY14" fmla="*/ 316121 h 1351237"/>
              <a:gd name="connsiteX15" fmla="*/ 3549748 w 7199596"/>
              <a:gd name="connsiteY15" fmla="*/ 302054 h 1351237"/>
              <a:gd name="connsiteX16" fmla="*/ 3591951 w 7199596"/>
              <a:gd name="connsiteY16" fmla="*/ 287986 h 1351237"/>
              <a:gd name="connsiteX17" fmla="*/ 4590757 w 7199596"/>
              <a:gd name="connsiteY17" fmla="*/ 273918 h 1351237"/>
              <a:gd name="connsiteX18" fmla="*/ 5181600 w 7199596"/>
              <a:gd name="connsiteY18" fmla="*/ 287986 h 1351237"/>
              <a:gd name="connsiteX19" fmla="*/ 5237871 w 7199596"/>
              <a:gd name="connsiteY19" fmla="*/ 259851 h 1351237"/>
              <a:gd name="connsiteX20" fmla="*/ 6110068 w 7199596"/>
              <a:gd name="connsiteY20" fmla="*/ 245783 h 1351237"/>
              <a:gd name="connsiteX21" fmla="*/ 6321083 w 7199596"/>
              <a:gd name="connsiteY21" fmla="*/ 189512 h 1351237"/>
              <a:gd name="connsiteX22" fmla="*/ 6391422 w 7199596"/>
              <a:gd name="connsiteY22" fmla="*/ 161377 h 1351237"/>
              <a:gd name="connsiteX23" fmla="*/ 6518031 w 7199596"/>
              <a:gd name="connsiteY23" fmla="*/ 133241 h 1351237"/>
              <a:gd name="connsiteX24" fmla="*/ 6574302 w 7199596"/>
              <a:gd name="connsiteY24" fmla="*/ 105106 h 1351237"/>
              <a:gd name="connsiteX25" fmla="*/ 6799385 w 7199596"/>
              <a:gd name="connsiteY25" fmla="*/ 91038 h 1351237"/>
              <a:gd name="connsiteX26" fmla="*/ 6996332 w 7199596"/>
              <a:gd name="connsiteY26" fmla="*/ 76971 h 1351237"/>
              <a:gd name="connsiteX27" fmla="*/ 7024468 w 7199596"/>
              <a:gd name="connsiteY27" fmla="*/ 48835 h 1351237"/>
              <a:gd name="connsiteX28" fmla="*/ 7038535 w 7199596"/>
              <a:gd name="connsiteY28" fmla="*/ 6632 h 1351237"/>
              <a:gd name="connsiteX29" fmla="*/ 7052603 w 7199596"/>
              <a:gd name="connsiteY29" fmla="*/ 62903 h 1351237"/>
              <a:gd name="connsiteX30" fmla="*/ 7066671 w 7199596"/>
              <a:gd name="connsiteY30" fmla="*/ 189512 h 1351237"/>
              <a:gd name="connsiteX31" fmla="*/ 7108874 w 7199596"/>
              <a:gd name="connsiteY31" fmla="*/ 442731 h 1351237"/>
              <a:gd name="connsiteX32" fmla="*/ 7122942 w 7199596"/>
              <a:gd name="connsiteY32" fmla="*/ 710017 h 1351237"/>
              <a:gd name="connsiteX33" fmla="*/ 7179212 w 7199596"/>
              <a:gd name="connsiteY33" fmla="*/ 921032 h 1351237"/>
              <a:gd name="connsiteX34" fmla="*/ 7193280 w 7199596"/>
              <a:gd name="connsiteY34" fmla="*/ 991371 h 1351237"/>
              <a:gd name="connsiteX35" fmla="*/ 7137009 w 7199596"/>
              <a:gd name="connsiteY35" fmla="*/ 1019506 h 1351237"/>
              <a:gd name="connsiteX36" fmla="*/ 7094806 w 7199596"/>
              <a:gd name="connsiteY36" fmla="*/ 1005438 h 1351237"/>
              <a:gd name="connsiteX37" fmla="*/ 7066671 w 7199596"/>
              <a:gd name="connsiteY37" fmla="*/ 963235 h 1351237"/>
              <a:gd name="connsiteX38" fmla="*/ 6982265 w 7199596"/>
              <a:gd name="connsiteY38" fmla="*/ 921032 h 1351237"/>
              <a:gd name="connsiteX39" fmla="*/ 6771249 w 7199596"/>
              <a:gd name="connsiteY39" fmla="*/ 949168 h 1351237"/>
              <a:gd name="connsiteX40" fmla="*/ 6560234 w 7199596"/>
              <a:gd name="connsiteY40" fmla="*/ 963235 h 1351237"/>
              <a:gd name="connsiteX41" fmla="*/ 6307015 w 7199596"/>
              <a:gd name="connsiteY41" fmla="*/ 1005438 h 1351237"/>
              <a:gd name="connsiteX42" fmla="*/ 6236677 w 7199596"/>
              <a:gd name="connsiteY42" fmla="*/ 1019506 h 1351237"/>
              <a:gd name="connsiteX43" fmla="*/ 6152271 w 7199596"/>
              <a:gd name="connsiteY43" fmla="*/ 1061709 h 1351237"/>
              <a:gd name="connsiteX44" fmla="*/ 5969391 w 7199596"/>
              <a:gd name="connsiteY44" fmla="*/ 1089845 h 1351237"/>
              <a:gd name="connsiteX45" fmla="*/ 3732628 w 7199596"/>
              <a:gd name="connsiteY45" fmla="*/ 1117980 h 1351237"/>
              <a:gd name="connsiteX46" fmla="*/ 3282462 w 7199596"/>
              <a:gd name="connsiteY46" fmla="*/ 1103912 h 1351237"/>
              <a:gd name="connsiteX47" fmla="*/ 2916702 w 7199596"/>
              <a:gd name="connsiteY47" fmla="*/ 1132048 h 1351237"/>
              <a:gd name="connsiteX48" fmla="*/ 722142 w 7199596"/>
              <a:gd name="connsiteY48" fmla="*/ 1132048 h 1351237"/>
              <a:gd name="connsiteX49" fmla="*/ 117231 w 7199596"/>
              <a:gd name="connsiteY49" fmla="*/ 1117980 h 1351237"/>
              <a:gd name="connsiteX50" fmla="*/ 18757 w 7199596"/>
              <a:gd name="connsiteY50" fmla="*/ 1061709 h 1351237"/>
              <a:gd name="connsiteX0" fmla="*/ 18757 w 7199596"/>
              <a:gd name="connsiteY0" fmla="*/ 1061709 h 1351237"/>
              <a:gd name="connsiteX1" fmla="*/ 131298 w 7199596"/>
              <a:gd name="connsiteY1" fmla="*/ 344257 h 1351237"/>
              <a:gd name="connsiteX2" fmla="*/ 89095 w 7199596"/>
              <a:gd name="connsiteY2" fmla="*/ 105106 h 1351237"/>
              <a:gd name="connsiteX3" fmla="*/ 243840 w 7199596"/>
              <a:gd name="connsiteY3" fmla="*/ 133241 h 1351237"/>
              <a:gd name="connsiteX4" fmla="*/ 440788 w 7199596"/>
              <a:gd name="connsiteY4" fmla="*/ 161377 h 1351237"/>
              <a:gd name="connsiteX5" fmla="*/ 722142 w 7199596"/>
              <a:gd name="connsiteY5" fmla="*/ 189512 h 1351237"/>
              <a:gd name="connsiteX6" fmla="*/ 806548 w 7199596"/>
              <a:gd name="connsiteY6" fmla="*/ 203580 h 1351237"/>
              <a:gd name="connsiteX7" fmla="*/ 848751 w 7199596"/>
              <a:gd name="connsiteY7" fmla="*/ 217648 h 1351237"/>
              <a:gd name="connsiteX8" fmla="*/ 1242646 w 7199596"/>
              <a:gd name="connsiteY8" fmla="*/ 231715 h 1351237"/>
              <a:gd name="connsiteX9" fmla="*/ 1341120 w 7199596"/>
              <a:gd name="connsiteY9" fmla="*/ 245783 h 1351237"/>
              <a:gd name="connsiteX10" fmla="*/ 1453662 w 7199596"/>
              <a:gd name="connsiteY10" fmla="*/ 259851 h 1351237"/>
              <a:gd name="connsiteX11" fmla="*/ 1608406 w 7199596"/>
              <a:gd name="connsiteY11" fmla="*/ 287986 h 1351237"/>
              <a:gd name="connsiteX12" fmla="*/ 2297723 w 7199596"/>
              <a:gd name="connsiteY12" fmla="*/ 330189 h 1351237"/>
              <a:gd name="connsiteX13" fmla="*/ 3310597 w 7199596"/>
              <a:gd name="connsiteY13" fmla="*/ 316121 h 1351237"/>
              <a:gd name="connsiteX14" fmla="*/ 3549748 w 7199596"/>
              <a:gd name="connsiteY14" fmla="*/ 302054 h 1351237"/>
              <a:gd name="connsiteX15" fmla="*/ 3591951 w 7199596"/>
              <a:gd name="connsiteY15" fmla="*/ 287986 h 1351237"/>
              <a:gd name="connsiteX16" fmla="*/ 4590757 w 7199596"/>
              <a:gd name="connsiteY16" fmla="*/ 273918 h 1351237"/>
              <a:gd name="connsiteX17" fmla="*/ 5181600 w 7199596"/>
              <a:gd name="connsiteY17" fmla="*/ 287986 h 1351237"/>
              <a:gd name="connsiteX18" fmla="*/ 5237871 w 7199596"/>
              <a:gd name="connsiteY18" fmla="*/ 259851 h 1351237"/>
              <a:gd name="connsiteX19" fmla="*/ 6110068 w 7199596"/>
              <a:gd name="connsiteY19" fmla="*/ 245783 h 1351237"/>
              <a:gd name="connsiteX20" fmla="*/ 6321083 w 7199596"/>
              <a:gd name="connsiteY20" fmla="*/ 189512 h 1351237"/>
              <a:gd name="connsiteX21" fmla="*/ 6391422 w 7199596"/>
              <a:gd name="connsiteY21" fmla="*/ 161377 h 1351237"/>
              <a:gd name="connsiteX22" fmla="*/ 6518031 w 7199596"/>
              <a:gd name="connsiteY22" fmla="*/ 133241 h 1351237"/>
              <a:gd name="connsiteX23" fmla="*/ 6574302 w 7199596"/>
              <a:gd name="connsiteY23" fmla="*/ 105106 h 1351237"/>
              <a:gd name="connsiteX24" fmla="*/ 6799385 w 7199596"/>
              <a:gd name="connsiteY24" fmla="*/ 91038 h 1351237"/>
              <a:gd name="connsiteX25" fmla="*/ 6996332 w 7199596"/>
              <a:gd name="connsiteY25" fmla="*/ 76971 h 1351237"/>
              <a:gd name="connsiteX26" fmla="*/ 7024468 w 7199596"/>
              <a:gd name="connsiteY26" fmla="*/ 48835 h 1351237"/>
              <a:gd name="connsiteX27" fmla="*/ 7038535 w 7199596"/>
              <a:gd name="connsiteY27" fmla="*/ 6632 h 1351237"/>
              <a:gd name="connsiteX28" fmla="*/ 7052603 w 7199596"/>
              <a:gd name="connsiteY28" fmla="*/ 62903 h 1351237"/>
              <a:gd name="connsiteX29" fmla="*/ 7066671 w 7199596"/>
              <a:gd name="connsiteY29" fmla="*/ 189512 h 1351237"/>
              <a:gd name="connsiteX30" fmla="*/ 7108874 w 7199596"/>
              <a:gd name="connsiteY30" fmla="*/ 442731 h 1351237"/>
              <a:gd name="connsiteX31" fmla="*/ 7122942 w 7199596"/>
              <a:gd name="connsiteY31" fmla="*/ 710017 h 1351237"/>
              <a:gd name="connsiteX32" fmla="*/ 7179212 w 7199596"/>
              <a:gd name="connsiteY32" fmla="*/ 921032 h 1351237"/>
              <a:gd name="connsiteX33" fmla="*/ 7193280 w 7199596"/>
              <a:gd name="connsiteY33" fmla="*/ 991371 h 1351237"/>
              <a:gd name="connsiteX34" fmla="*/ 7137009 w 7199596"/>
              <a:gd name="connsiteY34" fmla="*/ 1019506 h 1351237"/>
              <a:gd name="connsiteX35" fmla="*/ 7094806 w 7199596"/>
              <a:gd name="connsiteY35" fmla="*/ 1005438 h 1351237"/>
              <a:gd name="connsiteX36" fmla="*/ 7066671 w 7199596"/>
              <a:gd name="connsiteY36" fmla="*/ 963235 h 1351237"/>
              <a:gd name="connsiteX37" fmla="*/ 6982265 w 7199596"/>
              <a:gd name="connsiteY37" fmla="*/ 921032 h 1351237"/>
              <a:gd name="connsiteX38" fmla="*/ 6771249 w 7199596"/>
              <a:gd name="connsiteY38" fmla="*/ 949168 h 1351237"/>
              <a:gd name="connsiteX39" fmla="*/ 6560234 w 7199596"/>
              <a:gd name="connsiteY39" fmla="*/ 963235 h 1351237"/>
              <a:gd name="connsiteX40" fmla="*/ 6307015 w 7199596"/>
              <a:gd name="connsiteY40" fmla="*/ 1005438 h 1351237"/>
              <a:gd name="connsiteX41" fmla="*/ 6236677 w 7199596"/>
              <a:gd name="connsiteY41" fmla="*/ 1019506 h 1351237"/>
              <a:gd name="connsiteX42" fmla="*/ 6152271 w 7199596"/>
              <a:gd name="connsiteY42" fmla="*/ 1061709 h 1351237"/>
              <a:gd name="connsiteX43" fmla="*/ 5969391 w 7199596"/>
              <a:gd name="connsiteY43" fmla="*/ 1089845 h 1351237"/>
              <a:gd name="connsiteX44" fmla="*/ 3732628 w 7199596"/>
              <a:gd name="connsiteY44" fmla="*/ 1117980 h 1351237"/>
              <a:gd name="connsiteX45" fmla="*/ 3282462 w 7199596"/>
              <a:gd name="connsiteY45" fmla="*/ 1103912 h 1351237"/>
              <a:gd name="connsiteX46" fmla="*/ 2916702 w 7199596"/>
              <a:gd name="connsiteY46" fmla="*/ 1132048 h 1351237"/>
              <a:gd name="connsiteX47" fmla="*/ 722142 w 7199596"/>
              <a:gd name="connsiteY47" fmla="*/ 1132048 h 1351237"/>
              <a:gd name="connsiteX48" fmla="*/ 117231 w 7199596"/>
              <a:gd name="connsiteY48" fmla="*/ 1117980 h 1351237"/>
              <a:gd name="connsiteX49" fmla="*/ 18757 w 7199596"/>
              <a:gd name="connsiteY49" fmla="*/ 1061709 h 1351237"/>
              <a:gd name="connsiteX0" fmla="*/ 18757 w 7199596"/>
              <a:gd name="connsiteY0" fmla="*/ 1061709 h 1351237"/>
              <a:gd name="connsiteX1" fmla="*/ 89095 w 7199596"/>
              <a:gd name="connsiteY1" fmla="*/ 105106 h 1351237"/>
              <a:gd name="connsiteX2" fmla="*/ 243840 w 7199596"/>
              <a:gd name="connsiteY2" fmla="*/ 133241 h 1351237"/>
              <a:gd name="connsiteX3" fmla="*/ 440788 w 7199596"/>
              <a:gd name="connsiteY3" fmla="*/ 161377 h 1351237"/>
              <a:gd name="connsiteX4" fmla="*/ 722142 w 7199596"/>
              <a:gd name="connsiteY4" fmla="*/ 189512 h 1351237"/>
              <a:gd name="connsiteX5" fmla="*/ 806548 w 7199596"/>
              <a:gd name="connsiteY5" fmla="*/ 203580 h 1351237"/>
              <a:gd name="connsiteX6" fmla="*/ 848751 w 7199596"/>
              <a:gd name="connsiteY6" fmla="*/ 217648 h 1351237"/>
              <a:gd name="connsiteX7" fmla="*/ 1242646 w 7199596"/>
              <a:gd name="connsiteY7" fmla="*/ 231715 h 1351237"/>
              <a:gd name="connsiteX8" fmla="*/ 1341120 w 7199596"/>
              <a:gd name="connsiteY8" fmla="*/ 245783 h 1351237"/>
              <a:gd name="connsiteX9" fmla="*/ 1453662 w 7199596"/>
              <a:gd name="connsiteY9" fmla="*/ 259851 h 1351237"/>
              <a:gd name="connsiteX10" fmla="*/ 1608406 w 7199596"/>
              <a:gd name="connsiteY10" fmla="*/ 287986 h 1351237"/>
              <a:gd name="connsiteX11" fmla="*/ 2297723 w 7199596"/>
              <a:gd name="connsiteY11" fmla="*/ 330189 h 1351237"/>
              <a:gd name="connsiteX12" fmla="*/ 3310597 w 7199596"/>
              <a:gd name="connsiteY12" fmla="*/ 316121 h 1351237"/>
              <a:gd name="connsiteX13" fmla="*/ 3549748 w 7199596"/>
              <a:gd name="connsiteY13" fmla="*/ 302054 h 1351237"/>
              <a:gd name="connsiteX14" fmla="*/ 3591951 w 7199596"/>
              <a:gd name="connsiteY14" fmla="*/ 287986 h 1351237"/>
              <a:gd name="connsiteX15" fmla="*/ 4590757 w 7199596"/>
              <a:gd name="connsiteY15" fmla="*/ 273918 h 1351237"/>
              <a:gd name="connsiteX16" fmla="*/ 5181600 w 7199596"/>
              <a:gd name="connsiteY16" fmla="*/ 287986 h 1351237"/>
              <a:gd name="connsiteX17" fmla="*/ 5237871 w 7199596"/>
              <a:gd name="connsiteY17" fmla="*/ 259851 h 1351237"/>
              <a:gd name="connsiteX18" fmla="*/ 6110068 w 7199596"/>
              <a:gd name="connsiteY18" fmla="*/ 245783 h 1351237"/>
              <a:gd name="connsiteX19" fmla="*/ 6321083 w 7199596"/>
              <a:gd name="connsiteY19" fmla="*/ 189512 h 1351237"/>
              <a:gd name="connsiteX20" fmla="*/ 6391422 w 7199596"/>
              <a:gd name="connsiteY20" fmla="*/ 161377 h 1351237"/>
              <a:gd name="connsiteX21" fmla="*/ 6518031 w 7199596"/>
              <a:gd name="connsiteY21" fmla="*/ 133241 h 1351237"/>
              <a:gd name="connsiteX22" fmla="*/ 6574302 w 7199596"/>
              <a:gd name="connsiteY22" fmla="*/ 105106 h 1351237"/>
              <a:gd name="connsiteX23" fmla="*/ 6799385 w 7199596"/>
              <a:gd name="connsiteY23" fmla="*/ 91038 h 1351237"/>
              <a:gd name="connsiteX24" fmla="*/ 6996332 w 7199596"/>
              <a:gd name="connsiteY24" fmla="*/ 76971 h 1351237"/>
              <a:gd name="connsiteX25" fmla="*/ 7024468 w 7199596"/>
              <a:gd name="connsiteY25" fmla="*/ 48835 h 1351237"/>
              <a:gd name="connsiteX26" fmla="*/ 7038535 w 7199596"/>
              <a:gd name="connsiteY26" fmla="*/ 6632 h 1351237"/>
              <a:gd name="connsiteX27" fmla="*/ 7052603 w 7199596"/>
              <a:gd name="connsiteY27" fmla="*/ 62903 h 1351237"/>
              <a:gd name="connsiteX28" fmla="*/ 7066671 w 7199596"/>
              <a:gd name="connsiteY28" fmla="*/ 189512 h 1351237"/>
              <a:gd name="connsiteX29" fmla="*/ 7108874 w 7199596"/>
              <a:gd name="connsiteY29" fmla="*/ 442731 h 1351237"/>
              <a:gd name="connsiteX30" fmla="*/ 7122942 w 7199596"/>
              <a:gd name="connsiteY30" fmla="*/ 710017 h 1351237"/>
              <a:gd name="connsiteX31" fmla="*/ 7179212 w 7199596"/>
              <a:gd name="connsiteY31" fmla="*/ 921032 h 1351237"/>
              <a:gd name="connsiteX32" fmla="*/ 7193280 w 7199596"/>
              <a:gd name="connsiteY32" fmla="*/ 991371 h 1351237"/>
              <a:gd name="connsiteX33" fmla="*/ 7137009 w 7199596"/>
              <a:gd name="connsiteY33" fmla="*/ 1019506 h 1351237"/>
              <a:gd name="connsiteX34" fmla="*/ 7094806 w 7199596"/>
              <a:gd name="connsiteY34" fmla="*/ 1005438 h 1351237"/>
              <a:gd name="connsiteX35" fmla="*/ 7066671 w 7199596"/>
              <a:gd name="connsiteY35" fmla="*/ 963235 h 1351237"/>
              <a:gd name="connsiteX36" fmla="*/ 6982265 w 7199596"/>
              <a:gd name="connsiteY36" fmla="*/ 921032 h 1351237"/>
              <a:gd name="connsiteX37" fmla="*/ 6771249 w 7199596"/>
              <a:gd name="connsiteY37" fmla="*/ 949168 h 1351237"/>
              <a:gd name="connsiteX38" fmla="*/ 6560234 w 7199596"/>
              <a:gd name="connsiteY38" fmla="*/ 963235 h 1351237"/>
              <a:gd name="connsiteX39" fmla="*/ 6307015 w 7199596"/>
              <a:gd name="connsiteY39" fmla="*/ 1005438 h 1351237"/>
              <a:gd name="connsiteX40" fmla="*/ 6236677 w 7199596"/>
              <a:gd name="connsiteY40" fmla="*/ 1019506 h 1351237"/>
              <a:gd name="connsiteX41" fmla="*/ 6152271 w 7199596"/>
              <a:gd name="connsiteY41" fmla="*/ 1061709 h 1351237"/>
              <a:gd name="connsiteX42" fmla="*/ 5969391 w 7199596"/>
              <a:gd name="connsiteY42" fmla="*/ 1089845 h 1351237"/>
              <a:gd name="connsiteX43" fmla="*/ 3732628 w 7199596"/>
              <a:gd name="connsiteY43" fmla="*/ 1117980 h 1351237"/>
              <a:gd name="connsiteX44" fmla="*/ 3282462 w 7199596"/>
              <a:gd name="connsiteY44" fmla="*/ 1103912 h 1351237"/>
              <a:gd name="connsiteX45" fmla="*/ 2916702 w 7199596"/>
              <a:gd name="connsiteY45" fmla="*/ 1132048 h 1351237"/>
              <a:gd name="connsiteX46" fmla="*/ 722142 w 7199596"/>
              <a:gd name="connsiteY46" fmla="*/ 1132048 h 1351237"/>
              <a:gd name="connsiteX47" fmla="*/ 117231 w 7199596"/>
              <a:gd name="connsiteY47" fmla="*/ 1117980 h 1351237"/>
              <a:gd name="connsiteX48" fmla="*/ 18757 w 7199596"/>
              <a:gd name="connsiteY48" fmla="*/ 1061709 h 1351237"/>
              <a:gd name="connsiteX0" fmla="*/ 18757 w 7199596"/>
              <a:gd name="connsiteY0" fmla="*/ 1061709 h 1351237"/>
              <a:gd name="connsiteX1" fmla="*/ 89095 w 7199596"/>
              <a:gd name="connsiteY1" fmla="*/ 105106 h 1351237"/>
              <a:gd name="connsiteX2" fmla="*/ 243840 w 7199596"/>
              <a:gd name="connsiteY2" fmla="*/ 133241 h 1351237"/>
              <a:gd name="connsiteX3" fmla="*/ 440788 w 7199596"/>
              <a:gd name="connsiteY3" fmla="*/ 161377 h 1351237"/>
              <a:gd name="connsiteX4" fmla="*/ 722142 w 7199596"/>
              <a:gd name="connsiteY4" fmla="*/ 189512 h 1351237"/>
              <a:gd name="connsiteX5" fmla="*/ 806548 w 7199596"/>
              <a:gd name="connsiteY5" fmla="*/ 203580 h 1351237"/>
              <a:gd name="connsiteX6" fmla="*/ 848751 w 7199596"/>
              <a:gd name="connsiteY6" fmla="*/ 217648 h 1351237"/>
              <a:gd name="connsiteX7" fmla="*/ 1242646 w 7199596"/>
              <a:gd name="connsiteY7" fmla="*/ 231715 h 1351237"/>
              <a:gd name="connsiteX8" fmla="*/ 1341120 w 7199596"/>
              <a:gd name="connsiteY8" fmla="*/ 245783 h 1351237"/>
              <a:gd name="connsiteX9" fmla="*/ 1453662 w 7199596"/>
              <a:gd name="connsiteY9" fmla="*/ 259851 h 1351237"/>
              <a:gd name="connsiteX10" fmla="*/ 1608406 w 7199596"/>
              <a:gd name="connsiteY10" fmla="*/ 287986 h 1351237"/>
              <a:gd name="connsiteX11" fmla="*/ 2297723 w 7199596"/>
              <a:gd name="connsiteY11" fmla="*/ 330189 h 1351237"/>
              <a:gd name="connsiteX12" fmla="*/ 3310597 w 7199596"/>
              <a:gd name="connsiteY12" fmla="*/ 316121 h 1351237"/>
              <a:gd name="connsiteX13" fmla="*/ 3549748 w 7199596"/>
              <a:gd name="connsiteY13" fmla="*/ 302054 h 1351237"/>
              <a:gd name="connsiteX14" fmla="*/ 3591951 w 7199596"/>
              <a:gd name="connsiteY14" fmla="*/ 287986 h 1351237"/>
              <a:gd name="connsiteX15" fmla="*/ 4590757 w 7199596"/>
              <a:gd name="connsiteY15" fmla="*/ 273918 h 1351237"/>
              <a:gd name="connsiteX16" fmla="*/ 5181600 w 7199596"/>
              <a:gd name="connsiteY16" fmla="*/ 287986 h 1351237"/>
              <a:gd name="connsiteX17" fmla="*/ 5237871 w 7199596"/>
              <a:gd name="connsiteY17" fmla="*/ 259851 h 1351237"/>
              <a:gd name="connsiteX18" fmla="*/ 6110068 w 7199596"/>
              <a:gd name="connsiteY18" fmla="*/ 245783 h 1351237"/>
              <a:gd name="connsiteX19" fmla="*/ 6321083 w 7199596"/>
              <a:gd name="connsiteY19" fmla="*/ 189512 h 1351237"/>
              <a:gd name="connsiteX20" fmla="*/ 6391422 w 7199596"/>
              <a:gd name="connsiteY20" fmla="*/ 161377 h 1351237"/>
              <a:gd name="connsiteX21" fmla="*/ 6518031 w 7199596"/>
              <a:gd name="connsiteY21" fmla="*/ 133241 h 1351237"/>
              <a:gd name="connsiteX22" fmla="*/ 6574302 w 7199596"/>
              <a:gd name="connsiteY22" fmla="*/ 105106 h 1351237"/>
              <a:gd name="connsiteX23" fmla="*/ 6799385 w 7199596"/>
              <a:gd name="connsiteY23" fmla="*/ 91038 h 1351237"/>
              <a:gd name="connsiteX24" fmla="*/ 6996332 w 7199596"/>
              <a:gd name="connsiteY24" fmla="*/ 76971 h 1351237"/>
              <a:gd name="connsiteX25" fmla="*/ 7024468 w 7199596"/>
              <a:gd name="connsiteY25" fmla="*/ 48835 h 1351237"/>
              <a:gd name="connsiteX26" fmla="*/ 7038535 w 7199596"/>
              <a:gd name="connsiteY26" fmla="*/ 6632 h 1351237"/>
              <a:gd name="connsiteX27" fmla="*/ 7052603 w 7199596"/>
              <a:gd name="connsiteY27" fmla="*/ 62903 h 1351237"/>
              <a:gd name="connsiteX28" fmla="*/ 7066671 w 7199596"/>
              <a:gd name="connsiteY28" fmla="*/ 189512 h 1351237"/>
              <a:gd name="connsiteX29" fmla="*/ 7108874 w 7199596"/>
              <a:gd name="connsiteY29" fmla="*/ 442731 h 1351237"/>
              <a:gd name="connsiteX30" fmla="*/ 7122942 w 7199596"/>
              <a:gd name="connsiteY30" fmla="*/ 710017 h 1351237"/>
              <a:gd name="connsiteX31" fmla="*/ 7179212 w 7199596"/>
              <a:gd name="connsiteY31" fmla="*/ 921032 h 1351237"/>
              <a:gd name="connsiteX32" fmla="*/ 7193280 w 7199596"/>
              <a:gd name="connsiteY32" fmla="*/ 991371 h 1351237"/>
              <a:gd name="connsiteX33" fmla="*/ 7137009 w 7199596"/>
              <a:gd name="connsiteY33" fmla="*/ 1019506 h 1351237"/>
              <a:gd name="connsiteX34" fmla="*/ 7094806 w 7199596"/>
              <a:gd name="connsiteY34" fmla="*/ 1005438 h 1351237"/>
              <a:gd name="connsiteX35" fmla="*/ 7066671 w 7199596"/>
              <a:gd name="connsiteY35" fmla="*/ 963235 h 1351237"/>
              <a:gd name="connsiteX36" fmla="*/ 6982265 w 7199596"/>
              <a:gd name="connsiteY36" fmla="*/ 921032 h 1351237"/>
              <a:gd name="connsiteX37" fmla="*/ 6771249 w 7199596"/>
              <a:gd name="connsiteY37" fmla="*/ 949168 h 1351237"/>
              <a:gd name="connsiteX38" fmla="*/ 6560234 w 7199596"/>
              <a:gd name="connsiteY38" fmla="*/ 963235 h 1351237"/>
              <a:gd name="connsiteX39" fmla="*/ 6307015 w 7199596"/>
              <a:gd name="connsiteY39" fmla="*/ 1005438 h 1351237"/>
              <a:gd name="connsiteX40" fmla="*/ 6236677 w 7199596"/>
              <a:gd name="connsiteY40" fmla="*/ 1019506 h 1351237"/>
              <a:gd name="connsiteX41" fmla="*/ 6152271 w 7199596"/>
              <a:gd name="connsiteY41" fmla="*/ 1061709 h 1351237"/>
              <a:gd name="connsiteX42" fmla="*/ 5969391 w 7199596"/>
              <a:gd name="connsiteY42" fmla="*/ 1089845 h 1351237"/>
              <a:gd name="connsiteX43" fmla="*/ 3732628 w 7199596"/>
              <a:gd name="connsiteY43" fmla="*/ 1117980 h 1351237"/>
              <a:gd name="connsiteX44" fmla="*/ 3282462 w 7199596"/>
              <a:gd name="connsiteY44" fmla="*/ 1103912 h 1351237"/>
              <a:gd name="connsiteX45" fmla="*/ 2916702 w 7199596"/>
              <a:gd name="connsiteY45" fmla="*/ 1132048 h 1351237"/>
              <a:gd name="connsiteX46" fmla="*/ 722142 w 7199596"/>
              <a:gd name="connsiteY46" fmla="*/ 1132048 h 1351237"/>
              <a:gd name="connsiteX47" fmla="*/ 117231 w 7199596"/>
              <a:gd name="connsiteY47" fmla="*/ 1117980 h 1351237"/>
              <a:gd name="connsiteX48" fmla="*/ 18757 w 7199596"/>
              <a:gd name="connsiteY48" fmla="*/ 1061709 h 1351237"/>
              <a:gd name="connsiteX0" fmla="*/ 18757 w 7199596"/>
              <a:gd name="connsiteY0" fmla="*/ 1061709 h 1351237"/>
              <a:gd name="connsiteX1" fmla="*/ 86714 w 7199596"/>
              <a:gd name="connsiteY1" fmla="*/ 109868 h 1351237"/>
              <a:gd name="connsiteX2" fmla="*/ 243840 w 7199596"/>
              <a:gd name="connsiteY2" fmla="*/ 133241 h 1351237"/>
              <a:gd name="connsiteX3" fmla="*/ 440788 w 7199596"/>
              <a:gd name="connsiteY3" fmla="*/ 161377 h 1351237"/>
              <a:gd name="connsiteX4" fmla="*/ 722142 w 7199596"/>
              <a:gd name="connsiteY4" fmla="*/ 189512 h 1351237"/>
              <a:gd name="connsiteX5" fmla="*/ 806548 w 7199596"/>
              <a:gd name="connsiteY5" fmla="*/ 203580 h 1351237"/>
              <a:gd name="connsiteX6" fmla="*/ 848751 w 7199596"/>
              <a:gd name="connsiteY6" fmla="*/ 217648 h 1351237"/>
              <a:gd name="connsiteX7" fmla="*/ 1242646 w 7199596"/>
              <a:gd name="connsiteY7" fmla="*/ 231715 h 1351237"/>
              <a:gd name="connsiteX8" fmla="*/ 1341120 w 7199596"/>
              <a:gd name="connsiteY8" fmla="*/ 245783 h 1351237"/>
              <a:gd name="connsiteX9" fmla="*/ 1453662 w 7199596"/>
              <a:gd name="connsiteY9" fmla="*/ 259851 h 1351237"/>
              <a:gd name="connsiteX10" fmla="*/ 1608406 w 7199596"/>
              <a:gd name="connsiteY10" fmla="*/ 287986 h 1351237"/>
              <a:gd name="connsiteX11" fmla="*/ 2297723 w 7199596"/>
              <a:gd name="connsiteY11" fmla="*/ 330189 h 1351237"/>
              <a:gd name="connsiteX12" fmla="*/ 3310597 w 7199596"/>
              <a:gd name="connsiteY12" fmla="*/ 316121 h 1351237"/>
              <a:gd name="connsiteX13" fmla="*/ 3549748 w 7199596"/>
              <a:gd name="connsiteY13" fmla="*/ 302054 h 1351237"/>
              <a:gd name="connsiteX14" fmla="*/ 3591951 w 7199596"/>
              <a:gd name="connsiteY14" fmla="*/ 287986 h 1351237"/>
              <a:gd name="connsiteX15" fmla="*/ 4590757 w 7199596"/>
              <a:gd name="connsiteY15" fmla="*/ 273918 h 1351237"/>
              <a:gd name="connsiteX16" fmla="*/ 5181600 w 7199596"/>
              <a:gd name="connsiteY16" fmla="*/ 287986 h 1351237"/>
              <a:gd name="connsiteX17" fmla="*/ 5237871 w 7199596"/>
              <a:gd name="connsiteY17" fmla="*/ 259851 h 1351237"/>
              <a:gd name="connsiteX18" fmla="*/ 6110068 w 7199596"/>
              <a:gd name="connsiteY18" fmla="*/ 245783 h 1351237"/>
              <a:gd name="connsiteX19" fmla="*/ 6321083 w 7199596"/>
              <a:gd name="connsiteY19" fmla="*/ 189512 h 1351237"/>
              <a:gd name="connsiteX20" fmla="*/ 6391422 w 7199596"/>
              <a:gd name="connsiteY20" fmla="*/ 161377 h 1351237"/>
              <a:gd name="connsiteX21" fmla="*/ 6518031 w 7199596"/>
              <a:gd name="connsiteY21" fmla="*/ 133241 h 1351237"/>
              <a:gd name="connsiteX22" fmla="*/ 6574302 w 7199596"/>
              <a:gd name="connsiteY22" fmla="*/ 105106 h 1351237"/>
              <a:gd name="connsiteX23" fmla="*/ 6799385 w 7199596"/>
              <a:gd name="connsiteY23" fmla="*/ 91038 h 1351237"/>
              <a:gd name="connsiteX24" fmla="*/ 6996332 w 7199596"/>
              <a:gd name="connsiteY24" fmla="*/ 76971 h 1351237"/>
              <a:gd name="connsiteX25" fmla="*/ 7024468 w 7199596"/>
              <a:gd name="connsiteY25" fmla="*/ 48835 h 1351237"/>
              <a:gd name="connsiteX26" fmla="*/ 7038535 w 7199596"/>
              <a:gd name="connsiteY26" fmla="*/ 6632 h 1351237"/>
              <a:gd name="connsiteX27" fmla="*/ 7052603 w 7199596"/>
              <a:gd name="connsiteY27" fmla="*/ 62903 h 1351237"/>
              <a:gd name="connsiteX28" fmla="*/ 7066671 w 7199596"/>
              <a:gd name="connsiteY28" fmla="*/ 189512 h 1351237"/>
              <a:gd name="connsiteX29" fmla="*/ 7108874 w 7199596"/>
              <a:gd name="connsiteY29" fmla="*/ 442731 h 1351237"/>
              <a:gd name="connsiteX30" fmla="*/ 7122942 w 7199596"/>
              <a:gd name="connsiteY30" fmla="*/ 710017 h 1351237"/>
              <a:gd name="connsiteX31" fmla="*/ 7179212 w 7199596"/>
              <a:gd name="connsiteY31" fmla="*/ 921032 h 1351237"/>
              <a:gd name="connsiteX32" fmla="*/ 7193280 w 7199596"/>
              <a:gd name="connsiteY32" fmla="*/ 991371 h 1351237"/>
              <a:gd name="connsiteX33" fmla="*/ 7137009 w 7199596"/>
              <a:gd name="connsiteY33" fmla="*/ 1019506 h 1351237"/>
              <a:gd name="connsiteX34" fmla="*/ 7094806 w 7199596"/>
              <a:gd name="connsiteY34" fmla="*/ 1005438 h 1351237"/>
              <a:gd name="connsiteX35" fmla="*/ 7066671 w 7199596"/>
              <a:gd name="connsiteY35" fmla="*/ 963235 h 1351237"/>
              <a:gd name="connsiteX36" fmla="*/ 6982265 w 7199596"/>
              <a:gd name="connsiteY36" fmla="*/ 921032 h 1351237"/>
              <a:gd name="connsiteX37" fmla="*/ 6771249 w 7199596"/>
              <a:gd name="connsiteY37" fmla="*/ 949168 h 1351237"/>
              <a:gd name="connsiteX38" fmla="*/ 6560234 w 7199596"/>
              <a:gd name="connsiteY38" fmla="*/ 963235 h 1351237"/>
              <a:gd name="connsiteX39" fmla="*/ 6307015 w 7199596"/>
              <a:gd name="connsiteY39" fmla="*/ 1005438 h 1351237"/>
              <a:gd name="connsiteX40" fmla="*/ 6236677 w 7199596"/>
              <a:gd name="connsiteY40" fmla="*/ 1019506 h 1351237"/>
              <a:gd name="connsiteX41" fmla="*/ 6152271 w 7199596"/>
              <a:gd name="connsiteY41" fmla="*/ 1061709 h 1351237"/>
              <a:gd name="connsiteX42" fmla="*/ 5969391 w 7199596"/>
              <a:gd name="connsiteY42" fmla="*/ 1089845 h 1351237"/>
              <a:gd name="connsiteX43" fmla="*/ 3732628 w 7199596"/>
              <a:gd name="connsiteY43" fmla="*/ 1117980 h 1351237"/>
              <a:gd name="connsiteX44" fmla="*/ 3282462 w 7199596"/>
              <a:gd name="connsiteY44" fmla="*/ 1103912 h 1351237"/>
              <a:gd name="connsiteX45" fmla="*/ 2916702 w 7199596"/>
              <a:gd name="connsiteY45" fmla="*/ 1132048 h 1351237"/>
              <a:gd name="connsiteX46" fmla="*/ 722142 w 7199596"/>
              <a:gd name="connsiteY46" fmla="*/ 1132048 h 1351237"/>
              <a:gd name="connsiteX47" fmla="*/ 117231 w 7199596"/>
              <a:gd name="connsiteY47" fmla="*/ 1117980 h 1351237"/>
              <a:gd name="connsiteX48" fmla="*/ 18757 w 7199596"/>
              <a:gd name="connsiteY48" fmla="*/ 1061709 h 1351237"/>
              <a:gd name="connsiteX0" fmla="*/ 18757 w 7199596"/>
              <a:gd name="connsiteY0" fmla="*/ 1061709 h 1351237"/>
              <a:gd name="connsiteX1" fmla="*/ 81951 w 7199596"/>
              <a:gd name="connsiteY1" fmla="*/ 114631 h 1351237"/>
              <a:gd name="connsiteX2" fmla="*/ 243840 w 7199596"/>
              <a:gd name="connsiteY2" fmla="*/ 133241 h 1351237"/>
              <a:gd name="connsiteX3" fmla="*/ 440788 w 7199596"/>
              <a:gd name="connsiteY3" fmla="*/ 161377 h 1351237"/>
              <a:gd name="connsiteX4" fmla="*/ 722142 w 7199596"/>
              <a:gd name="connsiteY4" fmla="*/ 189512 h 1351237"/>
              <a:gd name="connsiteX5" fmla="*/ 806548 w 7199596"/>
              <a:gd name="connsiteY5" fmla="*/ 203580 h 1351237"/>
              <a:gd name="connsiteX6" fmla="*/ 848751 w 7199596"/>
              <a:gd name="connsiteY6" fmla="*/ 217648 h 1351237"/>
              <a:gd name="connsiteX7" fmla="*/ 1242646 w 7199596"/>
              <a:gd name="connsiteY7" fmla="*/ 231715 h 1351237"/>
              <a:gd name="connsiteX8" fmla="*/ 1341120 w 7199596"/>
              <a:gd name="connsiteY8" fmla="*/ 245783 h 1351237"/>
              <a:gd name="connsiteX9" fmla="*/ 1453662 w 7199596"/>
              <a:gd name="connsiteY9" fmla="*/ 259851 h 1351237"/>
              <a:gd name="connsiteX10" fmla="*/ 1608406 w 7199596"/>
              <a:gd name="connsiteY10" fmla="*/ 287986 h 1351237"/>
              <a:gd name="connsiteX11" fmla="*/ 2297723 w 7199596"/>
              <a:gd name="connsiteY11" fmla="*/ 330189 h 1351237"/>
              <a:gd name="connsiteX12" fmla="*/ 3310597 w 7199596"/>
              <a:gd name="connsiteY12" fmla="*/ 316121 h 1351237"/>
              <a:gd name="connsiteX13" fmla="*/ 3549748 w 7199596"/>
              <a:gd name="connsiteY13" fmla="*/ 302054 h 1351237"/>
              <a:gd name="connsiteX14" fmla="*/ 3591951 w 7199596"/>
              <a:gd name="connsiteY14" fmla="*/ 287986 h 1351237"/>
              <a:gd name="connsiteX15" fmla="*/ 4590757 w 7199596"/>
              <a:gd name="connsiteY15" fmla="*/ 273918 h 1351237"/>
              <a:gd name="connsiteX16" fmla="*/ 5181600 w 7199596"/>
              <a:gd name="connsiteY16" fmla="*/ 287986 h 1351237"/>
              <a:gd name="connsiteX17" fmla="*/ 5237871 w 7199596"/>
              <a:gd name="connsiteY17" fmla="*/ 259851 h 1351237"/>
              <a:gd name="connsiteX18" fmla="*/ 6110068 w 7199596"/>
              <a:gd name="connsiteY18" fmla="*/ 245783 h 1351237"/>
              <a:gd name="connsiteX19" fmla="*/ 6321083 w 7199596"/>
              <a:gd name="connsiteY19" fmla="*/ 189512 h 1351237"/>
              <a:gd name="connsiteX20" fmla="*/ 6391422 w 7199596"/>
              <a:gd name="connsiteY20" fmla="*/ 161377 h 1351237"/>
              <a:gd name="connsiteX21" fmla="*/ 6518031 w 7199596"/>
              <a:gd name="connsiteY21" fmla="*/ 133241 h 1351237"/>
              <a:gd name="connsiteX22" fmla="*/ 6574302 w 7199596"/>
              <a:gd name="connsiteY22" fmla="*/ 105106 h 1351237"/>
              <a:gd name="connsiteX23" fmla="*/ 6799385 w 7199596"/>
              <a:gd name="connsiteY23" fmla="*/ 91038 h 1351237"/>
              <a:gd name="connsiteX24" fmla="*/ 6996332 w 7199596"/>
              <a:gd name="connsiteY24" fmla="*/ 76971 h 1351237"/>
              <a:gd name="connsiteX25" fmla="*/ 7024468 w 7199596"/>
              <a:gd name="connsiteY25" fmla="*/ 48835 h 1351237"/>
              <a:gd name="connsiteX26" fmla="*/ 7038535 w 7199596"/>
              <a:gd name="connsiteY26" fmla="*/ 6632 h 1351237"/>
              <a:gd name="connsiteX27" fmla="*/ 7052603 w 7199596"/>
              <a:gd name="connsiteY27" fmla="*/ 62903 h 1351237"/>
              <a:gd name="connsiteX28" fmla="*/ 7066671 w 7199596"/>
              <a:gd name="connsiteY28" fmla="*/ 189512 h 1351237"/>
              <a:gd name="connsiteX29" fmla="*/ 7108874 w 7199596"/>
              <a:gd name="connsiteY29" fmla="*/ 442731 h 1351237"/>
              <a:gd name="connsiteX30" fmla="*/ 7122942 w 7199596"/>
              <a:gd name="connsiteY30" fmla="*/ 710017 h 1351237"/>
              <a:gd name="connsiteX31" fmla="*/ 7179212 w 7199596"/>
              <a:gd name="connsiteY31" fmla="*/ 921032 h 1351237"/>
              <a:gd name="connsiteX32" fmla="*/ 7193280 w 7199596"/>
              <a:gd name="connsiteY32" fmla="*/ 991371 h 1351237"/>
              <a:gd name="connsiteX33" fmla="*/ 7137009 w 7199596"/>
              <a:gd name="connsiteY33" fmla="*/ 1019506 h 1351237"/>
              <a:gd name="connsiteX34" fmla="*/ 7094806 w 7199596"/>
              <a:gd name="connsiteY34" fmla="*/ 1005438 h 1351237"/>
              <a:gd name="connsiteX35" fmla="*/ 7066671 w 7199596"/>
              <a:gd name="connsiteY35" fmla="*/ 963235 h 1351237"/>
              <a:gd name="connsiteX36" fmla="*/ 6982265 w 7199596"/>
              <a:gd name="connsiteY36" fmla="*/ 921032 h 1351237"/>
              <a:gd name="connsiteX37" fmla="*/ 6771249 w 7199596"/>
              <a:gd name="connsiteY37" fmla="*/ 949168 h 1351237"/>
              <a:gd name="connsiteX38" fmla="*/ 6560234 w 7199596"/>
              <a:gd name="connsiteY38" fmla="*/ 963235 h 1351237"/>
              <a:gd name="connsiteX39" fmla="*/ 6307015 w 7199596"/>
              <a:gd name="connsiteY39" fmla="*/ 1005438 h 1351237"/>
              <a:gd name="connsiteX40" fmla="*/ 6236677 w 7199596"/>
              <a:gd name="connsiteY40" fmla="*/ 1019506 h 1351237"/>
              <a:gd name="connsiteX41" fmla="*/ 6152271 w 7199596"/>
              <a:gd name="connsiteY41" fmla="*/ 1061709 h 1351237"/>
              <a:gd name="connsiteX42" fmla="*/ 5969391 w 7199596"/>
              <a:gd name="connsiteY42" fmla="*/ 1089845 h 1351237"/>
              <a:gd name="connsiteX43" fmla="*/ 3732628 w 7199596"/>
              <a:gd name="connsiteY43" fmla="*/ 1117980 h 1351237"/>
              <a:gd name="connsiteX44" fmla="*/ 3282462 w 7199596"/>
              <a:gd name="connsiteY44" fmla="*/ 1103912 h 1351237"/>
              <a:gd name="connsiteX45" fmla="*/ 2916702 w 7199596"/>
              <a:gd name="connsiteY45" fmla="*/ 1132048 h 1351237"/>
              <a:gd name="connsiteX46" fmla="*/ 722142 w 7199596"/>
              <a:gd name="connsiteY46" fmla="*/ 1132048 h 1351237"/>
              <a:gd name="connsiteX47" fmla="*/ 117231 w 7199596"/>
              <a:gd name="connsiteY47" fmla="*/ 1117980 h 1351237"/>
              <a:gd name="connsiteX48" fmla="*/ 18757 w 7199596"/>
              <a:gd name="connsiteY48" fmla="*/ 1061709 h 1351237"/>
              <a:gd name="connsiteX0" fmla="*/ 18757 w 7199596"/>
              <a:gd name="connsiteY0" fmla="*/ 1061709 h 1351237"/>
              <a:gd name="connsiteX1" fmla="*/ 81951 w 7199596"/>
              <a:gd name="connsiteY1" fmla="*/ 114631 h 1351237"/>
              <a:gd name="connsiteX2" fmla="*/ 243840 w 7199596"/>
              <a:gd name="connsiteY2" fmla="*/ 133241 h 1351237"/>
              <a:gd name="connsiteX3" fmla="*/ 440788 w 7199596"/>
              <a:gd name="connsiteY3" fmla="*/ 161377 h 1351237"/>
              <a:gd name="connsiteX4" fmla="*/ 722142 w 7199596"/>
              <a:gd name="connsiteY4" fmla="*/ 189512 h 1351237"/>
              <a:gd name="connsiteX5" fmla="*/ 806548 w 7199596"/>
              <a:gd name="connsiteY5" fmla="*/ 203580 h 1351237"/>
              <a:gd name="connsiteX6" fmla="*/ 848751 w 7199596"/>
              <a:gd name="connsiteY6" fmla="*/ 217648 h 1351237"/>
              <a:gd name="connsiteX7" fmla="*/ 1242646 w 7199596"/>
              <a:gd name="connsiteY7" fmla="*/ 231715 h 1351237"/>
              <a:gd name="connsiteX8" fmla="*/ 1341120 w 7199596"/>
              <a:gd name="connsiteY8" fmla="*/ 245783 h 1351237"/>
              <a:gd name="connsiteX9" fmla="*/ 1453662 w 7199596"/>
              <a:gd name="connsiteY9" fmla="*/ 259851 h 1351237"/>
              <a:gd name="connsiteX10" fmla="*/ 1608406 w 7199596"/>
              <a:gd name="connsiteY10" fmla="*/ 287986 h 1351237"/>
              <a:gd name="connsiteX11" fmla="*/ 2297723 w 7199596"/>
              <a:gd name="connsiteY11" fmla="*/ 330189 h 1351237"/>
              <a:gd name="connsiteX12" fmla="*/ 3310597 w 7199596"/>
              <a:gd name="connsiteY12" fmla="*/ 316121 h 1351237"/>
              <a:gd name="connsiteX13" fmla="*/ 3549748 w 7199596"/>
              <a:gd name="connsiteY13" fmla="*/ 302054 h 1351237"/>
              <a:gd name="connsiteX14" fmla="*/ 3591951 w 7199596"/>
              <a:gd name="connsiteY14" fmla="*/ 287986 h 1351237"/>
              <a:gd name="connsiteX15" fmla="*/ 4590757 w 7199596"/>
              <a:gd name="connsiteY15" fmla="*/ 273918 h 1351237"/>
              <a:gd name="connsiteX16" fmla="*/ 5181600 w 7199596"/>
              <a:gd name="connsiteY16" fmla="*/ 287986 h 1351237"/>
              <a:gd name="connsiteX17" fmla="*/ 5237871 w 7199596"/>
              <a:gd name="connsiteY17" fmla="*/ 259851 h 1351237"/>
              <a:gd name="connsiteX18" fmla="*/ 6110068 w 7199596"/>
              <a:gd name="connsiteY18" fmla="*/ 245783 h 1351237"/>
              <a:gd name="connsiteX19" fmla="*/ 6321083 w 7199596"/>
              <a:gd name="connsiteY19" fmla="*/ 189512 h 1351237"/>
              <a:gd name="connsiteX20" fmla="*/ 6391422 w 7199596"/>
              <a:gd name="connsiteY20" fmla="*/ 161377 h 1351237"/>
              <a:gd name="connsiteX21" fmla="*/ 6518031 w 7199596"/>
              <a:gd name="connsiteY21" fmla="*/ 133241 h 1351237"/>
              <a:gd name="connsiteX22" fmla="*/ 6574302 w 7199596"/>
              <a:gd name="connsiteY22" fmla="*/ 105106 h 1351237"/>
              <a:gd name="connsiteX23" fmla="*/ 6799385 w 7199596"/>
              <a:gd name="connsiteY23" fmla="*/ 91038 h 1351237"/>
              <a:gd name="connsiteX24" fmla="*/ 6996332 w 7199596"/>
              <a:gd name="connsiteY24" fmla="*/ 76971 h 1351237"/>
              <a:gd name="connsiteX25" fmla="*/ 7024468 w 7199596"/>
              <a:gd name="connsiteY25" fmla="*/ 48835 h 1351237"/>
              <a:gd name="connsiteX26" fmla="*/ 7038535 w 7199596"/>
              <a:gd name="connsiteY26" fmla="*/ 6632 h 1351237"/>
              <a:gd name="connsiteX27" fmla="*/ 7052603 w 7199596"/>
              <a:gd name="connsiteY27" fmla="*/ 62903 h 1351237"/>
              <a:gd name="connsiteX28" fmla="*/ 7066671 w 7199596"/>
              <a:gd name="connsiteY28" fmla="*/ 189512 h 1351237"/>
              <a:gd name="connsiteX29" fmla="*/ 7108874 w 7199596"/>
              <a:gd name="connsiteY29" fmla="*/ 442731 h 1351237"/>
              <a:gd name="connsiteX30" fmla="*/ 7122942 w 7199596"/>
              <a:gd name="connsiteY30" fmla="*/ 710017 h 1351237"/>
              <a:gd name="connsiteX31" fmla="*/ 7179212 w 7199596"/>
              <a:gd name="connsiteY31" fmla="*/ 921032 h 1351237"/>
              <a:gd name="connsiteX32" fmla="*/ 7193280 w 7199596"/>
              <a:gd name="connsiteY32" fmla="*/ 991371 h 1351237"/>
              <a:gd name="connsiteX33" fmla="*/ 7137009 w 7199596"/>
              <a:gd name="connsiteY33" fmla="*/ 1019506 h 1351237"/>
              <a:gd name="connsiteX34" fmla="*/ 7094806 w 7199596"/>
              <a:gd name="connsiteY34" fmla="*/ 1005438 h 1351237"/>
              <a:gd name="connsiteX35" fmla="*/ 7066671 w 7199596"/>
              <a:gd name="connsiteY35" fmla="*/ 963235 h 1351237"/>
              <a:gd name="connsiteX36" fmla="*/ 6982265 w 7199596"/>
              <a:gd name="connsiteY36" fmla="*/ 921032 h 1351237"/>
              <a:gd name="connsiteX37" fmla="*/ 6771249 w 7199596"/>
              <a:gd name="connsiteY37" fmla="*/ 949168 h 1351237"/>
              <a:gd name="connsiteX38" fmla="*/ 6560234 w 7199596"/>
              <a:gd name="connsiteY38" fmla="*/ 963235 h 1351237"/>
              <a:gd name="connsiteX39" fmla="*/ 6307015 w 7199596"/>
              <a:gd name="connsiteY39" fmla="*/ 1005438 h 1351237"/>
              <a:gd name="connsiteX40" fmla="*/ 6236677 w 7199596"/>
              <a:gd name="connsiteY40" fmla="*/ 1019506 h 1351237"/>
              <a:gd name="connsiteX41" fmla="*/ 6152271 w 7199596"/>
              <a:gd name="connsiteY41" fmla="*/ 1061709 h 1351237"/>
              <a:gd name="connsiteX42" fmla="*/ 5969391 w 7199596"/>
              <a:gd name="connsiteY42" fmla="*/ 1089845 h 1351237"/>
              <a:gd name="connsiteX43" fmla="*/ 3732628 w 7199596"/>
              <a:gd name="connsiteY43" fmla="*/ 1117980 h 1351237"/>
              <a:gd name="connsiteX44" fmla="*/ 3282462 w 7199596"/>
              <a:gd name="connsiteY44" fmla="*/ 1103912 h 1351237"/>
              <a:gd name="connsiteX45" fmla="*/ 2916702 w 7199596"/>
              <a:gd name="connsiteY45" fmla="*/ 1132048 h 1351237"/>
              <a:gd name="connsiteX46" fmla="*/ 722142 w 7199596"/>
              <a:gd name="connsiteY46" fmla="*/ 1132048 h 1351237"/>
              <a:gd name="connsiteX47" fmla="*/ 117231 w 7199596"/>
              <a:gd name="connsiteY47" fmla="*/ 1117980 h 1351237"/>
              <a:gd name="connsiteX48" fmla="*/ 18757 w 7199596"/>
              <a:gd name="connsiteY48" fmla="*/ 1061709 h 1351237"/>
              <a:gd name="connsiteX0" fmla="*/ 16376 w 7199596"/>
              <a:gd name="connsiteY0" fmla="*/ 1090284 h 1351237"/>
              <a:gd name="connsiteX1" fmla="*/ 81951 w 7199596"/>
              <a:gd name="connsiteY1" fmla="*/ 114631 h 1351237"/>
              <a:gd name="connsiteX2" fmla="*/ 243840 w 7199596"/>
              <a:gd name="connsiteY2" fmla="*/ 133241 h 1351237"/>
              <a:gd name="connsiteX3" fmla="*/ 440788 w 7199596"/>
              <a:gd name="connsiteY3" fmla="*/ 161377 h 1351237"/>
              <a:gd name="connsiteX4" fmla="*/ 722142 w 7199596"/>
              <a:gd name="connsiteY4" fmla="*/ 189512 h 1351237"/>
              <a:gd name="connsiteX5" fmla="*/ 806548 w 7199596"/>
              <a:gd name="connsiteY5" fmla="*/ 203580 h 1351237"/>
              <a:gd name="connsiteX6" fmla="*/ 848751 w 7199596"/>
              <a:gd name="connsiteY6" fmla="*/ 217648 h 1351237"/>
              <a:gd name="connsiteX7" fmla="*/ 1242646 w 7199596"/>
              <a:gd name="connsiteY7" fmla="*/ 231715 h 1351237"/>
              <a:gd name="connsiteX8" fmla="*/ 1341120 w 7199596"/>
              <a:gd name="connsiteY8" fmla="*/ 245783 h 1351237"/>
              <a:gd name="connsiteX9" fmla="*/ 1453662 w 7199596"/>
              <a:gd name="connsiteY9" fmla="*/ 259851 h 1351237"/>
              <a:gd name="connsiteX10" fmla="*/ 1608406 w 7199596"/>
              <a:gd name="connsiteY10" fmla="*/ 287986 h 1351237"/>
              <a:gd name="connsiteX11" fmla="*/ 2297723 w 7199596"/>
              <a:gd name="connsiteY11" fmla="*/ 330189 h 1351237"/>
              <a:gd name="connsiteX12" fmla="*/ 3310597 w 7199596"/>
              <a:gd name="connsiteY12" fmla="*/ 316121 h 1351237"/>
              <a:gd name="connsiteX13" fmla="*/ 3549748 w 7199596"/>
              <a:gd name="connsiteY13" fmla="*/ 302054 h 1351237"/>
              <a:gd name="connsiteX14" fmla="*/ 3591951 w 7199596"/>
              <a:gd name="connsiteY14" fmla="*/ 287986 h 1351237"/>
              <a:gd name="connsiteX15" fmla="*/ 4590757 w 7199596"/>
              <a:gd name="connsiteY15" fmla="*/ 273918 h 1351237"/>
              <a:gd name="connsiteX16" fmla="*/ 5181600 w 7199596"/>
              <a:gd name="connsiteY16" fmla="*/ 287986 h 1351237"/>
              <a:gd name="connsiteX17" fmla="*/ 5237871 w 7199596"/>
              <a:gd name="connsiteY17" fmla="*/ 259851 h 1351237"/>
              <a:gd name="connsiteX18" fmla="*/ 6110068 w 7199596"/>
              <a:gd name="connsiteY18" fmla="*/ 245783 h 1351237"/>
              <a:gd name="connsiteX19" fmla="*/ 6321083 w 7199596"/>
              <a:gd name="connsiteY19" fmla="*/ 189512 h 1351237"/>
              <a:gd name="connsiteX20" fmla="*/ 6391422 w 7199596"/>
              <a:gd name="connsiteY20" fmla="*/ 161377 h 1351237"/>
              <a:gd name="connsiteX21" fmla="*/ 6518031 w 7199596"/>
              <a:gd name="connsiteY21" fmla="*/ 133241 h 1351237"/>
              <a:gd name="connsiteX22" fmla="*/ 6574302 w 7199596"/>
              <a:gd name="connsiteY22" fmla="*/ 105106 h 1351237"/>
              <a:gd name="connsiteX23" fmla="*/ 6799385 w 7199596"/>
              <a:gd name="connsiteY23" fmla="*/ 91038 h 1351237"/>
              <a:gd name="connsiteX24" fmla="*/ 6996332 w 7199596"/>
              <a:gd name="connsiteY24" fmla="*/ 76971 h 1351237"/>
              <a:gd name="connsiteX25" fmla="*/ 7024468 w 7199596"/>
              <a:gd name="connsiteY25" fmla="*/ 48835 h 1351237"/>
              <a:gd name="connsiteX26" fmla="*/ 7038535 w 7199596"/>
              <a:gd name="connsiteY26" fmla="*/ 6632 h 1351237"/>
              <a:gd name="connsiteX27" fmla="*/ 7052603 w 7199596"/>
              <a:gd name="connsiteY27" fmla="*/ 62903 h 1351237"/>
              <a:gd name="connsiteX28" fmla="*/ 7066671 w 7199596"/>
              <a:gd name="connsiteY28" fmla="*/ 189512 h 1351237"/>
              <a:gd name="connsiteX29" fmla="*/ 7108874 w 7199596"/>
              <a:gd name="connsiteY29" fmla="*/ 442731 h 1351237"/>
              <a:gd name="connsiteX30" fmla="*/ 7122942 w 7199596"/>
              <a:gd name="connsiteY30" fmla="*/ 710017 h 1351237"/>
              <a:gd name="connsiteX31" fmla="*/ 7179212 w 7199596"/>
              <a:gd name="connsiteY31" fmla="*/ 921032 h 1351237"/>
              <a:gd name="connsiteX32" fmla="*/ 7193280 w 7199596"/>
              <a:gd name="connsiteY32" fmla="*/ 991371 h 1351237"/>
              <a:gd name="connsiteX33" fmla="*/ 7137009 w 7199596"/>
              <a:gd name="connsiteY33" fmla="*/ 1019506 h 1351237"/>
              <a:gd name="connsiteX34" fmla="*/ 7094806 w 7199596"/>
              <a:gd name="connsiteY34" fmla="*/ 1005438 h 1351237"/>
              <a:gd name="connsiteX35" fmla="*/ 7066671 w 7199596"/>
              <a:gd name="connsiteY35" fmla="*/ 963235 h 1351237"/>
              <a:gd name="connsiteX36" fmla="*/ 6982265 w 7199596"/>
              <a:gd name="connsiteY36" fmla="*/ 921032 h 1351237"/>
              <a:gd name="connsiteX37" fmla="*/ 6771249 w 7199596"/>
              <a:gd name="connsiteY37" fmla="*/ 949168 h 1351237"/>
              <a:gd name="connsiteX38" fmla="*/ 6560234 w 7199596"/>
              <a:gd name="connsiteY38" fmla="*/ 963235 h 1351237"/>
              <a:gd name="connsiteX39" fmla="*/ 6307015 w 7199596"/>
              <a:gd name="connsiteY39" fmla="*/ 1005438 h 1351237"/>
              <a:gd name="connsiteX40" fmla="*/ 6236677 w 7199596"/>
              <a:gd name="connsiteY40" fmla="*/ 1019506 h 1351237"/>
              <a:gd name="connsiteX41" fmla="*/ 6152271 w 7199596"/>
              <a:gd name="connsiteY41" fmla="*/ 1061709 h 1351237"/>
              <a:gd name="connsiteX42" fmla="*/ 5969391 w 7199596"/>
              <a:gd name="connsiteY42" fmla="*/ 1089845 h 1351237"/>
              <a:gd name="connsiteX43" fmla="*/ 3732628 w 7199596"/>
              <a:gd name="connsiteY43" fmla="*/ 1117980 h 1351237"/>
              <a:gd name="connsiteX44" fmla="*/ 3282462 w 7199596"/>
              <a:gd name="connsiteY44" fmla="*/ 1103912 h 1351237"/>
              <a:gd name="connsiteX45" fmla="*/ 2916702 w 7199596"/>
              <a:gd name="connsiteY45" fmla="*/ 1132048 h 1351237"/>
              <a:gd name="connsiteX46" fmla="*/ 722142 w 7199596"/>
              <a:gd name="connsiteY46" fmla="*/ 1132048 h 1351237"/>
              <a:gd name="connsiteX47" fmla="*/ 117231 w 7199596"/>
              <a:gd name="connsiteY47" fmla="*/ 1117980 h 1351237"/>
              <a:gd name="connsiteX48" fmla="*/ 16376 w 7199596"/>
              <a:gd name="connsiteY48" fmla="*/ 1090284 h 1351237"/>
              <a:gd name="connsiteX0" fmla="*/ 16376 w 7199596"/>
              <a:gd name="connsiteY0" fmla="*/ 1090284 h 1351237"/>
              <a:gd name="connsiteX1" fmla="*/ 81951 w 7199596"/>
              <a:gd name="connsiteY1" fmla="*/ 114631 h 1351237"/>
              <a:gd name="connsiteX2" fmla="*/ 243840 w 7199596"/>
              <a:gd name="connsiteY2" fmla="*/ 133241 h 1351237"/>
              <a:gd name="connsiteX3" fmla="*/ 440788 w 7199596"/>
              <a:gd name="connsiteY3" fmla="*/ 161377 h 1351237"/>
              <a:gd name="connsiteX4" fmla="*/ 722142 w 7199596"/>
              <a:gd name="connsiteY4" fmla="*/ 189512 h 1351237"/>
              <a:gd name="connsiteX5" fmla="*/ 806548 w 7199596"/>
              <a:gd name="connsiteY5" fmla="*/ 203580 h 1351237"/>
              <a:gd name="connsiteX6" fmla="*/ 848751 w 7199596"/>
              <a:gd name="connsiteY6" fmla="*/ 217648 h 1351237"/>
              <a:gd name="connsiteX7" fmla="*/ 1242646 w 7199596"/>
              <a:gd name="connsiteY7" fmla="*/ 231715 h 1351237"/>
              <a:gd name="connsiteX8" fmla="*/ 1341120 w 7199596"/>
              <a:gd name="connsiteY8" fmla="*/ 245783 h 1351237"/>
              <a:gd name="connsiteX9" fmla="*/ 1453662 w 7199596"/>
              <a:gd name="connsiteY9" fmla="*/ 259851 h 1351237"/>
              <a:gd name="connsiteX10" fmla="*/ 1608406 w 7199596"/>
              <a:gd name="connsiteY10" fmla="*/ 287986 h 1351237"/>
              <a:gd name="connsiteX11" fmla="*/ 2297723 w 7199596"/>
              <a:gd name="connsiteY11" fmla="*/ 330189 h 1351237"/>
              <a:gd name="connsiteX12" fmla="*/ 3310597 w 7199596"/>
              <a:gd name="connsiteY12" fmla="*/ 316121 h 1351237"/>
              <a:gd name="connsiteX13" fmla="*/ 3549748 w 7199596"/>
              <a:gd name="connsiteY13" fmla="*/ 302054 h 1351237"/>
              <a:gd name="connsiteX14" fmla="*/ 3591951 w 7199596"/>
              <a:gd name="connsiteY14" fmla="*/ 287986 h 1351237"/>
              <a:gd name="connsiteX15" fmla="*/ 4590757 w 7199596"/>
              <a:gd name="connsiteY15" fmla="*/ 273918 h 1351237"/>
              <a:gd name="connsiteX16" fmla="*/ 5181600 w 7199596"/>
              <a:gd name="connsiteY16" fmla="*/ 287986 h 1351237"/>
              <a:gd name="connsiteX17" fmla="*/ 5237871 w 7199596"/>
              <a:gd name="connsiteY17" fmla="*/ 259851 h 1351237"/>
              <a:gd name="connsiteX18" fmla="*/ 6110068 w 7199596"/>
              <a:gd name="connsiteY18" fmla="*/ 245783 h 1351237"/>
              <a:gd name="connsiteX19" fmla="*/ 6321083 w 7199596"/>
              <a:gd name="connsiteY19" fmla="*/ 189512 h 1351237"/>
              <a:gd name="connsiteX20" fmla="*/ 6391422 w 7199596"/>
              <a:gd name="connsiteY20" fmla="*/ 161377 h 1351237"/>
              <a:gd name="connsiteX21" fmla="*/ 6518031 w 7199596"/>
              <a:gd name="connsiteY21" fmla="*/ 133241 h 1351237"/>
              <a:gd name="connsiteX22" fmla="*/ 6574302 w 7199596"/>
              <a:gd name="connsiteY22" fmla="*/ 105106 h 1351237"/>
              <a:gd name="connsiteX23" fmla="*/ 6799385 w 7199596"/>
              <a:gd name="connsiteY23" fmla="*/ 91038 h 1351237"/>
              <a:gd name="connsiteX24" fmla="*/ 6996332 w 7199596"/>
              <a:gd name="connsiteY24" fmla="*/ 76971 h 1351237"/>
              <a:gd name="connsiteX25" fmla="*/ 7024468 w 7199596"/>
              <a:gd name="connsiteY25" fmla="*/ 48835 h 1351237"/>
              <a:gd name="connsiteX26" fmla="*/ 7038535 w 7199596"/>
              <a:gd name="connsiteY26" fmla="*/ 6632 h 1351237"/>
              <a:gd name="connsiteX27" fmla="*/ 7052603 w 7199596"/>
              <a:gd name="connsiteY27" fmla="*/ 62903 h 1351237"/>
              <a:gd name="connsiteX28" fmla="*/ 7066671 w 7199596"/>
              <a:gd name="connsiteY28" fmla="*/ 189512 h 1351237"/>
              <a:gd name="connsiteX29" fmla="*/ 7108874 w 7199596"/>
              <a:gd name="connsiteY29" fmla="*/ 442731 h 1351237"/>
              <a:gd name="connsiteX30" fmla="*/ 7122942 w 7199596"/>
              <a:gd name="connsiteY30" fmla="*/ 710017 h 1351237"/>
              <a:gd name="connsiteX31" fmla="*/ 7179212 w 7199596"/>
              <a:gd name="connsiteY31" fmla="*/ 921032 h 1351237"/>
              <a:gd name="connsiteX32" fmla="*/ 7193280 w 7199596"/>
              <a:gd name="connsiteY32" fmla="*/ 991371 h 1351237"/>
              <a:gd name="connsiteX33" fmla="*/ 7137009 w 7199596"/>
              <a:gd name="connsiteY33" fmla="*/ 1019506 h 1351237"/>
              <a:gd name="connsiteX34" fmla="*/ 7094806 w 7199596"/>
              <a:gd name="connsiteY34" fmla="*/ 1005438 h 1351237"/>
              <a:gd name="connsiteX35" fmla="*/ 7066671 w 7199596"/>
              <a:gd name="connsiteY35" fmla="*/ 963235 h 1351237"/>
              <a:gd name="connsiteX36" fmla="*/ 6982265 w 7199596"/>
              <a:gd name="connsiteY36" fmla="*/ 921032 h 1351237"/>
              <a:gd name="connsiteX37" fmla="*/ 6771249 w 7199596"/>
              <a:gd name="connsiteY37" fmla="*/ 949168 h 1351237"/>
              <a:gd name="connsiteX38" fmla="*/ 6560234 w 7199596"/>
              <a:gd name="connsiteY38" fmla="*/ 963235 h 1351237"/>
              <a:gd name="connsiteX39" fmla="*/ 6307015 w 7199596"/>
              <a:gd name="connsiteY39" fmla="*/ 1005438 h 1351237"/>
              <a:gd name="connsiteX40" fmla="*/ 6236677 w 7199596"/>
              <a:gd name="connsiteY40" fmla="*/ 1019506 h 1351237"/>
              <a:gd name="connsiteX41" fmla="*/ 6152271 w 7199596"/>
              <a:gd name="connsiteY41" fmla="*/ 1061709 h 1351237"/>
              <a:gd name="connsiteX42" fmla="*/ 5969391 w 7199596"/>
              <a:gd name="connsiteY42" fmla="*/ 1089845 h 1351237"/>
              <a:gd name="connsiteX43" fmla="*/ 3732628 w 7199596"/>
              <a:gd name="connsiteY43" fmla="*/ 1117980 h 1351237"/>
              <a:gd name="connsiteX44" fmla="*/ 3282462 w 7199596"/>
              <a:gd name="connsiteY44" fmla="*/ 1103912 h 1351237"/>
              <a:gd name="connsiteX45" fmla="*/ 2916702 w 7199596"/>
              <a:gd name="connsiteY45" fmla="*/ 1132048 h 1351237"/>
              <a:gd name="connsiteX46" fmla="*/ 722142 w 7199596"/>
              <a:gd name="connsiteY46" fmla="*/ 1132048 h 1351237"/>
              <a:gd name="connsiteX47" fmla="*/ 117231 w 7199596"/>
              <a:gd name="connsiteY47" fmla="*/ 1117980 h 1351237"/>
              <a:gd name="connsiteX48" fmla="*/ 16376 w 7199596"/>
              <a:gd name="connsiteY48" fmla="*/ 1090284 h 1351237"/>
              <a:gd name="connsiteX0" fmla="*/ 0 w 7183220"/>
              <a:gd name="connsiteY0" fmla="*/ 1090284 h 1351237"/>
              <a:gd name="connsiteX1" fmla="*/ 65575 w 7183220"/>
              <a:gd name="connsiteY1" fmla="*/ 114631 h 1351237"/>
              <a:gd name="connsiteX2" fmla="*/ 227464 w 7183220"/>
              <a:gd name="connsiteY2" fmla="*/ 133241 h 1351237"/>
              <a:gd name="connsiteX3" fmla="*/ 424412 w 7183220"/>
              <a:gd name="connsiteY3" fmla="*/ 161377 h 1351237"/>
              <a:gd name="connsiteX4" fmla="*/ 705766 w 7183220"/>
              <a:gd name="connsiteY4" fmla="*/ 189512 h 1351237"/>
              <a:gd name="connsiteX5" fmla="*/ 790172 w 7183220"/>
              <a:gd name="connsiteY5" fmla="*/ 203580 h 1351237"/>
              <a:gd name="connsiteX6" fmla="*/ 832375 w 7183220"/>
              <a:gd name="connsiteY6" fmla="*/ 217648 h 1351237"/>
              <a:gd name="connsiteX7" fmla="*/ 1226270 w 7183220"/>
              <a:gd name="connsiteY7" fmla="*/ 231715 h 1351237"/>
              <a:gd name="connsiteX8" fmla="*/ 1324744 w 7183220"/>
              <a:gd name="connsiteY8" fmla="*/ 245783 h 1351237"/>
              <a:gd name="connsiteX9" fmla="*/ 1437286 w 7183220"/>
              <a:gd name="connsiteY9" fmla="*/ 259851 h 1351237"/>
              <a:gd name="connsiteX10" fmla="*/ 1592030 w 7183220"/>
              <a:gd name="connsiteY10" fmla="*/ 287986 h 1351237"/>
              <a:gd name="connsiteX11" fmla="*/ 2281347 w 7183220"/>
              <a:gd name="connsiteY11" fmla="*/ 330189 h 1351237"/>
              <a:gd name="connsiteX12" fmla="*/ 3294221 w 7183220"/>
              <a:gd name="connsiteY12" fmla="*/ 316121 h 1351237"/>
              <a:gd name="connsiteX13" fmla="*/ 3533372 w 7183220"/>
              <a:gd name="connsiteY13" fmla="*/ 302054 h 1351237"/>
              <a:gd name="connsiteX14" fmla="*/ 3575575 w 7183220"/>
              <a:gd name="connsiteY14" fmla="*/ 287986 h 1351237"/>
              <a:gd name="connsiteX15" fmla="*/ 4574381 w 7183220"/>
              <a:gd name="connsiteY15" fmla="*/ 273918 h 1351237"/>
              <a:gd name="connsiteX16" fmla="*/ 5165224 w 7183220"/>
              <a:gd name="connsiteY16" fmla="*/ 287986 h 1351237"/>
              <a:gd name="connsiteX17" fmla="*/ 5221495 w 7183220"/>
              <a:gd name="connsiteY17" fmla="*/ 259851 h 1351237"/>
              <a:gd name="connsiteX18" fmla="*/ 6093692 w 7183220"/>
              <a:gd name="connsiteY18" fmla="*/ 245783 h 1351237"/>
              <a:gd name="connsiteX19" fmla="*/ 6304707 w 7183220"/>
              <a:gd name="connsiteY19" fmla="*/ 189512 h 1351237"/>
              <a:gd name="connsiteX20" fmla="*/ 6375046 w 7183220"/>
              <a:gd name="connsiteY20" fmla="*/ 161377 h 1351237"/>
              <a:gd name="connsiteX21" fmla="*/ 6501655 w 7183220"/>
              <a:gd name="connsiteY21" fmla="*/ 133241 h 1351237"/>
              <a:gd name="connsiteX22" fmla="*/ 6557926 w 7183220"/>
              <a:gd name="connsiteY22" fmla="*/ 105106 h 1351237"/>
              <a:gd name="connsiteX23" fmla="*/ 6783009 w 7183220"/>
              <a:gd name="connsiteY23" fmla="*/ 91038 h 1351237"/>
              <a:gd name="connsiteX24" fmla="*/ 6979956 w 7183220"/>
              <a:gd name="connsiteY24" fmla="*/ 76971 h 1351237"/>
              <a:gd name="connsiteX25" fmla="*/ 7008092 w 7183220"/>
              <a:gd name="connsiteY25" fmla="*/ 48835 h 1351237"/>
              <a:gd name="connsiteX26" fmla="*/ 7022159 w 7183220"/>
              <a:gd name="connsiteY26" fmla="*/ 6632 h 1351237"/>
              <a:gd name="connsiteX27" fmla="*/ 7036227 w 7183220"/>
              <a:gd name="connsiteY27" fmla="*/ 62903 h 1351237"/>
              <a:gd name="connsiteX28" fmla="*/ 7050295 w 7183220"/>
              <a:gd name="connsiteY28" fmla="*/ 189512 h 1351237"/>
              <a:gd name="connsiteX29" fmla="*/ 7092498 w 7183220"/>
              <a:gd name="connsiteY29" fmla="*/ 442731 h 1351237"/>
              <a:gd name="connsiteX30" fmla="*/ 7106566 w 7183220"/>
              <a:gd name="connsiteY30" fmla="*/ 710017 h 1351237"/>
              <a:gd name="connsiteX31" fmla="*/ 7162836 w 7183220"/>
              <a:gd name="connsiteY31" fmla="*/ 921032 h 1351237"/>
              <a:gd name="connsiteX32" fmla="*/ 7176904 w 7183220"/>
              <a:gd name="connsiteY32" fmla="*/ 991371 h 1351237"/>
              <a:gd name="connsiteX33" fmla="*/ 7120633 w 7183220"/>
              <a:gd name="connsiteY33" fmla="*/ 1019506 h 1351237"/>
              <a:gd name="connsiteX34" fmla="*/ 7078430 w 7183220"/>
              <a:gd name="connsiteY34" fmla="*/ 1005438 h 1351237"/>
              <a:gd name="connsiteX35" fmla="*/ 7050295 w 7183220"/>
              <a:gd name="connsiteY35" fmla="*/ 963235 h 1351237"/>
              <a:gd name="connsiteX36" fmla="*/ 6965889 w 7183220"/>
              <a:gd name="connsiteY36" fmla="*/ 921032 h 1351237"/>
              <a:gd name="connsiteX37" fmla="*/ 6754873 w 7183220"/>
              <a:gd name="connsiteY37" fmla="*/ 949168 h 1351237"/>
              <a:gd name="connsiteX38" fmla="*/ 6543858 w 7183220"/>
              <a:gd name="connsiteY38" fmla="*/ 963235 h 1351237"/>
              <a:gd name="connsiteX39" fmla="*/ 6290639 w 7183220"/>
              <a:gd name="connsiteY39" fmla="*/ 1005438 h 1351237"/>
              <a:gd name="connsiteX40" fmla="*/ 6220301 w 7183220"/>
              <a:gd name="connsiteY40" fmla="*/ 1019506 h 1351237"/>
              <a:gd name="connsiteX41" fmla="*/ 6135895 w 7183220"/>
              <a:gd name="connsiteY41" fmla="*/ 1061709 h 1351237"/>
              <a:gd name="connsiteX42" fmla="*/ 5953015 w 7183220"/>
              <a:gd name="connsiteY42" fmla="*/ 1089845 h 1351237"/>
              <a:gd name="connsiteX43" fmla="*/ 3716252 w 7183220"/>
              <a:gd name="connsiteY43" fmla="*/ 1117980 h 1351237"/>
              <a:gd name="connsiteX44" fmla="*/ 3266086 w 7183220"/>
              <a:gd name="connsiteY44" fmla="*/ 1103912 h 1351237"/>
              <a:gd name="connsiteX45" fmla="*/ 2900326 w 7183220"/>
              <a:gd name="connsiteY45" fmla="*/ 1132048 h 1351237"/>
              <a:gd name="connsiteX46" fmla="*/ 705766 w 7183220"/>
              <a:gd name="connsiteY46" fmla="*/ 1132048 h 1351237"/>
              <a:gd name="connsiteX47" fmla="*/ 217536 w 7183220"/>
              <a:gd name="connsiteY47" fmla="*/ 1139411 h 1351237"/>
              <a:gd name="connsiteX48" fmla="*/ 0 w 7183220"/>
              <a:gd name="connsiteY48" fmla="*/ 1090284 h 1351237"/>
              <a:gd name="connsiteX0" fmla="*/ 0 w 7183220"/>
              <a:gd name="connsiteY0" fmla="*/ 1090284 h 1351237"/>
              <a:gd name="connsiteX1" fmla="*/ 65575 w 7183220"/>
              <a:gd name="connsiteY1" fmla="*/ 114631 h 1351237"/>
              <a:gd name="connsiteX2" fmla="*/ 227464 w 7183220"/>
              <a:gd name="connsiteY2" fmla="*/ 133241 h 1351237"/>
              <a:gd name="connsiteX3" fmla="*/ 424412 w 7183220"/>
              <a:gd name="connsiteY3" fmla="*/ 161377 h 1351237"/>
              <a:gd name="connsiteX4" fmla="*/ 705766 w 7183220"/>
              <a:gd name="connsiteY4" fmla="*/ 189512 h 1351237"/>
              <a:gd name="connsiteX5" fmla="*/ 790172 w 7183220"/>
              <a:gd name="connsiteY5" fmla="*/ 203580 h 1351237"/>
              <a:gd name="connsiteX6" fmla="*/ 832375 w 7183220"/>
              <a:gd name="connsiteY6" fmla="*/ 217648 h 1351237"/>
              <a:gd name="connsiteX7" fmla="*/ 1226270 w 7183220"/>
              <a:gd name="connsiteY7" fmla="*/ 231715 h 1351237"/>
              <a:gd name="connsiteX8" fmla="*/ 1324744 w 7183220"/>
              <a:gd name="connsiteY8" fmla="*/ 245783 h 1351237"/>
              <a:gd name="connsiteX9" fmla="*/ 1437286 w 7183220"/>
              <a:gd name="connsiteY9" fmla="*/ 259851 h 1351237"/>
              <a:gd name="connsiteX10" fmla="*/ 1592030 w 7183220"/>
              <a:gd name="connsiteY10" fmla="*/ 287986 h 1351237"/>
              <a:gd name="connsiteX11" fmla="*/ 2281347 w 7183220"/>
              <a:gd name="connsiteY11" fmla="*/ 330189 h 1351237"/>
              <a:gd name="connsiteX12" fmla="*/ 3294221 w 7183220"/>
              <a:gd name="connsiteY12" fmla="*/ 316121 h 1351237"/>
              <a:gd name="connsiteX13" fmla="*/ 3533372 w 7183220"/>
              <a:gd name="connsiteY13" fmla="*/ 302054 h 1351237"/>
              <a:gd name="connsiteX14" fmla="*/ 3575575 w 7183220"/>
              <a:gd name="connsiteY14" fmla="*/ 287986 h 1351237"/>
              <a:gd name="connsiteX15" fmla="*/ 4574381 w 7183220"/>
              <a:gd name="connsiteY15" fmla="*/ 273918 h 1351237"/>
              <a:gd name="connsiteX16" fmla="*/ 5165224 w 7183220"/>
              <a:gd name="connsiteY16" fmla="*/ 287986 h 1351237"/>
              <a:gd name="connsiteX17" fmla="*/ 5221495 w 7183220"/>
              <a:gd name="connsiteY17" fmla="*/ 259851 h 1351237"/>
              <a:gd name="connsiteX18" fmla="*/ 6093692 w 7183220"/>
              <a:gd name="connsiteY18" fmla="*/ 245783 h 1351237"/>
              <a:gd name="connsiteX19" fmla="*/ 6304707 w 7183220"/>
              <a:gd name="connsiteY19" fmla="*/ 189512 h 1351237"/>
              <a:gd name="connsiteX20" fmla="*/ 6375046 w 7183220"/>
              <a:gd name="connsiteY20" fmla="*/ 161377 h 1351237"/>
              <a:gd name="connsiteX21" fmla="*/ 6501655 w 7183220"/>
              <a:gd name="connsiteY21" fmla="*/ 133241 h 1351237"/>
              <a:gd name="connsiteX22" fmla="*/ 6557926 w 7183220"/>
              <a:gd name="connsiteY22" fmla="*/ 105106 h 1351237"/>
              <a:gd name="connsiteX23" fmla="*/ 6783009 w 7183220"/>
              <a:gd name="connsiteY23" fmla="*/ 91038 h 1351237"/>
              <a:gd name="connsiteX24" fmla="*/ 6979956 w 7183220"/>
              <a:gd name="connsiteY24" fmla="*/ 76971 h 1351237"/>
              <a:gd name="connsiteX25" fmla="*/ 7008092 w 7183220"/>
              <a:gd name="connsiteY25" fmla="*/ 48835 h 1351237"/>
              <a:gd name="connsiteX26" fmla="*/ 7022159 w 7183220"/>
              <a:gd name="connsiteY26" fmla="*/ 6632 h 1351237"/>
              <a:gd name="connsiteX27" fmla="*/ 7036227 w 7183220"/>
              <a:gd name="connsiteY27" fmla="*/ 62903 h 1351237"/>
              <a:gd name="connsiteX28" fmla="*/ 7050295 w 7183220"/>
              <a:gd name="connsiteY28" fmla="*/ 189512 h 1351237"/>
              <a:gd name="connsiteX29" fmla="*/ 7092498 w 7183220"/>
              <a:gd name="connsiteY29" fmla="*/ 442731 h 1351237"/>
              <a:gd name="connsiteX30" fmla="*/ 7106566 w 7183220"/>
              <a:gd name="connsiteY30" fmla="*/ 710017 h 1351237"/>
              <a:gd name="connsiteX31" fmla="*/ 7162836 w 7183220"/>
              <a:gd name="connsiteY31" fmla="*/ 921032 h 1351237"/>
              <a:gd name="connsiteX32" fmla="*/ 7176904 w 7183220"/>
              <a:gd name="connsiteY32" fmla="*/ 991371 h 1351237"/>
              <a:gd name="connsiteX33" fmla="*/ 7120633 w 7183220"/>
              <a:gd name="connsiteY33" fmla="*/ 1019506 h 1351237"/>
              <a:gd name="connsiteX34" fmla="*/ 7078430 w 7183220"/>
              <a:gd name="connsiteY34" fmla="*/ 1005438 h 1351237"/>
              <a:gd name="connsiteX35" fmla="*/ 7050295 w 7183220"/>
              <a:gd name="connsiteY35" fmla="*/ 963235 h 1351237"/>
              <a:gd name="connsiteX36" fmla="*/ 6965889 w 7183220"/>
              <a:gd name="connsiteY36" fmla="*/ 921032 h 1351237"/>
              <a:gd name="connsiteX37" fmla="*/ 6754873 w 7183220"/>
              <a:gd name="connsiteY37" fmla="*/ 949168 h 1351237"/>
              <a:gd name="connsiteX38" fmla="*/ 6543858 w 7183220"/>
              <a:gd name="connsiteY38" fmla="*/ 963235 h 1351237"/>
              <a:gd name="connsiteX39" fmla="*/ 6290639 w 7183220"/>
              <a:gd name="connsiteY39" fmla="*/ 1005438 h 1351237"/>
              <a:gd name="connsiteX40" fmla="*/ 6220301 w 7183220"/>
              <a:gd name="connsiteY40" fmla="*/ 1019506 h 1351237"/>
              <a:gd name="connsiteX41" fmla="*/ 6135895 w 7183220"/>
              <a:gd name="connsiteY41" fmla="*/ 1061709 h 1351237"/>
              <a:gd name="connsiteX42" fmla="*/ 5953015 w 7183220"/>
              <a:gd name="connsiteY42" fmla="*/ 1089845 h 1351237"/>
              <a:gd name="connsiteX43" fmla="*/ 3716252 w 7183220"/>
              <a:gd name="connsiteY43" fmla="*/ 1117980 h 1351237"/>
              <a:gd name="connsiteX44" fmla="*/ 3266086 w 7183220"/>
              <a:gd name="connsiteY44" fmla="*/ 1103912 h 1351237"/>
              <a:gd name="connsiteX45" fmla="*/ 2900326 w 7183220"/>
              <a:gd name="connsiteY45" fmla="*/ 1132048 h 1351237"/>
              <a:gd name="connsiteX46" fmla="*/ 705766 w 7183220"/>
              <a:gd name="connsiteY46" fmla="*/ 1132048 h 1351237"/>
              <a:gd name="connsiteX47" fmla="*/ 217536 w 7183220"/>
              <a:gd name="connsiteY47" fmla="*/ 1139411 h 1351237"/>
              <a:gd name="connsiteX48" fmla="*/ 0 w 7183220"/>
              <a:gd name="connsiteY48" fmla="*/ 1090284 h 1351237"/>
              <a:gd name="connsiteX0" fmla="*/ 0 w 7183220"/>
              <a:gd name="connsiteY0" fmla="*/ 1090284 h 1351237"/>
              <a:gd name="connsiteX1" fmla="*/ 65575 w 7183220"/>
              <a:gd name="connsiteY1" fmla="*/ 114631 h 1351237"/>
              <a:gd name="connsiteX2" fmla="*/ 227464 w 7183220"/>
              <a:gd name="connsiteY2" fmla="*/ 133241 h 1351237"/>
              <a:gd name="connsiteX3" fmla="*/ 424412 w 7183220"/>
              <a:gd name="connsiteY3" fmla="*/ 161377 h 1351237"/>
              <a:gd name="connsiteX4" fmla="*/ 705766 w 7183220"/>
              <a:gd name="connsiteY4" fmla="*/ 189512 h 1351237"/>
              <a:gd name="connsiteX5" fmla="*/ 790172 w 7183220"/>
              <a:gd name="connsiteY5" fmla="*/ 203580 h 1351237"/>
              <a:gd name="connsiteX6" fmla="*/ 832375 w 7183220"/>
              <a:gd name="connsiteY6" fmla="*/ 217648 h 1351237"/>
              <a:gd name="connsiteX7" fmla="*/ 1226270 w 7183220"/>
              <a:gd name="connsiteY7" fmla="*/ 231715 h 1351237"/>
              <a:gd name="connsiteX8" fmla="*/ 1324744 w 7183220"/>
              <a:gd name="connsiteY8" fmla="*/ 245783 h 1351237"/>
              <a:gd name="connsiteX9" fmla="*/ 1437286 w 7183220"/>
              <a:gd name="connsiteY9" fmla="*/ 259851 h 1351237"/>
              <a:gd name="connsiteX10" fmla="*/ 1592030 w 7183220"/>
              <a:gd name="connsiteY10" fmla="*/ 287986 h 1351237"/>
              <a:gd name="connsiteX11" fmla="*/ 2281347 w 7183220"/>
              <a:gd name="connsiteY11" fmla="*/ 330189 h 1351237"/>
              <a:gd name="connsiteX12" fmla="*/ 3294221 w 7183220"/>
              <a:gd name="connsiteY12" fmla="*/ 316121 h 1351237"/>
              <a:gd name="connsiteX13" fmla="*/ 3533372 w 7183220"/>
              <a:gd name="connsiteY13" fmla="*/ 302054 h 1351237"/>
              <a:gd name="connsiteX14" fmla="*/ 3575575 w 7183220"/>
              <a:gd name="connsiteY14" fmla="*/ 287986 h 1351237"/>
              <a:gd name="connsiteX15" fmla="*/ 4574381 w 7183220"/>
              <a:gd name="connsiteY15" fmla="*/ 273918 h 1351237"/>
              <a:gd name="connsiteX16" fmla="*/ 5165224 w 7183220"/>
              <a:gd name="connsiteY16" fmla="*/ 287986 h 1351237"/>
              <a:gd name="connsiteX17" fmla="*/ 5221495 w 7183220"/>
              <a:gd name="connsiteY17" fmla="*/ 259851 h 1351237"/>
              <a:gd name="connsiteX18" fmla="*/ 6093692 w 7183220"/>
              <a:gd name="connsiteY18" fmla="*/ 245783 h 1351237"/>
              <a:gd name="connsiteX19" fmla="*/ 6304707 w 7183220"/>
              <a:gd name="connsiteY19" fmla="*/ 189512 h 1351237"/>
              <a:gd name="connsiteX20" fmla="*/ 6375046 w 7183220"/>
              <a:gd name="connsiteY20" fmla="*/ 161377 h 1351237"/>
              <a:gd name="connsiteX21" fmla="*/ 6501655 w 7183220"/>
              <a:gd name="connsiteY21" fmla="*/ 133241 h 1351237"/>
              <a:gd name="connsiteX22" fmla="*/ 6557926 w 7183220"/>
              <a:gd name="connsiteY22" fmla="*/ 105106 h 1351237"/>
              <a:gd name="connsiteX23" fmla="*/ 6783009 w 7183220"/>
              <a:gd name="connsiteY23" fmla="*/ 91038 h 1351237"/>
              <a:gd name="connsiteX24" fmla="*/ 6979956 w 7183220"/>
              <a:gd name="connsiteY24" fmla="*/ 76971 h 1351237"/>
              <a:gd name="connsiteX25" fmla="*/ 7008092 w 7183220"/>
              <a:gd name="connsiteY25" fmla="*/ 48835 h 1351237"/>
              <a:gd name="connsiteX26" fmla="*/ 7022159 w 7183220"/>
              <a:gd name="connsiteY26" fmla="*/ 6632 h 1351237"/>
              <a:gd name="connsiteX27" fmla="*/ 7036227 w 7183220"/>
              <a:gd name="connsiteY27" fmla="*/ 62903 h 1351237"/>
              <a:gd name="connsiteX28" fmla="*/ 7050295 w 7183220"/>
              <a:gd name="connsiteY28" fmla="*/ 189512 h 1351237"/>
              <a:gd name="connsiteX29" fmla="*/ 7092498 w 7183220"/>
              <a:gd name="connsiteY29" fmla="*/ 442731 h 1351237"/>
              <a:gd name="connsiteX30" fmla="*/ 7106566 w 7183220"/>
              <a:gd name="connsiteY30" fmla="*/ 710017 h 1351237"/>
              <a:gd name="connsiteX31" fmla="*/ 7162836 w 7183220"/>
              <a:gd name="connsiteY31" fmla="*/ 921032 h 1351237"/>
              <a:gd name="connsiteX32" fmla="*/ 7176904 w 7183220"/>
              <a:gd name="connsiteY32" fmla="*/ 991371 h 1351237"/>
              <a:gd name="connsiteX33" fmla="*/ 7120633 w 7183220"/>
              <a:gd name="connsiteY33" fmla="*/ 1019506 h 1351237"/>
              <a:gd name="connsiteX34" fmla="*/ 7078430 w 7183220"/>
              <a:gd name="connsiteY34" fmla="*/ 1005438 h 1351237"/>
              <a:gd name="connsiteX35" fmla="*/ 7050295 w 7183220"/>
              <a:gd name="connsiteY35" fmla="*/ 963235 h 1351237"/>
              <a:gd name="connsiteX36" fmla="*/ 6965889 w 7183220"/>
              <a:gd name="connsiteY36" fmla="*/ 921032 h 1351237"/>
              <a:gd name="connsiteX37" fmla="*/ 6754873 w 7183220"/>
              <a:gd name="connsiteY37" fmla="*/ 949168 h 1351237"/>
              <a:gd name="connsiteX38" fmla="*/ 6543858 w 7183220"/>
              <a:gd name="connsiteY38" fmla="*/ 963235 h 1351237"/>
              <a:gd name="connsiteX39" fmla="*/ 6290639 w 7183220"/>
              <a:gd name="connsiteY39" fmla="*/ 1005438 h 1351237"/>
              <a:gd name="connsiteX40" fmla="*/ 6220301 w 7183220"/>
              <a:gd name="connsiteY40" fmla="*/ 1019506 h 1351237"/>
              <a:gd name="connsiteX41" fmla="*/ 6135895 w 7183220"/>
              <a:gd name="connsiteY41" fmla="*/ 1061709 h 1351237"/>
              <a:gd name="connsiteX42" fmla="*/ 5953015 w 7183220"/>
              <a:gd name="connsiteY42" fmla="*/ 1089845 h 1351237"/>
              <a:gd name="connsiteX43" fmla="*/ 3716252 w 7183220"/>
              <a:gd name="connsiteY43" fmla="*/ 1117980 h 1351237"/>
              <a:gd name="connsiteX44" fmla="*/ 3266086 w 7183220"/>
              <a:gd name="connsiteY44" fmla="*/ 1103912 h 1351237"/>
              <a:gd name="connsiteX45" fmla="*/ 2900326 w 7183220"/>
              <a:gd name="connsiteY45" fmla="*/ 1132048 h 1351237"/>
              <a:gd name="connsiteX46" fmla="*/ 705766 w 7183220"/>
              <a:gd name="connsiteY46" fmla="*/ 1132048 h 1351237"/>
              <a:gd name="connsiteX47" fmla="*/ 217536 w 7183220"/>
              <a:gd name="connsiteY47" fmla="*/ 1139411 h 1351237"/>
              <a:gd name="connsiteX48" fmla="*/ 0 w 7183220"/>
              <a:gd name="connsiteY48" fmla="*/ 1090284 h 1351237"/>
              <a:gd name="connsiteX0" fmla="*/ 0 w 7183220"/>
              <a:gd name="connsiteY0" fmla="*/ 1090284 h 1351237"/>
              <a:gd name="connsiteX1" fmla="*/ 65575 w 7183220"/>
              <a:gd name="connsiteY1" fmla="*/ 114631 h 1351237"/>
              <a:gd name="connsiteX2" fmla="*/ 227464 w 7183220"/>
              <a:gd name="connsiteY2" fmla="*/ 133241 h 1351237"/>
              <a:gd name="connsiteX3" fmla="*/ 424412 w 7183220"/>
              <a:gd name="connsiteY3" fmla="*/ 161377 h 1351237"/>
              <a:gd name="connsiteX4" fmla="*/ 705766 w 7183220"/>
              <a:gd name="connsiteY4" fmla="*/ 189512 h 1351237"/>
              <a:gd name="connsiteX5" fmla="*/ 790172 w 7183220"/>
              <a:gd name="connsiteY5" fmla="*/ 203580 h 1351237"/>
              <a:gd name="connsiteX6" fmla="*/ 832375 w 7183220"/>
              <a:gd name="connsiteY6" fmla="*/ 217648 h 1351237"/>
              <a:gd name="connsiteX7" fmla="*/ 1226270 w 7183220"/>
              <a:gd name="connsiteY7" fmla="*/ 231715 h 1351237"/>
              <a:gd name="connsiteX8" fmla="*/ 1324744 w 7183220"/>
              <a:gd name="connsiteY8" fmla="*/ 245783 h 1351237"/>
              <a:gd name="connsiteX9" fmla="*/ 1437286 w 7183220"/>
              <a:gd name="connsiteY9" fmla="*/ 259851 h 1351237"/>
              <a:gd name="connsiteX10" fmla="*/ 1592030 w 7183220"/>
              <a:gd name="connsiteY10" fmla="*/ 287986 h 1351237"/>
              <a:gd name="connsiteX11" fmla="*/ 2281347 w 7183220"/>
              <a:gd name="connsiteY11" fmla="*/ 330189 h 1351237"/>
              <a:gd name="connsiteX12" fmla="*/ 3294221 w 7183220"/>
              <a:gd name="connsiteY12" fmla="*/ 316121 h 1351237"/>
              <a:gd name="connsiteX13" fmla="*/ 3533372 w 7183220"/>
              <a:gd name="connsiteY13" fmla="*/ 302054 h 1351237"/>
              <a:gd name="connsiteX14" fmla="*/ 3575575 w 7183220"/>
              <a:gd name="connsiteY14" fmla="*/ 287986 h 1351237"/>
              <a:gd name="connsiteX15" fmla="*/ 4574381 w 7183220"/>
              <a:gd name="connsiteY15" fmla="*/ 273918 h 1351237"/>
              <a:gd name="connsiteX16" fmla="*/ 5165224 w 7183220"/>
              <a:gd name="connsiteY16" fmla="*/ 287986 h 1351237"/>
              <a:gd name="connsiteX17" fmla="*/ 5221495 w 7183220"/>
              <a:gd name="connsiteY17" fmla="*/ 259851 h 1351237"/>
              <a:gd name="connsiteX18" fmla="*/ 6093692 w 7183220"/>
              <a:gd name="connsiteY18" fmla="*/ 245783 h 1351237"/>
              <a:gd name="connsiteX19" fmla="*/ 6304707 w 7183220"/>
              <a:gd name="connsiteY19" fmla="*/ 189512 h 1351237"/>
              <a:gd name="connsiteX20" fmla="*/ 6375046 w 7183220"/>
              <a:gd name="connsiteY20" fmla="*/ 161377 h 1351237"/>
              <a:gd name="connsiteX21" fmla="*/ 6501655 w 7183220"/>
              <a:gd name="connsiteY21" fmla="*/ 133241 h 1351237"/>
              <a:gd name="connsiteX22" fmla="*/ 6557926 w 7183220"/>
              <a:gd name="connsiteY22" fmla="*/ 105106 h 1351237"/>
              <a:gd name="connsiteX23" fmla="*/ 6783009 w 7183220"/>
              <a:gd name="connsiteY23" fmla="*/ 91038 h 1351237"/>
              <a:gd name="connsiteX24" fmla="*/ 6979956 w 7183220"/>
              <a:gd name="connsiteY24" fmla="*/ 76971 h 1351237"/>
              <a:gd name="connsiteX25" fmla="*/ 7008092 w 7183220"/>
              <a:gd name="connsiteY25" fmla="*/ 48835 h 1351237"/>
              <a:gd name="connsiteX26" fmla="*/ 7022159 w 7183220"/>
              <a:gd name="connsiteY26" fmla="*/ 6632 h 1351237"/>
              <a:gd name="connsiteX27" fmla="*/ 7036227 w 7183220"/>
              <a:gd name="connsiteY27" fmla="*/ 62903 h 1351237"/>
              <a:gd name="connsiteX28" fmla="*/ 7050295 w 7183220"/>
              <a:gd name="connsiteY28" fmla="*/ 189512 h 1351237"/>
              <a:gd name="connsiteX29" fmla="*/ 7092498 w 7183220"/>
              <a:gd name="connsiteY29" fmla="*/ 442731 h 1351237"/>
              <a:gd name="connsiteX30" fmla="*/ 7106566 w 7183220"/>
              <a:gd name="connsiteY30" fmla="*/ 710017 h 1351237"/>
              <a:gd name="connsiteX31" fmla="*/ 7162836 w 7183220"/>
              <a:gd name="connsiteY31" fmla="*/ 921032 h 1351237"/>
              <a:gd name="connsiteX32" fmla="*/ 7176904 w 7183220"/>
              <a:gd name="connsiteY32" fmla="*/ 991371 h 1351237"/>
              <a:gd name="connsiteX33" fmla="*/ 7120633 w 7183220"/>
              <a:gd name="connsiteY33" fmla="*/ 1019506 h 1351237"/>
              <a:gd name="connsiteX34" fmla="*/ 7078430 w 7183220"/>
              <a:gd name="connsiteY34" fmla="*/ 1005438 h 1351237"/>
              <a:gd name="connsiteX35" fmla="*/ 7050295 w 7183220"/>
              <a:gd name="connsiteY35" fmla="*/ 963235 h 1351237"/>
              <a:gd name="connsiteX36" fmla="*/ 6965889 w 7183220"/>
              <a:gd name="connsiteY36" fmla="*/ 921032 h 1351237"/>
              <a:gd name="connsiteX37" fmla="*/ 6754873 w 7183220"/>
              <a:gd name="connsiteY37" fmla="*/ 949168 h 1351237"/>
              <a:gd name="connsiteX38" fmla="*/ 6543858 w 7183220"/>
              <a:gd name="connsiteY38" fmla="*/ 963235 h 1351237"/>
              <a:gd name="connsiteX39" fmla="*/ 6290639 w 7183220"/>
              <a:gd name="connsiteY39" fmla="*/ 1005438 h 1351237"/>
              <a:gd name="connsiteX40" fmla="*/ 6220301 w 7183220"/>
              <a:gd name="connsiteY40" fmla="*/ 1019506 h 1351237"/>
              <a:gd name="connsiteX41" fmla="*/ 6135895 w 7183220"/>
              <a:gd name="connsiteY41" fmla="*/ 1061709 h 1351237"/>
              <a:gd name="connsiteX42" fmla="*/ 5953015 w 7183220"/>
              <a:gd name="connsiteY42" fmla="*/ 1089845 h 1351237"/>
              <a:gd name="connsiteX43" fmla="*/ 3716252 w 7183220"/>
              <a:gd name="connsiteY43" fmla="*/ 1117980 h 1351237"/>
              <a:gd name="connsiteX44" fmla="*/ 3266086 w 7183220"/>
              <a:gd name="connsiteY44" fmla="*/ 1103912 h 1351237"/>
              <a:gd name="connsiteX45" fmla="*/ 2900326 w 7183220"/>
              <a:gd name="connsiteY45" fmla="*/ 1132048 h 1351237"/>
              <a:gd name="connsiteX46" fmla="*/ 705766 w 7183220"/>
              <a:gd name="connsiteY46" fmla="*/ 1132048 h 1351237"/>
              <a:gd name="connsiteX47" fmla="*/ 215155 w 7183220"/>
              <a:gd name="connsiteY47" fmla="*/ 1139411 h 1351237"/>
              <a:gd name="connsiteX48" fmla="*/ 0 w 7183220"/>
              <a:gd name="connsiteY48" fmla="*/ 1090284 h 1351237"/>
              <a:gd name="connsiteX0" fmla="*/ 0 w 7273707"/>
              <a:gd name="connsiteY0" fmla="*/ 1068853 h 1351237"/>
              <a:gd name="connsiteX1" fmla="*/ 156062 w 7273707"/>
              <a:gd name="connsiteY1" fmla="*/ 114631 h 1351237"/>
              <a:gd name="connsiteX2" fmla="*/ 317951 w 7273707"/>
              <a:gd name="connsiteY2" fmla="*/ 133241 h 1351237"/>
              <a:gd name="connsiteX3" fmla="*/ 514899 w 7273707"/>
              <a:gd name="connsiteY3" fmla="*/ 161377 h 1351237"/>
              <a:gd name="connsiteX4" fmla="*/ 796253 w 7273707"/>
              <a:gd name="connsiteY4" fmla="*/ 189512 h 1351237"/>
              <a:gd name="connsiteX5" fmla="*/ 880659 w 7273707"/>
              <a:gd name="connsiteY5" fmla="*/ 203580 h 1351237"/>
              <a:gd name="connsiteX6" fmla="*/ 922862 w 7273707"/>
              <a:gd name="connsiteY6" fmla="*/ 217648 h 1351237"/>
              <a:gd name="connsiteX7" fmla="*/ 1316757 w 7273707"/>
              <a:gd name="connsiteY7" fmla="*/ 231715 h 1351237"/>
              <a:gd name="connsiteX8" fmla="*/ 1415231 w 7273707"/>
              <a:gd name="connsiteY8" fmla="*/ 245783 h 1351237"/>
              <a:gd name="connsiteX9" fmla="*/ 1527773 w 7273707"/>
              <a:gd name="connsiteY9" fmla="*/ 259851 h 1351237"/>
              <a:gd name="connsiteX10" fmla="*/ 1682517 w 7273707"/>
              <a:gd name="connsiteY10" fmla="*/ 287986 h 1351237"/>
              <a:gd name="connsiteX11" fmla="*/ 2371834 w 7273707"/>
              <a:gd name="connsiteY11" fmla="*/ 330189 h 1351237"/>
              <a:gd name="connsiteX12" fmla="*/ 3384708 w 7273707"/>
              <a:gd name="connsiteY12" fmla="*/ 316121 h 1351237"/>
              <a:gd name="connsiteX13" fmla="*/ 3623859 w 7273707"/>
              <a:gd name="connsiteY13" fmla="*/ 302054 h 1351237"/>
              <a:gd name="connsiteX14" fmla="*/ 3666062 w 7273707"/>
              <a:gd name="connsiteY14" fmla="*/ 287986 h 1351237"/>
              <a:gd name="connsiteX15" fmla="*/ 4664868 w 7273707"/>
              <a:gd name="connsiteY15" fmla="*/ 273918 h 1351237"/>
              <a:gd name="connsiteX16" fmla="*/ 5255711 w 7273707"/>
              <a:gd name="connsiteY16" fmla="*/ 287986 h 1351237"/>
              <a:gd name="connsiteX17" fmla="*/ 5311982 w 7273707"/>
              <a:gd name="connsiteY17" fmla="*/ 259851 h 1351237"/>
              <a:gd name="connsiteX18" fmla="*/ 6184179 w 7273707"/>
              <a:gd name="connsiteY18" fmla="*/ 245783 h 1351237"/>
              <a:gd name="connsiteX19" fmla="*/ 6395194 w 7273707"/>
              <a:gd name="connsiteY19" fmla="*/ 189512 h 1351237"/>
              <a:gd name="connsiteX20" fmla="*/ 6465533 w 7273707"/>
              <a:gd name="connsiteY20" fmla="*/ 161377 h 1351237"/>
              <a:gd name="connsiteX21" fmla="*/ 6592142 w 7273707"/>
              <a:gd name="connsiteY21" fmla="*/ 133241 h 1351237"/>
              <a:gd name="connsiteX22" fmla="*/ 6648413 w 7273707"/>
              <a:gd name="connsiteY22" fmla="*/ 105106 h 1351237"/>
              <a:gd name="connsiteX23" fmla="*/ 6873496 w 7273707"/>
              <a:gd name="connsiteY23" fmla="*/ 91038 h 1351237"/>
              <a:gd name="connsiteX24" fmla="*/ 7070443 w 7273707"/>
              <a:gd name="connsiteY24" fmla="*/ 76971 h 1351237"/>
              <a:gd name="connsiteX25" fmla="*/ 7098579 w 7273707"/>
              <a:gd name="connsiteY25" fmla="*/ 48835 h 1351237"/>
              <a:gd name="connsiteX26" fmla="*/ 7112646 w 7273707"/>
              <a:gd name="connsiteY26" fmla="*/ 6632 h 1351237"/>
              <a:gd name="connsiteX27" fmla="*/ 7126714 w 7273707"/>
              <a:gd name="connsiteY27" fmla="*/ 62903 h 1351237"/>
              <a:gd name="connsiteX28" fmla="*/ 7140782 w 7273707"/>
              <a:gd name="connsiteY28" fmla="*/ 189512 h 1351237"/>
              <a:gd name="connsiteX29" fmla="*/ 7182985 w 7273707"/>
              <a:gd name="connsiteY29" fmla="*/ 442731 h 1351237"/>
              <a:gd name="connsiteX30" fmla="*/ 7197053 w 7273707"/>
              <a:gd name="connsiteY30" fmla="*/ 710017 h 1351237"/>
              <a:gd name="connsiteX31" fmla="*/ 7253323 w 7273707"/>
              <a:gd name="connsiteY31" fmla="*/ 921032 h 1351237"/>
              <a:gd name="connsiteX32" fmla="*/ 7267391 w 7273707"/>
              <a:gd name="connsiteY32" fmla="*/ 991371 h 1351237"/>
              <a:gd name="connsiteX33" fmla="*/ 7211120 w 7273707"/>
              <a:gd name="connsiteY33" fmla="*/ 1019506 h 1351237"/>
              <a:gd name="connsiteX34" fmla="*/ 7168917 w 7273707"/>
              <a:gd name="connsiteY34" fmla="*/ 1005438 h 1351237"/>
              <a:gd name="connsiteX35" fmla="*/ 7140782 w 7273707"/>
              <a:gd name="connsiteY35" fmla="*/ 963235 h 1351237"/>
              <a:gd name="connsiteX36" fmla="*/ 7056376 w 7273707"/>
              <a:gd name="connsiteY36" fmla="*/ 921032 h 1351237"/>
              <a:gd name="connsiteX37" fmla="*/ 6845360 w 7273707"/>
              <a:gd name="connsiteY37" fmla="*/ 949168 h 1351237"/>
              <a:gd name="connsiteX38" fmla="*/ 6634345 w 7273707"/>
              <a:gd name="connsiteY38" fmla="*/ 963235 h 1351237"/>
              <a:gd name="connsiteX39" fmla="*/ 6381126 w 7273707"/>
              <a:gd name="connsiteY39" fmla="*/ 1005438 h 1351237"/>
              <a:gd name="connsiteX40" fmla="*/ 6310788 w 7273707"/>
              <a:gd name="connsiteY40" fmla="*/ 1019506 h 1351237"/>
              <a:gd name="connsiteX41" fmla="*/ 6226382 w 7273707"/>
              <a:gd name="connsiteY41" fmla="*/ 1061709 h 1351237"/>
              <a:gd name="connsiteX42" fmla="*/ 6043502 w 7273707"/>
              <a:gd name="connsiteY42" fmla="*/ 1089845 h 1351237"/>
              <a:gd name="connsiteX43" fmla="*/ 3806739 w 7273707"/>
              <a:gd name="connsiteY43" fmla="*/ 1117980 h 1351237"/>
              <a:gd name="connsiteX44" fmla="*/ 3356573 w 7273707"/>
              <a:gd name="connsiteY44" fmla="*/ 1103912 h 1351237"/>
              <a:gd name="connsiteX45" fmla="*/ 2990813 w 7273707"/>
              <a:gd name="connsiteY45" fmla="*/ 1132048 h 1351237"/>
              <a:gd name="connsiteX46" fmla="*/ 796253 w 7273707"/>
              <a:gd name="connsiteY46" fmla="*/ 1132048 h 1351237"/>
              <a:gd name="connsiteX47" fmla="*/ 305642 w 7273707"/>
              <a:gd name="connsiteY47" fmla="*/ 1139411 h 1351237"/>
              <a:gd name="connsiteX48" fmla="*/ 0 w 7273707"/>
              <a:gd name="connsiteY48" fmla="*/ 1068853 h 1351237"/>
              <a:gd name="connsiteX0" fmla="*/ 0 w 7273707"/>
              <a:gd name="connsiteY0" fmla="*/ 1068853 h 1351237"/>
              <a:gd name="connsiteX1" fmla="*/ 156062 w 7273707"/>
              <a:gd name="connsiteY1" fmla="*/ 114631 h 1351237"/>
              <a:gd name="connsiteX2" fmla="*/ 317951 w 7273707"/>
              <a:gd name="connsiteY2" fmla="*/ 133241 h 1351237"/>
              <a:gd name="connsiteX3" fmla="*/ 514899 w 7273707"/>
              <a:gd name="connsiteY3" fmla="*/ 161377 h 1351237"/>
              <a:gd name="connsiteX4" fmla="*/ 796253 w 7273707"/>
              <a:gd name="connsiteY4" fmla="*/ 189512 h 1351237"/>
              <a:gd name="connsiteX5" fmla="*/ 880659 w 7273707"/>
              <a:gd name="connsiteY5" fmla="*/ 203580 h 1351237"/>
              <a:gd name="connsiteX6" fmla="*/ 922862 w 7273707"/>
              <a:gd name="connsiteY6" fmla="*/ 217648 h 1351237"/>
              <a:gd name="connsiteX7" fmla="*/ 1316757 w 7273707"/>
              <a:gd name="connsiteY7" fmla="*/ 231715 h 1351237"/>
              <a:gd name="connsiteX8" fmla="*/ 1415231 w 7273707"/>
              <a:gd name="connsiteY8" fmla="*/ 245783 h 1351237"/>
              <a:gd name="connsiteX9" fmla="*/ 1527773 w 7273707"/>
              <a:gd name="connsiteY9" fmla="*/ 259851 h 1351237"/>
              <a:gd name="connsiteX10" fmla="*/ 1682517 w 7273707"/>
              <a:gd name="connsiteY10" fmla="*/ 287986 h 1351237"/>
              <a:gd name="connsiteX11" fmla="*/ 2371834 w 7273707"/>
              <a:gd name="connsiteY11" fmla="*/ 330189 h 1351237"/>
              <a:gd name="connsiteX12" fmla="*/ 3384708 w 7273707"/>
              <a:gd name="connsiteY12" fmla="*/ 316121 h 1351237"/>
              <a:gd name="connsiteX13" fmla="*/ 3623859 w 7273707"/>
              <a:gd name="connsiteY13" fmla="*/ 302054 h 1351237"/>
              <a:gd name="connsiteX14" fmla="*/ 3666062 w 7273707"/>
              <a:gd name="connsiteY14" fmla="*/ 287986 h 1351237"/>
              <a:gd name="connsiteX15" fmla="*/ 4664868 w 7273707"/>
              <a:gd name="connsiteY15" fmla="*/ 273918 h 1351237"/>
              <a:gd name="connsiteX16" fmla="*/ 5255711 w 7273707"/>
              <a:gd name="connsiteY16" fmla="*/ 287986 h 1351237"/>
              <a:gd name="connsiteX17" fmla="*/ 5311982 w 7273707"/>
              <a:gd name="connsiteY17" fmla="*/ 259851 h 1351237"/>
              <a:gd name="connsiteX18" fmla="*/ 6184179 w 7273707"/>
              <a:gd name="connsiteY18" fmla="*/ 245783 h 1351237"/>
              <a:gd name="connsiteX19" fmla="*/ 6395194 w 7273707"/>
              <a:gd name="connsiteY19" fmla="*/ 189512 h 1351237"/>
              <a:gd name="connsiteX20" fmla="*/ 6465533 w 7273707"/>
              <a:gd name="connsiteY20" fmla="*/ 161377 h 1351237"/>
              <a:gd name="connsiteX21" fmla="*/ 6592142 w 7273707"/>
              <a:gd name="connsiteY21" fmla="*/ 133241 h 1351237"/>
              <a:gd name="connsiteX22" fmla="*/ 6648413 w 7273707"/>
              <a:gd name="connsiteY22" fmla="*/ 105106 h 1351237"/>
              <a:gd name="connsiteX23" fmla="*/ 6873496 w 7273707"/>
              <a:gd name="connsiteY23" fmla="*/ 91038 h 1351237"/>
              <a:gd name="connsiteX24" fmla="*/ 7070443 w 7273707"/>
              <a:gd name="connsiteY24" fmla="*/ 76971 h 1351237"/>
              <a:gd name="connsiteX25" fmla="*/ 7098579 w 7273707"/>
              <a:gd name="connsiteY25" fmla="*/ 48835 h 1351237"/>
              <a:gd name="connsiteX26" fmla="*/ 7112646 w 7273707"/>
              <a:gd name="connsiteY26" fmla="*/ 6632 h 1351237"/>
              <a:gd name="connsiteX27" fmla="*/ 7126714 w 7273707"/>
              <a:gd name="connsiteY27" fmla="*/ 62903 h 1351237"/>
              <a:gd name="connsiteX28" fmla="*/ 7140782 w 7273707"/>
              <a:gd name="connsiteY28" fmla="*/ 189512 h 1351237"/>
              <a:gd name="connsiteX29" fmla="*/ 7182985 w 7273707"/>
              <a:gd name="connsiteY29" fmla="*/ 442731 h 1351237"/>
              <a:gd name="connsiteX30" fmla="*/ 7197053 w 7273707"/>
              <a:gd name="connsiteY30" fmla="*/ 710017 h 1351237"/>
              <a:gd name="connsiteX31" fmla="*/ 7253323 w 7273707"/>
              <a:gd name="connsiteY31" fmla="*/ 921032 h 1351237"/>
              <a:gd name="connsiteX32" fmla="*/ 7267391 w 7273707"/>
              <a:gd name="connsiteY32" fmla="*/ 991371 h 1351237"/>
              <a:gd name="connsiteX33" fmla="*/ 7211120 w 7273707"/>
              <a:gd name="connsiteY33" fmla="*/ 1019506 h 1351237"/>
              <a:gd name="connsiteX34" fmla="*/ 7168917 w 7273707"/>
              <a:gd name="connsiteY34" fmla="*/ 1005438 h 1351237"/>
              <a:gd name="connsiteX35" fmla="*/ 7140782 w 7273707"/>
              <a:gd name="connsiteY35" fmla="*/ 963235 h 1351237"/>
              <a:gd name="connsiteX36" fmla="*/ 7056376 w 7273707"/>
              <a:gd name="connsiteY36" fmla="*/ 921032 h 1351237"/>
              <a:gd name="connsiteX37" fmla="*/ 6845360 w 7273707"/>
              <a:gd name="connsiteY37" fmla="*/ 949168 h 1351237"/>
              <a:gd name="connsiteX38" fmla="*/ 6634345 w 7273707"/>
              <a:gd name="connsiteY38" fmla="*/ 963235 h 1351237"/>
              <a:gd name="connsiteX39" fmla="*/ 6381126 w 7273707"/>
              <a:gd name="connsiteY39" fmla="*/ 1005438 h 1351237"/>
              <a:gd name="connsiteX40" fmla="*/ 6310788 w 7273707"/>
              <a:gd name="connsiteY40" fmla="*/ 1019506 h 1351237"/>
              <a:gd name="connsiteX41" fmla="*/ 6226382 w 7273707"/>
              <a:gd name="connsiteY41" fmla="*/ 1061709 h 1351237"/>
              <a:gd name="connsiteX42" fmla="*/ 6043502 w 7273707"/>
              <a:gd name="connsiteY42" fmla="*/ 1089845 h 1351237"/>
              <a:gd name="connsiteX43" fmla="*/ 3806739 w 7273707"/>
              <a:gd name="connsiteY43" fmla="*/ 1117980 h 1351237"/>
              <a:gd name="connsiteX44" fmla="*/ 3356573 w 7273707"/>
              <a:gd name="connsiteY44" fmla="*/ 1103912 h 1351237"/>
              <a:gd name="connsiteX45" fmla="*/ 2990813 w 7273707"/>
              <a:gd name="connsiteY45" fmla="*/ 1132048 h 1351237"/>
              <a:gd name="connsiteX46" fmla="*/ 796253 w 7273707"/>
              <a:gd name="connsiteY46" fmla="*/ 1132048 h 1351237"/>
              <a:gd name="connsiteX47" fmla="*/ 305642 w 7273707"/>
              <a:gd name="connsiteY47" fmla="*/ 1139411 h 1351237"/>
              <a:gd name="connsiteX48" fmla="*/ 0 w 7273707"/>
              <a:gd name="connsiteY48" fmla="*/ 1068853 h 1351237"/>
              <a:gd name="connsiteX0" fmla="*/ 0 w 7273707"/>
              <a:gd name="connsiteY0" fmla="*/ 1068853 h 1351237"/>
              <a:gd name="connsiteX1" fmla="*/ 156062 w 7273707"/>
              <a:gd name="connsiteY1" fmla="*/ 114631 h 1351237"/>
              <a:gd name="connsiteX2" fmla="*/ 317951 w 7273707"/>
              <a:gd name="connsiteY2" fmla="*/ 133241 h 1351237"/>
              <a:gd name="connsiteX3" fmla="*/ 514899 w 7273707"/>
              <a:gd name="connsiteY3" fmla="*/ 161377 h 1351237"/>
              <a:gd name="connsiteX4" fmla="*/ 796253 w 7273707"/>
              <a:gd name="connsiteY4" fmla="*/ 189512 h 1351237"/>
              <a:gd name="connsiteX5" fmla="*/ 880659 w 7273707"/>
              <a:gd name="connsiteY5" fmla="*/ 203580 h 1351237"/>
              <a:gd name="connsiteX6" fmla="*/ 922862 w 7273707"/>
              <a:gd name="connsiteY6" fmla="*/ 217648 h 1351237"/>
              <a:gd name="connsiteX7" fmla="*/ 1316757 w 7273707"/>
              <a:gd name="connsiteY7" fmla="*/ 231715 h 1351237"/>
              <a:gd name="connsiteX8" fmla="*/ 1415231 w 7273707"/>
              <a:gd name="connsiteY8" fmla="*/ 245783 h 1351237"/>
              <a:gd name="connsiteX9" fmla="*/ 1527773 w 7273707"/>
              <a:gd name="connsiteY9" fmla="*/ 259851 h 1351237"/>
              <a:gd name="connsiteX10" fmla="*/ 1682517 w 7273707"/>
              <a:gd name="connsiteY10" fmla="*/ 287986 h 1351237"/>
              <a:gd name="connsiteX11" fmla="*/ 2371834 w 7273707"/>
              <a:gd name="connsiteY11" fmla="*/ 330189 h 1351237"/>
              <a:gd name="connsiteX12" fmla="*/ 3384708 w 7273707"/>
              <a:gd name="connsiteY12" fmla="*/ 316121 h 1351237"/>
              <a:gd name="connsiteX13" fmla="*/ 3623859 w 7273707"/>
              <a:gd name="connsiteY13" fmla="*/ 302054 h 1351237"/>
              <a:gd name="connsiteX14" fmla="*/ 3666062 w 7273707"/>
              <a:gd name="connsiteY14" fmla="*/ 287986 h 1351237"/>
              <a:gd name="connsiteX15" fmla="*/ 4664868 w 7273707"/>
              <a:gd name="connsiteY15" fmla="*/ 273918 h 1351237"/>
              <a:gd name="connsiteX16" fmla="*/ 5255711 w 7273707"/>
              <a:gd name="connsiteY16" fmla="*/ 287986 h 1351237"/>
              <a:gd name="connsiteX17" fmla="*/ 5311982 w 7273707"/>
              <a:gd name="connsiteY17" fmla="*/ 259851 h 1351237"/>
              <a:gd name="connsiteX18" fmla="*/ 6184179 w 7273707"/>
              <a:gd name="connsiteY18" fmla="*/ 245783 h 1351237"/>
              <a:gd name="connsiteX19" fmla="*/ 6395194 w 7273707"/>
              <a:gd name="connsiteY19" fmla="*/ 189512 h 1351237"/>
              <a:gd name="connsiteX20" fmla="*/ 6465533 w 7273707"/>
              <a:gd name="connsiteY20" fmla="*/ 161377 h 1351237"/>
              <a:gd name="connsiteX21" fmla="*/ 6592142 w 7273707"/>
              <a:gd name="connsiteY21" fmla="*/ 133241 h 1351237"/>
              <a:gd name="connsiteX22" fmla="*/ 6648413 w 7273707"/>
              <a:gd name="connsiteY22" fmla="*/ 105106 h 1351237"/>
              <a:gd name="connsiteX23" fmla="*/ 6873496 w 7273707"/>
              <a:gd name="connsiteY23" fmla="*/ 91038 h 1351237"/>
              <a:gd name="connsiteX24" fmla="*/ 7070443 w 7273707"/>
              <a:gd name="connsiteY24" fmla="*/ 76971 h 1351237"/>
              <a:gd name="connsiteX25" fmla="*/ 7098579 w 7273707"/>
              <a:gd name="connsiteY25" fmla="*/ 48835 h 1351237"/>
              <a:gd name="connsiteX26" fmla="*/ 7112646 w 7273707"/>
              <a:gd name="connsiteY26" fmla="*/ 6632 h 1351237"/>
              <a:gd name="connsiteX27" fmla="*/ 7126714 w 7273707"/>
              <a:gd name="connsiteY27" fmla="*/ 62903 h 1351237"/>
              <a:gd name="connsiteX28" fmla="*/ 7140782 w 7273707"/>
              <a:gd name="connsiteY28" fmla="*/ 189512 h 1351237"/>
              <a:gd name="connsiteX29" fmla="*/ 7182985 w 7273707"/>
              <a:gd name="connsiteY29" fmla="*/ 442731 h 1351237"/>
              <a:gd name="connsiteX30" fmla="*/ 7197053 w 7273707"/>
              <a:gd name="connsiteY30" fmla="*/ 710017 h 1351237"/>
              <a:gd name="connsiteX31" fmla="*/ 7253323 w 7273707"/>
              <a:gd name="connsiteY31" fmla="*/ 921032 h 1351237"/>
              <a:gd name="connsiteX32" fmla="*/ 7267391 w 7273707"/>
              <a:gd name="connsiteY32" fmla="*/ 991371 h 1351237"/>
              <a:gd name="connsiteX33" fmla="*/ 7211120 w 7273707"/>
              <a:gd name="connsiteY33" fmla="*/ 1019506 h 1351237"/>
              <a:gd name="connsiteX34" fmla="*/ 7168917 w 7273707"/>
              <a:gd name="connsiteY34" fmla="*/ 1005438 h 1351237"/>
              <a:gd name="connsiteX35" fmla="*/ 7140782 w 7273707"/>
              <a:gd name="connsiteY35" fmla="*/ 963235 h 1351237"/>
              <a:gd name="connsiteX36" fmla="*/ 7056376 w 7273707"/>
              <a:gd name="connsiteY36" fmla="*/ 921032 h 1351237"/>
              <a:gd name="connsiteX37" fmla="*/ 6845360 w 7273707"/>
              <a:gd name="connsiteY37" fmla="*/ 949168 h 1351237"/>
              <a:gd name="connsiteX38" fmla="*/ 6634345 w 7273707"/>
              <a:gd name="connsiteY38" fmla="*/ 963235 h 1351237"/>
              <a:gd name="connsiteX39" fmla="*/ 6381126 w 7273707"/>
              <a:gd name="connsiteY39" fmla="*/ 1005438 h 1351237"/>
              <a:gd name="connsiteX40" fmla="*/ 6310788 w 7273707"/>
              <a:gd name="connsiteY40" fmla="*/ 1019506 h 1351237"/>
              <a:gd name="connsiteX41" fmla="*/ 6226382 w 7273707"/>
              <a:gd name="connsiteY41" fmla="*/ 1061709 h 1351237"/>
              <a:gd name="connsiteX42" fmla="*/ 6043502 w 7273707"/>
              <a:gd name="connsiteY42" fmla="*/ 1089845 h 1351237"/>
              <a:gd name="connsiteX43" fmla="*/ 3806739 w 7273707"/>
              <a:gd name="connsiteY43" fmla="*/ 1117980 h 1351237"/>
              <a:gd name="connsiteX44" fmla="*/ 3356573 w 7273707"/>
              <a:gd name="connsiteY44" fmla="*/ 1103912 h 1351237"/>
              <a:gd name="connsiteX45" fmla="*/ 2990813 w 7273707"/>
              <a:gd name="connsiteY45" fmla="*/ 1132048 h 1351237"/>
              <a:gd name="connsiteX46" fmla="*/ 796253 w 7273707"/>
              <a:gd name="connsiteY46" fmla="*/ 1132048 h 1351237"/>
              <a:gd name="connsiteX47" fmla="*/ 305642 w 7273707"/>
              <a:gd name="connsiteY47" fmla="*/ 1139411 h 1351237"/>
              <a:gd name="connsiteX48" fmla="*/ 0 w 7273707"/>
              <a:gd name="connsiteY48" fmla="*/ 1068853 h 1351237"/>
              <a:gd name="connsiteX0" fmla="*/ 0 w 7273707"/>
              <a:gd name="connsiteY0" fmla="*/ 1068853 h 1351237"/>
              <a:gd name="connsiteX1" fmla="*/ 156062 w 7273707"/>
              <a:gd name="connsiteY1" fmla="*/ 114631 h 1351237"/>
              <a:gd name="connsiteX2" fmla="*/ 317951 w 7273707"/>
              <a:gd name="connsiteY2" fmla="*/ 133241 h 1351237"/>
              <a:gd name="connsiteX3" fmla="*/ 514899 w 7273707"/>
              <a:gd name="connsiteY3" fmla="*/ 161377 h 1351237"/>
              <a:gd name="connsiteX4" fmla="*/ 796253 w 7273707"/>
              <a:gd name="connsiteY4" fmla="*/ 189512 h 1351237"/>
              <a:gd name="connsiteX5" fmla="*/ 880659 w 7273707"/>
              <a:gd name="connsiteY5" fmla="*/ 203580 h 1351237"/>
              <a:gd name="connsiteX6" fmla="*/ 922862 w 7273707"/>
              <a:gd name="connsiteY6" fmla="*/ 217648 h 1351237"/>
              <a:gd name="connsiteX7" fmla="*/ 1316757 w 7273707"/>
              <a:gd name="connsiteY7" fmla="*/ 231715 h 1351237"/>
              <a:gd name="connsiteX8" fmla="*/ 1415231 w 7273707"/>
              <a:gd name="connsiteY8" fmla="*/ 245783 h 1351237"/>
              <a:gd name="connsiteX9" fmla="*/ 1527773 w 7273707"/>
              <a:gd name="connsiteY9" fmla="*/ 259851 h 1351237"/>
              <a:gd name="connsiteX10" fmla="*/ 1682517 w 7273707"/>
              <a:gd name="connsiteY10" fmla="*/ 287986 h 1351237"/>
              <a:gd name="connsiteX11" fmla="*/ 2371834 w 7273707"/>
              <a:gd name="connsiteY11" fmla="*/ 330189 h 1351237"/>
              <a:gd name="connsiteX12" fmla="*/ 3384708 w 7273707"/>
              <a:gd name="connsiteY12" fmla="*/ 316121 h 1351237"/>
              <a:gd name="connsiteX13" fmla="*/ 3623859 w 7273707"/>
              <a:gd name="connsiteY13" fmla="*/ 302054 h 1351237"/>
              <a:gd name="connsiteX14" fmla="*/ 3666062 w 7273707"/>
              <a:gd name="connsiteY14" fmla="*/ 287986 h 1351237"/>
              <a:gd name="connsiteX15" fmla="*/ 4664868 w 7273707"/>
              <a:gd name="connsiteY15" fmla="*/ 273918 h 1351237"/>
              <a:gd name="connsiteX16" fmla="*/ 5255711 w 7273707"/>
              <a:gd name="connsiteY16" fmla="*/ 287986 h 1351237"/>
              <a:gd name="connsiteX17" fmla="*/ 5311982 w 7273707"/>
              <a:gd name="connsiteY17" fmla="*/ 259851 h 1351237"/>
              <a:gd name="connsiteX18" fmla="*/ 6184179 w 7273707"/>
              <a:gd name="connsiteY18" fmla="*/ 245783 h 1351237"/>
              <a:gd name="connsiteX19" fmla="*/ 6395194 w 7273707"/>
              <a:gd name="connsiteY19" fmla="*/ 189512 h 1351237"/>
              <a:gd name="connsiteX20" fmla="*/ 6465533 w 7273707"/>
              <a:gd name="connsiteY20" fmla="*/ 161377 h 1351237"/>
              <a:gd name="connsiteX21" fmla="*/ 6592142 w 7273707"/>
              <a:gd name="connsiteY21" fmla="*/ 133241 h 1351237"/>
              <a:gd name="connsiteX22" fmla="*/ 6648413 w 7273707"/>
              <a:gd name="connsiteY22" fmla="*/ 105106 h 1351237"/>
              <a:gd name="connsiteX23" fmla="*/ 6873496 w 7273707"/>
              <a:gd name="connsiteY23" fmla="*/ 91038 h 1351237"/>
              <a:gd name="connsiteX24" fmla="*/ 7070443 w 7273707"/>
              <a:gd name="connsiteY24" fmla="*/ 76971 h 1351237"/>
              <a:gd name="connsiteX25" fmla="*/ 7098579 w 7273707"/>
              <a:gd name="connsiteY25" fmla="*/ 48835 h 1351237"/>
              <a:gd name="connsiteX26" fmla="*/ 7112646 w 7273707"/>
              <a:gd name="connsiteY26" fmla="*/ 6632 h 1351237"/>
              <a:gd name="connsiteX27" fmla="*/ 7126714 w 7273707"/>
              <a:gd name="connsiteY27" fmla="*/ 62903 h 1351237"/>
              <a:gd name="connsiteX28" fmla="*/ 7140782 w 7273707"/>
              <a:gd name="connsiteY28" fmla="*/ 189512 h 1351237"/>
              <a:gd name="connsiteX29" fmla="*/ 7182985 w 7273707"/>
              <a:gd name="connsiteY29" fmla="*/ 442731 h 1351237"/>
              <a:gd name="connsiteX30" fmla="*/ 7197053 w 7273707"/>
              <a:gd name="connsiteY30" fmla="*/ 710017 h 1351237"/>
              <a:gd name="connsiteX31" fmla="*/ 7253323 w 7273707"/>
              <a:gd name="connsiteY31" fmla="*/ 921032 h 1351237"/>
              <a:gd name="connsiteX32" fmla="*/ 7267391 w 7273707"/>
              <a:gd name="connsiteY32" fmla="*/ 991371 h 1351237"/>
              <a:gd name="connsiteX33" fmla="*/ 7211120 w 7273707"/>
              <a:gd name="connsiteY33" fmla="*/ 1019506 h 1351237"/>
              <a:gd name="connsiteX34" fmla="*/ 7168917 w 7273707"/>
              <a:gd name="connsiteY34" fmla="*/ 1005438 h 1351237"/>
              <a:gd name="connsiteX35" fmla="*/ 7140782 w 7273707"/>
              <a:gd name="connsiteY35" fmla="*/ 963235 h 1351237"/>
              <a:gd name="connsiteX36" fmla="*/ 7056376 w 7273707"/>
              <a:gd name="connsiteY36" fmla="*/ 921032 h 1351237"/>
              <a:gd name="connsiteX37" fmla="*/ 6845360 w 7273707"/>
              <a:gd name="connsiteY37" fmla="*/ 949168 h 1351237"/>
              <a:gd name="connsiteX38" fmla="*/ 6634345 w 7273707"/>
              <a:gd name="connsiteY38" fmla="*/ 963235 h 1351237"/>
              <a:gd name="connsiteX39" fmla="*/ 6381126 w 7273707"/>
              <a:gd name="connsiteY39" fmla="*/ 1005438 h 1351237"/>
              <a:gd name="connsiteX40" fmla="*/ 6310788 w 7273707"/>
              <a:gd name="connsiteY40" fmla="*/ 1019506 h 1351237"/>
              <a:gd name="connsiteX41" fmla="*/ 6226382 w 7273707"/>
              <a:gd name="connsiteY41" fmla="*/ 1061709 h 1351237"/>
              <a:gd name="connsiteX42" fmla="*/ 6043502 w 7273707"/>
              <a:gd name="connsiteY42" fmla="*/ 1089845 h 1351237"/>
              <a:gd name="connsiteX43" fmla="*/ 3806739 w 7273707"/>
              <a:gd name="connsiteY43" fmla="*/ 1117980 h 1351237"/>
              <a:gd name="connsiteX44" fmla="*/ 3356573 w 7273707"/>
              <a:gd name="connsiteY44" fmla="*/ 1103912 h 1351237"/>
              <a:gd name="connsiteX45" fmla="*/ 2990813 w 7273707"/>
              <a:gd name="connsiteY45" fmla="*/ 1132048 h 1351237"/>
              <a:gd name="connsiteX46" fmla="*/ 796253 w 7273707"/>
              <a:gd name="connsiteY46" fmla="*/ 1132048 h 1351237"/>
              <a:gd name="connsiteX47" fmla="*/ 305642 w 7273707"/>
              <a:gd name="connsiteY47" fmla="*/ 1139411 h 1351237"/>
              <a:gd name="connsiteX48" fmla="*/ 0 w 7273707"/>
              <a:gd name="connsiteY48" fmla="*/ 1068853 h 1351237"/>
              <a:gd name="connsiteX0" fmla="*/ 0 w 7273707"/>
              <a:gd name="connsiteY0" fmla="*/ 1068853 h 1351237"/>
              <a:gd name="connsiteX1" fmla="*/ 156062 w 7273707"/>
              <a:gd name="connsiteY1" fmla="*/ 114631 h 1351237"/>
              <a:gd name="connsiteX2" fmla="*/ 317951 w 7273707"/>
              <a:gd name="connsiteY2" fmla="*/ 133241 h 1351237"/>
              <a:gd name="connsiteX3" fmla="*/ 514899 w 7273707"/>
              <a:gd name="connsiteY3" fmla="*/ 161377 h 1351237"/>
              <a:gd name="connsiteX4" fmla="*/ 796253 w 7273707"/>
              <a:gd name="connsiteY4" fmla="*/ 189512 h 1351237"/>
              <a:gd name="connsiteX5" fmla="*/ 880659 w 7273707"/>
              <a:gd name="connsiteY5" fmla="*/ 203580 h 1351237"/>
              <a:gd name="connsiteX6" fmla="*/ 922862 w 7273707"/>
              <a:gd name="connsiteY6" fmla="*/ 217648 h 1351237"/>
              <a:gd name="connsiteX7" fmla="*/ 1316757 w 7273707"/>
              <a:gd name="connsiteY7" fmla="*/ 231715 h 1351237"/>
              <a:gd name="connsiteX8" fmla="*/ 1415231 w 7273707"/>
              <a:gd name="connsiteY8" fmla="*/ 245783 h 1351237"/>
              <a:gd name="connsiteX9" fmla="*/ 1527773 w 7273707"/>
              <a:gd name="connsiteY9" fmla="*/ 259851 h 1351237"/>
              <a:gd name="connsiteX10" fmla="*/ 1682517 w 7273707"/>
              <a:gd name="connsiteY10" fmla="*/ 287986 h 1351237"/>
              <a:gd name="connsiteX11" fmla="*/ 2371834 w 7273707"/>
              <a:gd name="connsiteY11" fmla="*/ 330189 h 1351237"/>
              <a:gd name="connsiteX12" fmla="*/ 3384708 w 7273707"/>
              <a:gd name="connsiteY12" fmla="*/ 316121 h 1351237"/>
              <a:gd name="connsiteX13" fmla="*/ 3623859 w 7273707"/>
              <a:gd name="connsiteY13" fmla="*/ 302054 h 1351237"/>
              <a:gd name="connsiteX14" fmla="*/ 3666062 w 7273707"/>
              <a:gd name="connsiteY14" fmla="*/ 287986 h 1351237"/>
              <a:gd name="connsiteX15" fmla="*/ 4664868 w 7273707"/>
              <a:gd name="connsiteY15" fmla="*/ 273918 h 1351237"/>
              <a:gd name="connsiteX16" fmla="*/ 5255711 w 7273707"/>
              <a:gd name="connsiteY16" fmla="*/ 287986 h 1351237"/>
              <a:gd name="connsiteX17" fmla="*/ 5311982 w 7273707"/>
              <a:gd name="connsiteY17" fmla="*/ 259851 h 1351237"/>
              <a:gd name="connsiteX18" fmla="*/ 6184179 w 7273707"/>
              <a:gd name="connsiteY18" fmla="*/ 245783 h 1351237"/>
              <a:gd name="connsiteX19" fmla="*/ 6395194 w 7273707"/>
              <a:gd name="connsiteY19" fmla="*/ 189512 h 1351237"/>
              <a:gd name="connsiteX20" fmla="*/ 6465533 w 7273707"/>
              <a:gd name="connsiteY20" fmla="*/ 161377 h 1351237"/>
              <a:gd name="connsiteX21" fmla="*/ 6592142 w 7273707"/>
              <a:gd name="connsiteY21" fmla="*/ 133241 h 1351237"/>
              <a:gd name="connsiteX22" fmla="*/ 6648413 w 7273707"/>
              <a:gd name="connsiteY22" fmla="*/ 105106 h 1351237"/>
              <a:gd name="connsiteX23" fmla="*/ 6873496 w 7273707"/>
              <a:gd name="connsiteY23" fmla="*/ 91038 h 1351237"/>
              <a:gd name="connsiteX24" fmla="*/ 7070443 w 7273707"/>
              <a:gd name="connsiteY24" fmla="*/ 76971 h 1351237"/>
              <a:gd name="connsiteX25" fmla="*/ 7098579 w 7273707"/>
              <a:gd name="connsiteY25" fmla="*/ 48835 h 1351237"/>
              <a:gd name="connsiteX26" fmla="*/ 7112646 w 7273707"/>
              <a:gd name="connsiteY26" fmla="*/ 6632 h 1351237"/>
              <a:gd name="connsiteX27" fmla="*/ 7126714 w 7273707"/>
              <a:gd name="connsiteY27" fmla="*/ 62903 h 1351237"/>
              <a:gd name="connsiteX28" fmla="*/ 7140782 w 7273707"/>
              <a:gd name="connsiteY28" fmla="*/ 189512 h 1351237"/>
              <a:gd name="connsiteX29" fmla="*/ 7182985 w 7273707"/>
              <a:gd name="connsiteY29" fmla="*/ 442731 h 1351237"/>
              <a:gd name="connsiteX30" fmla="*/ 7197053 w 7273707"/>
              <a:gd name="connsiteY30" fmla="*/ 710017 h 1351237"/>
              <a:gd name="connsiteX31" fmla="*/ 7253323 w 7273707"/>
              <a:gd name="connsiteY31" fmla="*/ 921032 h 1351237"/>
              <a:gd name="connsiteX32" fmla="*/ 7267391 w 7273707"/>
              <a:gd name="connsiteY32" fmla="*/ 991371 h 1351237"/>
              <a:gd name="connsiteX33" fmla="*/ 7211120 w 7273707"/>
              <a:gd name="connsiteY33" fmla="*/ 1019506 h 1351237"/>
              <a:gd name="connsiteX34" fmla="*/ 7168917 w 7273707"/>
              <a:gd name="connsiteY34" fmla="*/ 1005438 h 1351237"/>
              <a:gd name="connsiteX35" fmla="*/ 7140782 w 7273707"/>
              <a:gd name="connsiteY35" fmla="*/ 963235 h 1351237"/>
              <a:gd name="connsiteX36" fmla="*/ 7056376 w 7273707"/>
              <a:gd name="connsiteY36" fmla="*/ 921032 h 1351237"/>
              <a:gd name="connsiteX37" fmla="*/ 6845360 w 7273707"/>
              <a:gd name="connsiteY37" fmla="*/ 949168 h 1351237"/>
              <a:gd name="connsiteX38" fmla="*/ 6634345 w 7273707"/>
              <a:gd name="connsiteY38" fmla="*/ 963235 h 1351237"/>
              <a:gd name="connsiteX39" fmla="*/ 6381126 w 7273707"/>
              <a:gd name="connsiteY39" fmla="*/ 1005438 h 1351237"/>
              <a:gd name="connsiteX40" fmla="*/ 6310788 w 7273707"/>
              <a:gd name="connsiteY40" fmla="*/ 1019506 h 1351237"/>
              <a:gd name="connsiteX41" fmla="*/ 6226382 w 7273707"/>
              <a:gd name="connsiteY41" fmla="*/ 1061709 h 1351237"/>
              <a:gd name="connsiteX42" fmla="*/ 6043502 w 7273707"/>
              <a:gd name="connsiteY42" fmla="*/ 1089845 h 1351237"/>
              <a:gd name="connsiteX43" fmla="*/ 3806739 w 7273707"/>
              <a:gd name="connsiteY43" fmla="*/ 1117980 h 1351237"/>
              <a:gd name="connsiteX44" fmla="*/ 3356573 w 7273707"/>
              <a:gd name="connsiteY44" fmla="*/ 1103912 h 1351237"/>
              <a:gd name="connsiteX45" fmla="*/ 2990813 w 7273707"/>
              <a:gd name="connsiteY45" fmla="*/ 1132048 h 1351237"/>
              <a:gd name="connsiteX46" fmla="*/ 796253 w 7273707"/>
              <a:gd name="connsiteY46" fmla="*/ 1132048 h 1351237"/>
              <a:gd name="connsiteX47" fmla="*/ 305642 w 7273707"/>
              <a:gd name="connsiteY47" fmla="*/ 1139411 h 1351237"/>
              <a:gd name="connsiteX48" fmla="*/ 0 w 7273707"/>
              <a:gd name="connsiteY48" fmla="*/ 1068853 h 1351237"/>
              <a:gd name="connsiteX0" fmla="*/ 0 w 7273707"/>
              <a:gd name="connsiteY0" fmla="*/ 1068853 h 1351237"/>
              <a:gd name="connsiteX1" fmla="*/ 156062 w 7273707"/>
              <a:gd name="connsiteY1" fmla="*/ 114631 h 1351237"/>
              <a:gd name="connsiteX2" fmla="*/ 317951 w 7273707"/>
              <a:gd name="connsiteY2" fmla="*/ 133241 h 1351237"/>
              <a:gd name="connsiteX3" fmla="*/ 514899 w 7273707"/>
              <a:gd name="connsiteY3" fmla="*/ 161377 h 1351237"/>
              <a:gd name="connsiteX4" fmla="*/ 796253 w 7273707"/>
              <a:gd name="connsiteY4" fmla="*/ 189512 h 1351237"/>
              <a:gd name="connsiteX5" fmla="*/ 880659 w 7273707"/>
              <a:gd name="connsiteY5" fmla="*/ 203580 h 1351237"/>
              <a:gd name="connsiteX6" fmla="*/ 922862 w 7273707"/>
              <a:gd name="connsiteY6" fmla="*/ 217648 h 1351237"/>
              <a:gd name="connsiteX7" fmla="*/ 1316757 w 7273707"/>
              <a:gd name="connsiteY7" fmla="*/ 231715 h 1351237"/>
              <a:gd name="connsiteX8" fmla="*/ 1415231 w 7273707"/>
              <a:gd name="connsiteY8" fmla="*/ 245783 h 1351237"/>
              <a:gd name="connsiteX9" fmla="*/ 1527773 w 7273707"/>
              <a:gd name="connsiteY9" fmla="*/ 259851 h 1351237"/>
              <a:gd name="connsiteX10" fmla="*/ 1682517 w 7273707"/>
              <a:gd name="connsiteY10" fmla="*/ 287986 h 1351237"/>
              <a:gd name="connsiteX11" fmla="*/ 2371834 w 7273707"/>
              <a:gd name="connsiteY11" fmla="*/ 330189 h 1351237"/>
              <a:gd name="connsiteX12" fmla="*/ 3384708 w 7273707"/>
              <a:gd name="connsiteY12" fmla="*/ 316121 h 1351237"/>
              <a:gd name="connsiteX13" fmla="*/ 3623859 w 7273707"/>
              <a:gd name="connsiteY13" fmla="*/ 302054 h 1351237"/>
              <a:gd name="connsiteX14" fmla="*/ 3666062 w 7273707"/>
              <a:gd name="connsiteY14" fmla="*/ 287986 h 1351237"/>
              <a:gd name="connsiteX15" fmla="*/ 4664868 w 7273707"/>
              <a:gd name="connsiteY15" fmla="*/ 273918 h 1351237"/>
              <a:gd name="connsiteX16" fmla="*/ 5255711 w 7273707"/>
              <a:gd name="connsiteY16" fmla="*/ 287986 h 1351237"/>
              <a:gd name="connsiteX17" fmla="*/ 5311982 w 7273707"/>
              <a:gd name="connsiteY17" fmla="*/ 259851 h 1351237"/>
              <a:gd name="connsiteX18" fmla="*/ 6184179 w 7273707"/>
              <a:gd name="connsiteY18" fmla="*/ 245783 h 1351237"/>
              <a:gd name="connsiteX19" fmla="*/ 6395194 w 7273707"/>
              <a:gd name="connsiteY19" fmla="*/ 189512 h 1351237"/>
              <a:gd name="connsiteX20" fmla="*/ 6465533 w 7273707"/>
              <a:gd name="connsiteY20" fmla="*/ 161377 h 1351237"/>
              <a:gd name="connsiteX21" fmla="*/ 6592142 w 7273707"/>
              <a:gd name="connsiteY21" fmla="*/ 133241 h 1351237"/>
              <a:gd name="connsiteX22" fmla="*/ 6648413 w 7273707"/>
              <a:gd name="connsiteY22" fmla="*/ 105106 h 1351237"/>
              <a:gd name="connsiteX23" fmla="*/ 6873496 w 7273707"/>
              <a:gd name="connsiteY23" fmla="*/ 91038 h 1351237"/>
              <a:gd name="connsiteX24" fmla="*/ 7070443 w 7273707"/>
              <a:gd name="connsiteY24" fmla="*/ 76971 h 1351237"/>
              <a:gd name="connsiteX25" fmla="*/ 7098579 w 7273707"/>
              <a:gd name="connsiteY25" fmla="*/ 48835 h 1351237"/>
              <a:gd name="connsiteX26" fmla="*/ 7112646 w 7273707"/>
              <a:gd name="connsiteY26" fmla="*/ 6632 h 1351237"/>
              <a:gd name="connsiteX27" fmla="*/ 7126714 w 7273707"/>
              <a:gd name="connsiteY27" fmla="*/ 62903 h 1351237"/>
              <a:gd name="connsiteX28" fmla="*/ 7140782 w 7273707"/>
              <a:gd name="connsiteY28" fmla="*/ 189512 h 1351237"/>
              <a:gd name="connsiteX29" fmla="*/ 7182985 w 7273707"/>
              <a:gd name="connsiteY29" fmla="*/ 442731 h 1351237"/>
              <a:gd name="connsiteX30" fmla="*/ 7197053 w 7273707"/>
              <a:gd name="connsiteY30" fmla="*/ 710017 h 1351237"/>
              <a:gd name="connsiteX31" fmla="*/ 7253323 w 7273707"/>
              <a:gd name="connsiteY31" fmla="*/ 921032 h 1351237"/>
              <a:gd name="connsiteX32" fmla="*/ 7267391 w 7273707"/>
              <a:gd name="connsiteY32" fmla="*/ 991371 h 1351237"/>
              <a:gd name="connsiteX33" fmla="*/ 7211120 w 7273707"/>
              <a:gd name="connsiteY33" fmla="*/ 1019506 h 1351237"/>
              <a:gd name="connsiteX34" fmla="*/ 7168917 w 7273707"/>
              <a:gd name="connsiteY34" fmla="*/ 1005438 h 1351237"/>
              <a:gd name="connsiteX35" fmla="*/ 7140782 w 7273707"/>
              <a:gd name="connsiteY35" fmla="*/ 963235 h 1351237"/>
              <a:gd name="connsiteX36" fmla="*/ 7056376 w 7273707"/>
              <a:gd name="connsiteY36" fmla="*/ 921032 h 1351237"/>
              <a:gd name="connsiteX37" fmla="*/ 6845360 w 7273707"/>
              <a:gd name="connsiteY37" fmla="*/ 949168 h 1351237"/>
              <a:gd name="connsiteX38" fmla="*/ 6634345 w 7273707"/>
              <a:gd name="connsiteY38" fmla="*/ 963235 h 1351237"/>
              <a:gd name="connsiteX39" fmla="*/ 6381126 w 7273707"/>
              <a:gd name="connsiteY39" fmla="*/ 1005438 h 1351237"/>
              <a:gd name="connsiteX40" fmla="*/ 6310788 w 7273707"/>
              <a:gd name="connsiteY40" fmla="*/ 1019506 h 1351237"/>
              <a:gd name="connsiteX41" fmla="*/ 6226382 w 7273707"/>
              <a:gd name="connsiteY41" fmla="*/ 1061709 h 1351237"/>
              <a:gd name="connsiteX42" fmla="*/ 6043502 w 7273707"/>
              <a:gd name="connsiteY42" fmla="*/ 1089845 h 1351237"/>
              <a:gd name="connsiteX43" fmla="*/ 3806739 w 7273707"/>
              <a:gd name="connsiteY43" fmla="*/ 1117980 h 1351237"/>
              <a:gd name="connsiteX44" fmla="*/ 3356573 w 7273707"/>
              <a:gd name="connsiteY44" fmla="*/ 1103912 h 1351237"/>
              <a:gd name="connsiteX45" fmla="*/ 2990813 w 7273707"/>
              <a:gd name="connsiteY45" fmla="*/ 1132048 h 1351237"/>
              <a:gd name="connsiteX46" fmla="*/ 796253 w 7273707"/>
              <a:gd name="connsiteY46" fmla="*/ 1132048 h 1351237"/>
              <a:gd name="connsiteX47" fmla="*/ 305642 w 7273707"/>
              <a:gd name="connsiteY47" fmla="*/ 1139411 h 1351237"/>
              <a:gd name="connsiteX48" fmla="*/ 0 w 7273707"/>
              <a:gd name="connsiteY48" fmla="*/ 1068853 h 1351237"/>
              <a:gd name="connsiteX0" fmla="*/ 0 w 7254657"/>
              <a:gd name="connsiteY0" fmla="*/ 1073615 h 1351237"/>
              <a:gd name="connsiteX1" fmla="*/ 137012 w 7254657"/>
              <a:gd name="connsiteY1" fmla="*/ 114631 h 1351237"/>
              <a:gd name="connsiteX2" fmla="*/ 298901 w 7254657"/>
              <a:gd name="connsiteY2" fmla="*/ 133241 h 1351237"/>
              <a:gd name="connsiteX3" fmla="*/ 495849 w 7254657"/>
              <a:gd name="connsiteY3" fmla="*/ 161377 h 1351237"/>
              <a:gd name="connsiteX4" fmla="*/ 777203 w 7254657"/>
              <a:gd name="connsiteY4" fmla="*/ 189512 h 1351237"/>
              <a:gd name="connsiteX5" fmla="*/ 861609 w 7254657"/>
              <a:gd name="connsiteY5" fmla="*/ 203580 h 1351237"/>
              <a:gd name="connsiteX6" fmla="*/ 903812 w 7254657"/>
              <a:gd name="connsiteY6" fmla="*/ 217648 h 1351237"/>
              <a:gd name="connsiteX7" fmla="*/ 1297707 w 7254657"/>
              <a:gd name="connsiteY7" fmla="*/ 231715 h 1351237"/>
              <a:gd name="connsiteX8" fmla="*/ 1396181 w 7254657"/>
              <a:gd name="connsiteY8" fmla="*/ 245783 h 1351237"/>
              <a:gd name="connsiteX9" fmla="*/ 1508723 w 7254657"/>
              <a:gd name="connsiteY9" fmla="*/ 259851 h 1351237"/>
              <a:gd name="connsiteX10" fmla="*/ 1663467 w 7254657"/>
              <a:gd name="connsiteY10" fmla="*/ 287986 h 1351237"/>
              <a:gd name="connsiteX11" fmla="*/ 2352784 w 7254657"/>
              <a:gd name="connsiteY11" fmla="*/ 330189 h 1351237"/>
              <a:gd name="connsiteX12" fmla="*/ 3365658 w 7254657"/>
              <a:gd name="connsiteY12" fmla="*/ 316121 h 1351237"/>
              <a:gd name="connsiteX13" fmla="*/ 3604809 w 7254657"/>
              <a:gd name="connsiteY13" fmla="*/ 302054 h 1351237"/>
              <a:gd name="connsiteX14" fmla="*/ 3647012 w 7254657"/>
              <a:gd name="connsiteY14" fmla="*/ 287986 h 1351237"/>
              <a:gd name="connsiteX15" fmla="*/ 4645818 w 7254657"/>
              <a:gd name="connsiteY15" fmla="*/ 273918 h 1351237"/>
              <a:gd name="connsiteX16" fmla="*/ 5236661 w 7254657"/>
              <a:gd name="connsiteY16" fmla="*/ 287986 h 1351237"/>
              <a:gd name="connsiteX17" fmla="*/ 5292932 w 7254657"/>
              <a:gd name="connsiteY17" fmla="*/ 259851 h 1351237"/>
              <a:gd name="connsiteX18" fmla="*/ 6165129 w 7254657"/>
              <a:gd name="connsiteY18" fmla="*/ 245783 h 1351237"/>
              <a:gd name="connsiteX19" fmla="*/ 6376144 w 7254657"/>
              <a:gd name="connsiteY19" fmla="*/ 189512 h 1351237"/>
              <a:gd name="connsiteX20" fmla="*/ 6446483 w 7254657"/>
              <a:gd name="connsiteY20" fmla="*/ 161377 h 1351237"/>
              <a:gd name="connsiteX21" fmla="*/ 6573092 w 7254657"/>
              <a:gd name="connsiteY21" fmla="*/ 133241 h 1351237"/>
              <a:gd name="connsiteX22" fmla="*/ 6629363 w 7254657"/>
              <a:gd name="connsiteY22" fmla="*/ 105106 h 1351237"/>
              <a:gd name="connsiteX23" fmla="*/ 6854446 w 7254657"/>
              <a:gd name="connsiteY23" fmla="*/ 91038 h 1351237"/>
              <a:gd name="connsiteX24" fmla="*/ 7051393 w 7254657"/>
              <a:gd name="connsiteY24" fmla="*/ 76971 h 1351237"/>
              <a:gd name="connsiteX25" fmla="*/ 7079529 w 7254657"/>
              <a:gd name="connsiteY25" fmla="*/ 48835 h 1351237"/>
              <a:gd name="connsiteX26" fmla="*/ 7093596 w 7254657"/>
              <a:gd name="connsiteY26" fmla="*/ 6632 h 1351237"/>
              <a:gd name="connsiteX27" fmla="*/ 7107664 w 7254657"/>
              <a:gd name="connsiteY27" fmla="*/ 62903 h 1351237"/>
              <a:gd name="connsiteX28" fmla="*/ 7121732 w 7254657"/>
              <a:gd name="connsiteY28" fmla="*/ 189512 h 1351237"/>
              <a:gd name="connsiteX29" fmla="*/ 7163935 w 7254657"/>
              <a:gd name="connsiteY29" fmla="*/ 442731 h 1351237"/>
              <a:gd name="connsiteX30" fmla="*/ 7178003 w 7254657"/>
              <a:gd name="connsiteY30" fmla="*/ 710017 h 1351237"/>
              <a:gd name="connsiteX31" fmla="*/ 7234273 w 7254657"/>
              <a:gd name="connsiteY31" fmla="*/ 921032 h 1351237"/>
              <a:gd name="connsiteX32" fmla="*/ 7248341 w 7254657"/>
              <a:gd name="connsiteY32" fmla="*/ 991371 h 1351237"/>
              <a:gd name="connsiteX33" fmla="*/ 7192070 w 7254657"/>
              <a:gd name="connsiteY33" fmla="*/ 1019506 h 1351237"/>
              <a:gd name="connsiteX34" fmla="*/ 7149867 w 7254657"/>
              <a:gd name="connsiteY34" fmla="*/ 1005438 h 1351237"/>
              <a:gd name="connsiteX35" fmla="*/ 7121732 w 7254657"/>
              <a:gd name="connsiteY35" fmla="*/ 963235 h 1351237"/>
              <a:gd name="connsiteX36" fmla="*/ 7037326 w 7254657"/>
              <a:gd name="connsiteY36" fmla="*/ 921032 h 1351237"/>
              <a:gd name="connsiteX37" fmla="*/ 6826310 w 7254657"/>
              <a:gd name="connsiteY37" fmla="*/ 949168 h 1351237"/>
              <a:gd name="connsiteX38" fmla="*/ 6615295 w 7254657"/>
              <a:gd name="connsiteY38" fmla="*/ 963235 h 1351237"/>
              <a:gd name="connsiteX39" fmla="*/ 6362076 w 7254657"/>
              <a:gd name="connsiteY39" fmla="*/ 1005438 h 1351237"/>
              <a:gd name="connsiteX40" fmla="*/ 6291738 w 7254657"/>
              <a:gd name="connsiteY40" fmla="*/ 1019506 h 1351237"/>
              <a:gd name="connsiteX41" fmla="*/ 6207332 w 7254657"/>
              <a:gd name="connsiteY41" fmla="*/ 1061709 h 1351237"/>
              <a:gd name="connsiteX42" fmla="*/ 6024452 w 7254657"/>
              <a:gd name="connsiteY42" fmla="*/ 1089845 h 1351237"/>
              <a:gd name="connsiteX43" fmla="*/ 3787689 w 7254657"/>
              <a:gd name="connsiteY43" fmla="*/ 1117980 h 1351237"/>
              <a:gd name="connsiteX44" fmla="*/ 3337523 w 7254657"/>
              <a:gd name="connsiteY44" fmla="*/ 1103912 h 1351237"/>
              <a:gd name="connsiteX45" fmla="*/ 2971763 w 7254657"/>
              <a:gd name="connsiteY45" fmla="*/ 1132048 h 1351237"/>
              <a:gd name="connsiteX46" fmla="*/ 777203 w 7254657"/>
              <a:gd name="connsiteY46" fmla="*/ 1132048 h 1351237"/>
              <a:gd name="connsiteX47" fmla="*/ 286592 w 7254657"/>
              <a:gd name="connsiteY47" fmla="*/ 1139411 h 1351237"/>
              <a:gd name="connsiteX48" fmla="*/ 0 w 7254657"/>
              <a:gd name="connsiteY48" fmla="*/ 1073615 h 1351237"/>
              <a:gd name="connsiteX0" fmla="*/ 0 w 7254657"/>
              <a:gd name="connsiteY0" fmla="*/ 1073615 h 1351237"/>
              <a:gd name="connsiteX1" fmla="*/ 137012 w 7254657"/>
              <a:gd name="connsiteY1" fmla="*/ 114631 h 1351237"/>
              <a:gd name="connsiteX2" fmla="*/ 298901 w 7254657"/>
              <a:gd name="connsiteY2" fmla="*/ 133241 h 1351237"/>
              <a:gd name="connsiteX3" fmla="*/ 495849 w 7254657"/>
              <a:gd name="connsiteY3" fmla="*/ 161377 h 1351237"/>
              <a:gd name="connsiteX4" fmla="*/ 777203 w 7254657"/>
              <a:gd name="connsiteY4" fmla="*/ 189512 h 1351237"/>
              <a:gd name="connsiteX5" fmla="*/ 861609 w 7254657"/>
              <a:gd name="connsiteY5" fmla="*/ 203580 h 1351237"/>
              <a:gd name="connsiteX6" fmla="*/ 903812 w 7254657"/>
              <a:gd name="connsiteY6" fmla="*/ 217648 h 1351237"/>
              <a:gd name="connsiteX7" fmla="*/ 1297707 w 7254657"/>
              <a:gd name="connsiteY7" fmla="*/ 231715 h 1351237"/>
              <a:gd name="connsiteX8" fmla="*/ 1396181 w 7254657"/>
              <a:gd name="connsiteY8" fmla="*/ 245783 h 1351237"/>
              <a:gd name="connsiteX9" fmla="*/ 1508723 w 7254657"/>
              <a:gd name="connsiteY9" fmla="*/ 259851 h 1351237"/>
              <a:gd name="connsiteX10" fmla="*/ 1663467 w 7254657"/>
              <a:gd name="connsiteY10" fmla="*/ 287986 h 1351237"/>
              <a:gd name="connsiteX11" fmla="*/ 2352784 w 7254657"/>
              <a:gd name="connsiteY11" fmla="*/ 330189 h 1351237"/>
              <a:gd name="connsiteX12" fmla="*/ 3365658 w 7254657"/>
              <a:gd name="connsiteY12" fmla="*/ 316121 h 1351237"/>
              <a:gd name="connsiteX13" fmla="*/ 3604809 w 7254657"/>
              <a:gd name="connsiteY13" fmla="*/ 302054 h 1351237"/>
              <a:gd name="connsiteX14" fmla="*/ 3647012 w 7254657"/>
              <a:gd name="connsiteY14" fmla="*/ 287986 h 1351237"/>
              <a:gd name="connsiteX15" fmla="*/ 4645818 w 7254657"/>
              <a:gd name="connsiteY15" fmla="*/ 273918 h 1351237"/>
              <a:gd name="connsiteX16" fmla="*/ 5236661 w 7254657"/>
              <a:gd name="connsiteY16" fmla="*/ 287986 h 1351237"/>
              <a:gd name="connsiteX17" fmla="*/ 5292932 w 7254657"/>
              <a:gd name="connsiteY17" fmla="*/ 259851 h 1351237"/>
              <a:gd name="connsiteX18" fmla="*/ 6165129 w 7254657"/>
              <a:gd name="connsiteY18" fmla="*/ 245783 h 1351237"/>
              <a:gd name="connsiteX19" fmla="*/ 6376144 w 7254657"/>
              <a:gd name="connsiteY19" fmla="*/ 189512 h 1351237"/>
              <a:gd name="connsiteX20" fmla="*/ 6446483 w 7254657"/>
              <a:gd name="connsiteY20" fmla="*/ 161377 h 1351237"/>
              <a:gd name="connsiteX21" fmla="*/ 6573092 w 7254657"/>
              <a:gd name="connsiteY21" fmla="*/ 133241 h 1351237"/>
              <a:gd name="connsiteX22" fmla="*/ 6629363 w 7254657"/>
              <a:gd name="connsiteY22" fmla="*/ 105106 h 1351237"/>
              <a:gd name="connsiteX23" fmla="*/ 6854446 w 7254657"/>
              <a:gd name="connsiteY23" fmla="*/ 91038 h 1351237"/>
              <a:gd name="connsiteX24" fmla="*/ 7051393 w 7254657"/>
              <a:gd name="connsiteY24" fmla="*/ 76971 h 1351237"/>
              <a:gd name="connsiteX25" fmla="*/ 7079529 w 7254657"/>
              <a:gd name="connsiteY25" fmla="*/ 48835 h 1351237"/>
              <a:gd name="connsiteX26" fmla="*/ 7093596 w 7254657"/>
              <a:gd name="connsiteY26" fmla="*/ 6632 h 1351237"/>
              <a:gd name="connsiteX27" fmla="*/ 7107664 w 7254657"/>
              <a:gd name="connsiteY27" fmla="*/ 62903 h 1351237"/>
              <a:gd name="connsiteX28" fmla="*/ 7121732 w 7254657"/>
              <a:gd name="connsiteY28" fmla="*/ 189512 h 1351237"/>
              <a:gd name="connsiteX29" fmla="*/ 7163935 w 7254657"/>
              <a:gd name="connsiteY29" fmla="*/ 442731 h 1351237"/>
              <a:gd name="connsiteX30" fmla="*/ 7178003 w 7254657"/>
              <a:gd name="connsiteY30" fmla="*/ 710017 h 1351237"/>
              <a:gd name="connsiteX31" fmla="*/ 7234273 w 7254657"/>
              <a:gd name="connsiteY31" fmla="*/ 921032 h 1351237"/>
              <a:gd name="connsiteX32" fmla="*/ 7248341 w 7254657"/>
              <a:gd name="connsiteY32" fmla="*/ 991371 h 1351237"/>
              <a:gd name="connsiteX33" fmla="*/ 7192070 w 7254657"/>
              <a:gd name="connsiteY33" fmla="*/ 1019506 h 1351237"/>
              <a:gd name="connsiteX34" fmla="*/ 7149867 w 7254657"/>
              <a:gd name="connsiteY34" fmla="*/ 1005438 h 1351237"/>
              <a:gd name="connsiteX35" fmla="*/ 7121732 w 7254657"/>
              <a:gd name="connsiteY35" fmla="*/ 963235 h 1351237"/>
              <a:gd name="connsiteX36" fmla="*/ 7037326 w 7254657"/>
              <a:gd name="connsiteY36" fmla="*/ 921032 h 1351237"/>
              <a:gd name="connsiteX37" fmla="*/ 6826310 w 7254657"/>
              <a:gd name="connsiteY37" fmla="*/ 949168 h 1351237"/>
              <a:gd name="connsiteX38" fmla="*/ 6615295 w 7254657"/>
              <a:gd name="connsiteY38" fmla="*/ 963235 h 1351237"/>
              <a:gd name="connsiteX39" fmla="*/ 6362076 w 7254657"/>
              <a:gd name="connsiteY39" fmla="*/ 1005438 h 1351237"/>
              <a:gd name="connsiteX40" fmla="*/ 6291738 w 7254657"/>
              <a:gd name="connsiteY40" fmla="*/ 1019506 h 1351237"/>
              <a:gd name="connsiteX41" fmla="*/ 6207332 w 7254657"/>
              <a:gd name="connsiteY41" fmla="*/ 1061709 h 1351237"/>
              <a:gd name="connsiteX42" fmla="*/ 6024452 w 7254657"/>
              <a:gd name="connsiteY42" fmla="*/ 1089845 h 1351237"/>
              <a:gd name="connsiteX43" fmla="*/ 3787689 w 7254657"/>
              <a:gd name="connsiteY43" fmla="*/ 1117980 h 1351237"/>
              <a:gd name="connsiteX44" fmla="*/ 3337523 w 7254657"/>
              <a:gd name="connsiteY44" fmla="*/ 1103912 h 1351237"/>
              <a:gd name="connsiteX45" fmla="*/ 2971763 w 7254657"/>
              <a:gd name="connsiteY45" fmla="*/ 1132048 h 1351237"/>
              <a:gd name="connsiteX46" fmla="*/ 777203 w 7254657"/>
              <a:gd name="connsiteY46" fmla="*/ 1132048 h 1351237"/>
              <a:gd name="connsiteX47" fmla="*/ 286592 w 7254657"/>
              <a:gd name="connsiteY47" fmla="*/ 1139411 h 1351237"/>
              <a:gd name="connsiteX48" fmla="*/ 0 w 7254657"/>
              <a:gd name="connsiteY48" fmla="*/ 1073615 h 1351237"/>
              <a:gd name="connsiteX0" fmla="*/ 0 w 7254657"/>
              <a:gd name="connsiteY0" fmla="*/ 1073615 h 1325629"/>
              <a:gd name="connsiteX1" fmla="*/ 137012 w 7254657"/>
              <a:gd name="connsiteY1" fmla="*/ 114631 h 1325629"/>
              <a:gd name="connsiteX2" fmla="*/ 298901 w 7254657"/>
              <a:gd name="connsiteY2" fmla="*/ 133241 h 1325629"/>
              <a:gd name="connsiteX3" fmla="*/ 495849 w 7254657"/>
              <a:gd name="connsiteY3" fmla="*/ 161377 h 1325629"/>
              <a:gd name="connsiteX4" fmla="*/ 777203 w 7254657"/>
              <a:gd name="connsiteY4" fmla="*/ 189512 h 1325629"/>
              <a:gd name="connsiteX5" fmla="*/ 861609 w 7254657"/>
              <a:gd name="connsiteY5" fmla="*/ 203580 h 1325629"/>
              <a:gd name="connsiteX6" fmla="*/ 903812 w 7254657"/>
              <a:gd name="connsiteY6" fmla="*/ 217648 h 1325629"/>
              <a:gd name="connsiteX7" fmla="*/ 1297707 w 7254657"/>
              <a:gd name="connsiteY7" fmla="*/ 231715 h 1325629"/>
              <a:gd name="connsiteX8" fmla="*/ 1396181 w 7254657"/>
              <a:gd name="connsiteY8" fmla="*/ 245783 h 1325629"/>
              <a:gd name="connsiteX9" fmla="*/ 1508723 w 7254657"/>
              <a:gd name="connsiteY9" fmla="*/ 259851 h 1325629"/>
              <a:gd name="connsiteX10" fmla="*/ 1663467 w 7254657"/>
              <a:gd name="connsiteY10" fmla="*/ 287986 h 1325629"/>
              <a:gd name="connsiteX11" fmla="*/ 2352784 w 7254657"/>
              <a:gd name="connsiteY11" fmla="*/ 330189 h 1325629"/>
              <a:gd name="connsiteX12" fmla="*/ 3365658 w 7254657"/>
              <a:gd name="connsiteY12" fmla="*/ 316121 h 1325629"/>
              <a:gd name="connsiteX13" fmla="*/ 3604809 w 7254657"/>
              <a:gd name="connsiteY13" fmla="*/ 302054 h 1325629"/>
              <a:gd name="connsiteX14" fmla="*/ 3647012 w 7254657"/>
              <a:gd name="connsiteY14" fmla="*/ 287986 h 1325629"/>
              <a:gd name="connsiteX15" fmla="*/ 4645818 w 7254657"/>
              <a:gd name="connsiteY15" fmla="*/ 273918 h 1325629"/>
              <a:gd name="connsiteX16" fmla="*/ 5236661 w 7254657"/>
              <a:gd name="connsiteY16" fmla="*/ 287986 h 1325629"/>
              <a:gd name="connsiteX17" fmla="*/ 5292932 w 7254657"/>
              <a:gd name="connsiteY17" fmla="*/ 259851 h 1325629"/>
              <a:gd name="connsiteX18" fmla="*/ 6165129 w 7254657"/>
              <a:gd name="connsiteY18" fmla="*/ 245783 h 1325629"/>
              <a:gd name="connsiteX19" fmla="*/ 6376144 w 7254657"/>
              <a:gd name="connsiteY19" fmla="*/ 189512 h 1325629"/>
              <a:gd name="connsiteX20" fmla="*/ 6446483 w 7254657"/>
              <a:gd name="connsiteY20" fmla="*/ 161377 h 1325629"/>
              <a:gd name="connsiteX21" fmla="*/ 6573092 w 7254657"/>
              <a:gd name="connsiteY21" fmla="*/ 133241 h 1325629"/>
              <a:gd name="connsiteX22" fmla="*/ 6629363 w 7254657"/>
              <a:gd name="connsiteY22" fmla="*/ 105106 h 1325629"/>
              <a:gd name="connsiteX23" fmla="*/ 6854446 w 7254657"/>
              <a:gd name="connsiteY23" fmla="*/ 91038 h 1325629"/>
              <a:gd name="connsiteX24" fmla="*/ 7051393 w 7254657"/>
              <a:gd name="connsiteY24" fmla="*/ 76971 h 1325629"/>
              <a:gd name="connsiteX25" fmla="*/ 7079529 w 7254657"/>
              <a:gd name="connsiteY25" fmla="*/ 48835 h 1325629"/>
              <a:gd name="connsiteX26" fmla="*/ 7093596 w 7254657"/>
              <a:gd name="connsiteY26" fmla="*/ 6632 h 1325629"/>
              <a:gd name="connsiteX27" fmla="*/ 7107664 w 7254657"/>
              <a:gd name="connsiteY27" fmla="*/ 62903 h 1325629"/>
              <a:gd name="connsiteX28" fmla="*/ 7121732 w 7254657"/>
              <a:gd name="connsiteY28" fmla="*/ 189512 h 1325629"/>
              <a:gd name="connsiteX29" fmla="*/ 7163935 w 7254657"/>
              <a:gd name="connsiteY29" fmla="*/ 442731 h 1325629"/>
              <a:gd name="connsiteX30" fmla="*/ 7178003 w 7254657"/>
              <a:gd name="connsiteY30" fmla="*/ 710017 h 1325629"/>
              <a:gd name="connsiteX31" fmla="*/ 7234273 w 7254657"/>
              <a:gd name="connsiteY31" fmla="*/ 921032 h 1325629"/>
              <a:gd name="connsiteX32" fmla="*/ 7248341 w 7254657"/>
              <a:gd name="connsiteY32" fmla="*/ 991371 h 1325629"/>
              <a:gd name="connsiteX33" fmla="*/ 7192070 w 7254657"/>
              <a:gd name="connsiteY33" fmla="*/ 1019506 h 1325629"/>
              <a:gd name="connsiteX34" fmla="*/ 7149867 w 7254657"/>
              <a:gd name="connsiteY34" fmla="*/ 1005438 h 1325629"/>
              <a:gd name="connsiteX35" fmla="*/ 7121732 w 7254657"/>
              <a:gd name="connsiteY35" fmla="*/ 963235 h 1325629"/>
              <a:gd name="connsiteX36" fmla="*/ 7037326 w 7254657"/>
              <a:gd name="connsiteY36" fmla="*/ 921032 h 1325629"/>
              <a:gd name="connsiteX37" fmla="*/ 6826310 w 7254657"/>
              <a:gd name="connsiteY37" fmla="*/ 949168 h 1325629"/>
              <a:gd name="connsiteX38" fmla="*/ 6615295 w 7254657"/>
              <a:gd name="connsiteY38" fmla="*/ 963235 h 1325629"/>
              <a:gd name="connsiteX39" fmla="*/ 6362076 w 7254657"/>
              <a:gd name="connsiteY39" fmla="*/ 1005438 h 1325629"/>
              <a:gd name="connsiteX40" fmla="*/ 6291738 w 7254657"/>
              <a:gd name="connsiteY40" fmla="*/ 1019506 h 1325629"/>
              <a:gd name="connsiteX41" fmla="*/ 6207332 w 7254657"/>
              <a:gd name="connsiteY41" fmla="*/ 1061709 h 1325629"/>
              <a:gd name="connsiteX42" fmla="*/ 6024452 w 7254657"/>
              <a:gd name="connsiteY42" fmla="*/ 1089845 h 1325629"/>
              <a:gd name="connsiteX43" fmla="*/ 3787689 w 7254657"/>
              <a:gd name="connsiteY43" fmla="*/ 1117980 h 1325629"/>
              <a:gd name="connsiteX44" fmla="*/ 3337523 w 7254657"/>
              <a:gd name="connsiteY44" fmla="*/ 1103912 h 1325629"/>
              <a:gd name="connsiteX45" fmla="*/ 2971763 w 7254657"/>
              <a:gd name="connsiteY45" fmla="*/ 1132048 h 1325629"/>
              <a:gd name="connsiteX46" fmla="*/ 286592 w 7254657"/>
              <a:gd name="connsiteY46" fmla="*/ 1139411 h 1325629"/>
              <a:gd name="connsiteX47" fmla="*/ 0 w 7254657"/>
              <a:gd name="connsiteY47" fmla="*/ 1073615 h 1325629"/>
              <a:gd name="connsiteX0" fmla="*/ 0 w 7254657"/>
              <a:gd name="connsiteY0" fmla="*/ 1073615 h 1325629"/>
              <a:gd name="connsiteX1" fmla="*/ 137012 w 7254657"/>
              <a:gd name="connsiteY1" fmla="*/ 114631 h 1325629"/>
              <a:gd name="connsiteX2" fmla="*/ 298901 w 7254657"/>
              <a:gd name="connsiteY2" fmla="*/ 133241 h 1325629"/>
              <a:gd name="connsiteX3" fmla="*/ 495849 w 7254657"/>
              <a:gd name="connsiteY3" fmla="*/ 161377 h 1325629"/>
              <a:gd name="connsiteX4" fmla="*/ 777203 w 7254657"/>
              <a:gd name="connsiteY4" fmla="*/ 189512 h 1325629"/>
              <a:gd name="connsiteX5" fmla="*/ 861609 w 7254657"/>
              <a:gd name="connsiteY5" fmla="*/ 203580 h 1325629"/>
              <a:gd name="connsiteX6" fmla="*/ 903812 w 7254657"/>
              <a:gd name="connsiteY6" fmla="*/ 217648 h 1325629"/>
              <a:gd name="connsiteX7" fmla="*/ 1297707 w 7254657"/>
              <a:gd name="connsiteY7" fmla="*/ 231715 h 1325629"/>
              <a:gd name="connsiteX8" fmla="*/ 1396181 w 7254657"/>
              <a:gd name="connsiteY8" fmla="*/ 245783 h 1325629"/>
              <a:gd name="connsiteX9" fmla="*/ 1508723 w 7254657"/>
              <a:gd name="connsiteY9" fmla="*/ 259851 h 1325629"/>
              <a:gd name="connsiteX10" fmla="*/ 1663467 w 7254657"/>
              <a:gd name="connsiteY10" fmla="*/ 287986 h 1325629"/>
              <a:gd name="connsiteX11" fmla="*/ 2352784 w 7254657"/>
              <a:gd name="connsiteY11" fmla="*/ 330189 h 1325629"/>
              <a:gd name="connsiteX12" fmla="*/ 3365658 w 7254657"/>
              <a:gd name="connsiteY12" fmla="*/ 316121 h 1325629"/>
              <a:gd name="connsiteX13" fmla="*/ 3604809 w 7254657"/>
              <a:gd name="connsiteY13" fmla="*/ 302054 h 1325629"/>
              <a:gd name="connsiteX14" fmla="*/ 3647012 w 7254657"/>
              <a:gd name="connsiteY14" fmla="*/ 287986 h 1325629"/>
              <a:gd name="connsiteX15" fmla="*/ 4645818 w 7254657"/>
              <a:gd name="connsiteY15" fmla="*/ 273918 h 1325629"/>
              <a:gd name="connsiteX16" fmla="*/ 5236661 w 7254657"/>
              <a:gd name="connsiteY16" fmla="*/ 287986 h 1325629"/>
              <a:gd name="connsiteX17" fmla="*/ 5292932 w 7254657"/>
              <a:gd name="connsiteY17" fmla="*/ 259851 h 1325629"/>
              <a:gd name="connsiteX18" fmla="*/ 6165129 w 7254657"/>
              <a:gd name="connsiteY18" fmla="*/ 245783 h 1325629"/>
              <a:gd name="connsiteX19" fmla="*/ 6376144 w 7254657"/>
              <a:gd name="connsiteY19" fmla="*/ 189512 h 1325629"/>
              <a:gd name="connsiteX20" fmla="*/ 6446483 w 7254657"/>
              <a:gd name="connsiteY20" fmla="*/ 161377 h 1325629"/>
              <a:gd name="connsiteX21" fmla="*/ 6573092 w 7254657"/>
              <a:gd name="connsiteY21" fmla="*/ 133241 h 1325629"/>
              <a:gd name="connsiteX22" fmla="*/ 6629363 w 7254657"/>
              <a:gd name="connsiteY22" fmla="*/ 105106 h 1325629"/>
              <a:gd name="connsiteX23" fmla="*/ 6854446 w 7254657"/>
              <a:gd name="connsiteY23" fmla="*/ 91038 h 1325629"/>
              <a:gd name="connsiteX24" fmla="*/ 7051393 w 7254657"/>
              <a:gd name="connsiteY24" fmla="*/ 76971 h 1325629"/>
              <a:gd name="connsiteX25" fmla="*/ 7079529 w 7254657"/>
              <a:gd name="connsiteY25" fmla="*/ 48835 h 1325629"/>
              <a:gd name="connsiteX26" fmla="*/ 7093596 w 7254657"/>
              <a:gd name="connsiteY26" fmla="*/ 6632 h 1325629"/>
              <a:gd name="connsiteX27" fmla="*/ 7107664 w 7254657"/>
              <a:gd name="connsiteY27" fmla="*/ 62903 h 1325629"/>
              <a:gd name="connsiteX28" fmla="*/ 7121732 w 7254657"/>
              <a:gd name="connsiteY28" fmla="*/ 189512 h 1325629"/>
              <a:gd name="connsiteX29" fmla="*/ 7163935 w 7254657"/>
              <a:gd name="connsiteY29" fmla="*/ 442731 h 1325629"/>
              <a:gd name="connsiteX30" fmla="*/ 7178003 w 7254657"/>
              <a:gd name="connsiteY30" fmla="*/ 710017 h 1325629"/>
              <a:gd name="connsiteX31" fmla="*/ 7234273 w 7254657"/>
              <a:gd name="connsiteY31" fmla="*/ 921032 h 1325629"/>
              <a:gd name="connsiteX32" fmla="*/ 7248341 w 7254657"/>
              <a:gd name="connsiteY32" fmla="*/ 991371 h 1325629"/>
              <a:gd name="connsiteX33" fmla="*/ 7192070 w 7254657"/>
              <a:gd name="connsiteY33" fmla="*/ 1019506 h 1325629"/>
              <a:gd name="connsiteX34" fmla="*/ 7149867 w 7254657"/>
              <a:gd name="connsiteY34" fmla="*/ 1005438 h 1325629"/>
              <a:gd name="connsiteX35" fmla="*/ 7121732 w 7254657"/>
              <a:gd name="connsiteY35" fmla="*/ 963235 h 1325629"/>
              <a:gd name="connsiteX36" fmla="*/ 7037326 w 7254657"/>
              <a:gd name="connsiteY36" fmla="*/ 921032 h 1325629"/>
              <a:gd name="connsiteX37" fmla="*/ 6826310 w 7254657"/>
              <a:gd name="connsiteY37" fmla="*/ 949168 h 1325629"/>
              <a:gd name="connsiteX38" fmla="*/ 6615295 w 7254657"/>
              <a:gd name="connsiteY38" fmla="*/ 963235 h 1325629"/>
              <a:gd name="connsiteX39" fmla="*/ 6362076 w 7254657"/>
              <a:gd name="connsiteY39" fmla="*/ 1005438 h 1325629"/>
              <a:gd name="connsiteX40" fmla="*/ 6291738 w 7254657"/>
              <a:gd name="connsiteY40" fmla="*/ 1019506 h 1325629"/>
              <a:gd name="connsiteX41" fmla="*/ 6207332 w 7254657"/>
              <a:gd name="connsiteY41" fmla="*/ 1061709 h 1325629"/>
              <a:gd name="connsiteX42" fmla="*/ 6024452 w 7254657"/>
              <a:gd name="connsiteY42" fmla="*/ 1089845 h 1325629"/>
              <a:gd name="connsiteX43" fmla="*/ 3787689 w 7254657"/>
              <a:gd name="connsiteY43" fmla="*/ 1117980 h 1325629"/>
              <a:gd name="connsiteX44" fmla="*/ 3337523 w 7254657"/>
              <a:gd name="connsiteY44" fmla="*/ 1103912 h 1325629"/>
              <a:gd name="connsiteX45" fmla="*/ 286592 w 7254657"/>
              <a:gd name="connsiteY45" fmla="*/ 1139411 h 1325629"/>
              <a:gd name="connsiteX46" fmla="*/ 0 w 7254657"/>
              <a:gd name="connsiteY46" fmla="*/ 1073615 h 1325629"/>
              <a:gd name="connsiteX0" fmla="*/ 0 w 7254657"/>
              <a:gd name="connsiteY0" fmla="*/ 1073615 h 1325629"/>
              <a:gd name="connsiteX1" fmla="*/ 137012 w 7254657"/>
              <a:gd name="connsiteY1" fmla="*/ 114631 h 1325629"/>
              <a:gd name="connsiteX2" fmla="*/ 298901 w 7254657"/>
              <a:gd name="connsiteY2" fmla="*/ 133241 h 1325629"/>
              <a:gd name="connsiteX3" fmla="*/ 495849 w 7254657"/>
              <a:gd name="connsiteY3" fmla="*/ 161377 h 1325629"/>
              <a:gd name="connsiteX4" fmla="*/ 777203 w 7254657"/>
              <a:gd name="connsiteY4" fmla="*/ 189512 h 1325629"/>
              <a:gd name="connsiteX5" fmla="*/ 861609 w 7254657"/>
              <a:gd name="connsiteY5" fmla="*/ 203580 h 1325629"/>
              <a:gd name="connsiteX6" fmla="*/ 903812 w 7254657"/>
              <a:gd name="connsiteY6" fmla="*/ 217648 h 1325629"/>
              <a:gd name="connsiteX7" fmla="*/ 1297707 w 7254657"/>
              <a:gd name="connsiteY7" fmla="*/ 231715 h 1325629"/>
              <a:gd name="connsiteX8" fmla="*/ 1396181 w 7254657"/>
              <a:gd name="connsiteY8" fmla="*/ 245783 h 1325629"/>
              <a:gd name="connsiteX9" fmla="*/ 1508723 w 7254657"/>
              <a:gd name="connsiteY9" fmla="*/ 259851 h 1325629"/>
              <a:gd name="connsiteX10" fmla="*/ 1663467 w 7254657"/>
              <a:gd name="connsiteY10" fmla="*/ 287986 h 1325629"/>
              <a:gd name="connsiteX11" fmla="*/ 2352784 w 7254657"/>
              <a:gd name="connsiteY11" fmla="*/ 330189 h 1325629"/>
              <a:gd name="connsiteX12" fmla="*/ 3365658 w 7254657"/>
              <a:gd name="connsiteY12" fmla="*/ 316121 h 1325629"/>
              <a:gd name="connsiteX13" fmla="*/ 3604809 w 7254657"/>
              <a:gd name="connsiteY13" fmla="*/ 302054 h 1325629"/>
              <a:gd name="connsiteX14" fmla="*/ 3647012 w 7254657"/>
              <a:gd name="connsiteY14" fmla="*/ 287986 h 1325629"/>
              <a:gd name="connsiteX15" fmla="*/ 4645818 w 7254657"/>
              <a:gd name="connsiteY15" fmla="*/ 273918 h 1325629"/>
              <a:gd name="connsiteX16" fmla="*/ 5236661 w 7254657"/>
              <a:gd name="connsiteY16" fmla="*/ 287986 h 1325629"/>
              <a:gd name="connsiteX17" fmla="*/ 5292932 w 7254657"/>
              <a:gd name="connsiteY17" fmla="*/ 259851 h 1325629"/>
              <a:gd name="connsiteX18" fmla="*/ 6165129 w 7254657"/>
              <a:gd name="connsiteY18" fmla="*/ 245783 h 1325629"/>
              <a:gd name="connsiteX19" fmla="*/ 6376144 w 7254657"/>
              <a:gd name="connsiteY19" fmla="*/ 189512 h 1325629"/>
              <a:gd name="connsiteX20" fmla="*/ 6446483 w 7254657"/>
              <a:gd name="connsiteY20" fmla="*/ 161377 h 1325629"/>
              <a:gd name="connsiteX21" fmla="*/ 6573092 w 7254657"/>
              <a:gd name="connsiteY21" fmla="*/ 133241 h 1325629"/>
              <a:gd name="connsiteX22" fmla="*/ 6629363 w 7254657"/>
              <a:gd name="connsiteY22" fmla="*/ 105106 h 1325629"/>
              <a:gd name="connsiteX23" fmla="*/ 6854446 w 7254657"/>
              <a:gd name="connsiteY23" fmla="*/ 91038 h 1325629"/>
              <a:gd name="connsiteX24" fmla="*/ 7051393 w 7254657"/>
              <a:gd name="connsiteY24" fmla="*/ 76971 h 1325629"/>
              <a:gd name="connsiteX25" fmla="*/ 7079529 w 7254657"/>
              <a:gd name="connsiteY25" fmla="*/ 48835 h 1325629"/>
              <a:gd name="connsiteX26" fmla="*/ 7093596 w 7254657"/>
              <a:gd name="connsiteY26" fmla="*/ 6632 h 1325629"/>
              <a:gd name="connsiteX27" fmla="*/ 7107664 w 7254657"/>
              <a:gd name="connsiteY27" fmla="*/ 62903 h 1325629"/>
              <a:gd name="connsiteX28" fmla="*/ 7121732 w 7254657"/>
              <a:gd name="connsiteY28" fmla="*/ 189512 h 1325629"/>
              <a:gd name="connsiteX29" fmla="*/ 7163935 w 7254657"/>
              <a:gd name="connsiteY29" fmla="*/ 442731 h 1325629"/>
              <a:gd name="connsiteX30" fmla="*/ 7178003 w 7254657"/>
              <a:gd name="connsiteY30" fmla="*/ 710017 h 1325629"/>
              <a:gd name="connsiteX31" fmla="*/ 7234273 w 7254657"/>
              <a:gd name="connsiteY31" fmla="*/ 921032 h 1325629"/>
              <a:gd name="connsiteX32" fmla="*/ 7248341 w 7254657"/>
              <a:gd name="connsiteY32" fmla="*/ 991371 h 1325629"/>
              <a:gd name="connsiteX33" fmla="*/ 7192070 w 7254657"/>
              <a:gd name="connsiteY33" fmla="*/ 1019506 h 1325629"/>
              <a:gd name="connsiteX34" fmla="*/ 7149867 w 7254657"/>
              <a:gd name="connsiteY34" fmla="*/ 1005438 h 1325629"/>
              <a:gd name="connsiteX35" fmla="*/ 7121732 w 7254657"/>
              <a:gd name="connsiteY35" fmla="*/ 963235 h 1325629"/>
              <a:gd name="connsiteX36" fmla="*/ 7037326 w 7254657"/>
              <a:gd name="connsiteY36" fmla="*/ 921032 h 1325629"/>
              <a:gd name="connsiteX37" fmla="*/ 6826310 w 7254657"/>
              <a:gd name="connsiteY37" fmla="*/ 949168 h 1325629"/>
              <a:gd name="connsiteX38" fmla="*/ 6615295 w 7254657"/>
              <a:gd name="connsiteY38" fmla="*/ 963235 h 1325629"/>
              <a:gd name="connsiteX39" fmla="*/ 6362076 w 7254657"/>
              <a:gd name="connsiteY39" fmla="*/ 1005438 h 1325629"/>
              <a:gd name="connsiteX40" fmla="*/ 6291738 w 7254657"/>
              <a:gd name="connsiteY40" fmla="*/ 1019506 h 1325629"/>
              <a:gd name="connsiteX41" fmla="*/ 6207332 w 7254657"/>
              <a:gd name="connsiteY41" fmla="*/ 1061709 h 1325629"/>
              <a:gd name="connsiteX42" fmla="*/ 6024452 w 7254657"/>
              <a:gd name="connsiteY42" fmla="*/ 1089845 h 1325629"/>
              <a:gd name="connsiteX43" fmla="*/ 3787689 w 7254657"/>
              <a:gd name="connsiteY43" fmla="*/ 1117980 h 1325629"/>
              <a:gd name="connsiteX44" fmla="*/ 286592 w 7254657"/>
              <a:gd name="connsiteY44" fmla="*/ 1139411 h 1325629"/>
              <a:gd name="connsiteX45" fmla="*/ 0 w 7254657"/>
              <a:gd name="connsiteY45" fmla="*/ 1073615 h 1325629"/>
              <a:gd name="connsiteX0" fmla="*/ 0 w 7254657"/>
              <a:gd name="connsiteY0" fmla="*/ 1073615 h 1325629"/>
              <a:gd name="connsiteX1" fmla="*/ 137012 w 7254657"/>
              <a:gd name="connsiteY1" fmla="*/ 114631 h 1325629"/>
              <a:gd name="connsiteX2" fmla="*/ 298901 w 7254657"/>
              <a:gd name="connsiteY2" fmla="*/ 133241 h 1325629"/>
              <a:gd name="connsiteX3" fmla="*/ 495849 w 7254657"/>
              <a:gd name="connsiteY3" fmla="*/ 161377 h 1325629"/>
              <a:gd name="connsiteX4" fmla="*/ 777203 w 7254657"/>
              <a:gd name="connsiteY4" fmla="*/ 189512 h 1325629"/>
              <a:gd name="connsiteX5" fmla="*/ 861609 w 7254657"/>
              <a:gd name="connsiteY5" fmla="*/ 203580 h 1325629"/>
              <a:gd name="connsiteX6" fmla="*/ 903812 w 7254657"/>
              <a:gd name="connsiteY6" fmla="*/ 217648 h 1325629"/>
              <a:gd name="connsiteX7" fmla="*/ 1297707 w 7254657"/>
              <a:gd name="connsiteY7" fmla="*/ 231715 h 1325629"/>
              <a:gd name="connsiteX8" fmla="*/ 1396181 w 7254657"/>
              <a:gd name="connsiteY8" fmla="*/ 245783 h 1325629"/>
              <a:gd name="connsiteX9" fmla="*/ 1508723 w 7254657"/>
              <a:gd name="connsiteY9" fmla="*/ 259851 h 1325629"/>
              <a:gd name="connsiteX10" fmla="*/ 1663467 w 7254657"/>
              <a:gd name="connsiteY10" fmla="*/ 287986 h 1325629"/>
              <a:gd name="connsiteX11" fmla="*/ 2352784 w 7254657"/>
              <a:gd name="connsiteY11" fmla="*/ 330189 h 1325629"/>
              <a:gd name="connsiteX12" fmla="*/ 3365658 w 7254657"/>
              <a:gd name="connsiteY12" fmla="*/ 316121 h 1325629"/>
              <a:gd name="connsiteX13" fmla="*/ 3604809 w 7254657"/>
              <a:gd name="connsiteY13" fmla="*/ 302054 h 1325629"/>
              <a:gd name="connsiteX14" fmla="*/ 3647012 w 7254657"/>
              <a:gd name="connsiteY14" fmla="*/ 287986 h 1325629"/>
              <a:gd name="connsiteX15" fmla="*/ 4645818 w 7254657"/>
              <a:gd name="connsiteY15" fmla="*/ 273918 h 1325629"/>
              <a:gd name="connsiteX16" fmla="*/ 5236661 w 7254657"/>
              <a:gd name="connsiteY16" fmla="*/ 287986 h 1325629"/>
              <a:gd name="connsiteX17" fmla="*/ 5292932 w 7254657"/>
              <a:gd name="connsiteY17" fmla="*/ 259851 h 1325629"/>
              <a:gd name="connsiteX18" fmla="*/ 6165129 w 7254657"/>
              <a:gd name="connsiteY18" fmla="*/ 245783 h 1325629"/>
              <a:gd name="connsiteX19" fmla="*/ 6376144 w 7254657"/>
              <a:gd name="connsiteY19" fmla="*/ 189512 h 1325629"/>
              <a:gd name="connsiteX20" fmla="*/ 6446483 w 7254657"/>
              <a:gd name="connsiteY20" fmla="*/ 161377 h 1325629"/>
              <a:gd name="connsiteX21" fmla="*/ 6573092 w 7254657"/>
              <a:gd name="connsiteY21" fmla="*/ 133241 h 1325629"/>
              <a:gd name="connsiteX22" fmla="*/ 6629363 w 7254657"/>
              <a:gd name="connsiteY22" fmla="*/ 105106 h 1325629"/>
              <a:gd name="connsiteX23" fmla="*/ 6854446 w 7254657"/>
              <a:gd name="connsiteY23" fmla="*/ 91038 h 1325629"/>
              <a:gd name="connsiteX24" fmla="*/ 7051393 w 7254657"/>
              <a:gd name="connsiteY24" fmla="*/ 76971 h 1325629"/>
              <a:gd name="connsiteX25" fmla="*/ 7079529 w 7254657"/>
              <a:gd name="connsiteY25" fmla="*/ 48835 h 1325629"/>
              <a:gd name="connsiteX26" fmla="*/ 7093596 w 7254657"/>
              <a:gd name="connsiteY26" fmla="*/ 6632 h 1325629"/>
              <a:gd name="connsiteX27" fmla="*/ 7107664 w 7254657"/>
              <a:gd name="connsiteY27" fmla="*/ 62903 h 1325629"/>
              <a:gd name="connsiteX28" fmla="*/ 7121732 w 7254657"/>
              <a:gd name="connsiteY28" fmla="*/ 189512 h 1325629"/>
              <a:gd name="connsiteX29" fmla="*/ 7163935 w 7254657"/>
              <a:gd name="connsiteY29" fmla="*/ 442731 h 1325629"/>
              <a:gd name="connsiteX30" fmla="*/ 7178003 w 7254657"/>
              <a:gd name="connsiteY30" fmla="*/ 710017 h 1325629"/>
              <a:gd name="connsiteX31" fmla="*/ 7234273 w 7254657"/>
              <a:gd name="connsiteY31" fmla="*/ 921032 h 1325629"/>
              <a:gd name="connsiteX32" fmla="*/ 7248341 w 7254657"/>
              <a:gd name="connsiteY32" fmla="*/ 991371 h 1325629"/>
              <a:gd name="connsiteX33" fmla="*/ 7192070 w 7254657"/>
              <a:gd name="connsiteY33" fmla="*/ 1019506 h 1325629"/>
              <a:gd name="connsiteX34" fmla="*/ 7149867 w 7254657"/>
              <a:gd name="connsiteY34" fmla="*/ 1005438 h 1325629"/>
              <a:gd name="connsiteX35" fmla="*/ 7121732 w 7254657"/>
              <a:gd name="connsiteY35" fmla="*/ 963235 h 1325629"/>
              <a:gd name="connsiteX36" fmla="*/ 7037326 w 7254657"/>
              <a:gd name="connsiteY36" fmla="*/ 921032 h 1325629"/>
              <a:gd name="connsiteX37" fmla="*/ 6826310 w 7254657"/>
              <a:gd name="connsiteY37" fmla="*/ 949168 h 1325629"/>
              <a:gd name="connsiteX38" fmla="*/ 6615295 w 7254657"/>
              <a:gd name="connsiteY38" fmla="*/ 963235 h 1325629"/>
              <a:gd name="connsiteX39" fmla="*/ 6362076 w 7254657"/>
              <a:gd name="connsiteY39" fmla="*/ 1005438 h 1325629"/>
              <a:gd name="connsiteX40" fmla="*/ 6291738 w 7254657"/>
              <a:gd name="connsiteY40" fmla="*/ 1019506 h 1325629"/>
              <a:gd name="connsiteX41" fmla="*/ 6207332 w 7254657"/>
              <a:gd name="connsiteY41" fmla="*/ 1061709 h 1325629"/>
              <a:gd name="connsiteX42" fmla="*/ 6024452 w 7254657"/>
              <a:gd name="connsiteY42" fmla="*/ 1089845 h 1325629"/>
              <a:gd name="connsiteX43" fmla="*/ 3787689 w 7254657"/>
              <a:gd name="connsiteY43" fmla="*/ 1117980 h 1325629"/>
              <a:gd name="connsiteX44" fmla="*/ 1974715 w 7254657"/>
              <a:gd name="connsiteY44" fmla="*/ 1195681 h 1325629"/>
              <a:gd name="connsiteX45" fmla="*/ 0 w 7254657"/>
              <a:gd name="connsiteY45" fmla="*/ 1073615 h 1325629"/>
              <a:gd name="connsiteX0" fmla="*/ 0 w 7254657"/>
              <a:gd name="connsiteY0" fmla="*/ 1073615 h 1325629"/>
              <a:gd name="connsiteX1" fmla="*/ 137012 w 7254657"/>
              <a:gd name="connsiteY1" fmla="*/ 114631 h 1325629"/>
              <a:gd name="connsiteX2" fmla="*/ 298901 w 7254657"/>
              <a:gd name="connsiteY2" fmla="*/ 133241 h 1325629"/>
              <a:gd name="connsiteX3" fmla="*/ 495849 w 7254657"/>
              <a:gd name="connsiteY3" fmla="*/ 161377 h 1325629"/>
              <a:gd name="connsiteX4" fmla="*/ 777203 w 7254657"/>
              <a:gd name="connsiteY4" fmla="*/ 189512 h 1325629"/>
              <a:gd name="connsiteX5" fmla="*/ 861609 w 7254657"/>
              <a:gd name="connsiteY5" fmla="*/ 203580 h 1325629"/>
              <a:gd name="connsiteX6" fmla="*/ 903812 w 7254657"/>
              <a:gd name="connsiteY6" fmla="*/ 217648 h 1325629"/>
              <a:gd name="connsiteX7" fmla="*/ 1297707 w 7254657"/>
              <a:gd name="connsiteY7" fmla="*/ 231715 h 1325629"/>
              <a:gd name="connsiteX8" fmla="*/ 1396181 w 7254657"/>
              <a:gd name="connsiteY8" fmla="*/ 245783 h 1325629"/>
              <a:gd name="connsiteX9" fmla="*/ 1508723 w 7254657"/>
              <a:gd name="connsiteY9" fmla="*/ 259851 h 1325629"/>
              <a:gd name="connsiteX10" fmla="*/ 1663467 w 7254657"/>
              <a:gd name="connsiteY10" fmla="*/ 287986 h 1325629"/>
              <a:gd name="connsiteX11" fmla="*/ 2352784 w 7254657"/>
              <a:gd name="connsiteY11" fmla="*/ 330189 h 1325629"/>
              <a:gd name="connsiteX12" fmla="*/ 3365658 w 7254657"/>
              <a:gd name="connsiteY12" fmla="*/ 316121 h 1325629"/>
              <a:gd name="connsiteX13" fmla="*/ 3604809 w 7254657"/>
              <a:gd name="connsiteY13" fmla="*/ 302054 h 1325629"/>
              <a:gd name="connsiteX14" fmla="*/ 3647012 w 7254657"/>
              <a:gd name="connsiteY14" fmla="*/ 287986 h 1325629"/>
              <a:gd name="connsiteX15" fmla="*/ 4645818 w 7254657"/>
              <a:gd name="connsiteY15" fmla="*/ 273918 h 1325629"/>
              <a:gd name="connsiteX16" fmla="*/ 5236661 w 7254657"/>
              <a:gd name="connsiteY16" fmla="*/ 287986 h 1325629"/>
              <a:gd name="connsiteX17" fmla="*/ 5292932 w 7254657"/>
              <a:gd name="connsiteY17" fmla="*/ 259851 h 1325629"/>
              <a:gd name="connsiteX18" fmla="*/ 6165129 w 7254657"/>
              <a:gd name="connsiteY18" fmla="*/ 245783 h 1325629"/>
              <a:gd name="connsiteX19" fmla="*/ 6376144 w 7254657"/>
              <a:gd name="connsiteY19" fmla="*/ 189512 h 1325629"/>
              <a:gd name="connsiteX20" fmla="*/ 6446483 w 7254657"/>
              <a:gd name="connsiteY20" fmla="*/ 161377 h 1325629"/>
              <a:gd name="connsiteX21" fmla="*/ 6573092 w 7254657"/>
              <a:gd name="connsiteY21" fmla="*/ 133241 h 1325629"/>
              <a:gd name="connsiteX22" fmla="*/ 6629363 w 7254657"/>
              <a:gd name="connsiteY22" fmla="*/ 105106 h 1325629"/>
              <a:gd name="connsiteX23" fmla="*/ 6854446 w 7254657"/>
              <a:gd name="connsiteY23" fmla="*/ 91038 h 1325629"/>
              <a:gd name="connsiteX24" fmla="*/ 7051393 w 7254657"/>
              <a:gd name="connsiteY24" fmla="*/ 76971 h 1325629"/>
              <a:gd name="connsiteX25" fmla="*/ 7079529 w 7254657"/>
              <a:gd name="connsiteY25" fmla="*/ 48835 h 1325629"/>
              <a:gd name="connsiteX26" fmla="*/ 7093596 w 7254657"/>
              <a:gd name="connsiteY26" fmla="*/ 6632 h 1325629"/>
              <a:gd name="connsiteX27" fmla="*/ 7107664 w 7254657"/>
              <a:gd name="connsiteY27" fmla="*/ 62903 h 1325629"/>
              <a:gd name="connsiteX28" fmla="*/ 7121732 w 7254657"/>
              <a:gd name="connsiteY28" fmla="*/ 189512 h 1325629"/>
              <a:gd name="connsiteX29" fmla="*/ 7163935 w 7254657"/>
              <a:gd name="connsiteY29" fmla="*/ 442731 h 1325629"/>
              <a:gd name="connsiteX30" fmla="*/ 7178003 w 7254657"/>
              <a:gd name="connsiteY30" fmla="*/ 710017 h 1325629"/>
              <a:gd name="connsiteX31" fmla="*/ 7234273 w 7254657"/>
              <a:gd name="connsiteY31" fmla="*/ 921032 h 1325629"/>
              <a:gd name="connsiteX32" fmla="*/ 7248341 w 7254657"/>
              <a:gd name="connsiteY32" fmla="*/ 991371 h 1325629"/>
              <a:gd name="connsiteX33" fmla="*/ 7192070 w 7254657"/>
              <a:gd name="connsiteY33" fmla="*/ 1019506 h 1325629"/>
              <a:gd name="connsiteX34" fmla="*/ 7149867 w 7254657"/>
              <a:gd name="connsiteY34" fmla="*/ 1005438 h 1325629"/>
              <a:gd name="connsiteX35" fmla="*/ 7121732 w 7254657"/>
              <a:gd name="connsiteY35" fmla="*/ 963235 h 1325629"/>
              <a:gd name="connsiteX36" fmla="*/ 7037326 w 7254657"/>
              <a:gd name="connsiteY36" fmla="*/ 921032 h 1325629"/>
              <a:gd name="connsiteX37" fmla="*/ 6826310 w 7254657"/>
              <a:gd name="connsiteY37" fmla="*/ 949168 h 1325629"/>
              <a:gd name="connsiteX38" fmla="*/ 6615295 w 7254657"/>
              <a:gd name="connsiteY38" fmla="*/ 963235 h 1325629"/>
              <a:gd name="connsiteX39" fmla="*/ 6362076 w 7254657"/>
              <a:gd name="connsiteY39" fmla="*/ 1005438 h 1325629"/>
              <a:gd name="connsiteX40" fmla="*/ 6291738 w 7254657"/>
              <a:gd name="connsiteY40" fmla="*/ 1019506 h 1325629"/>
              <a:gd name="connsiteX41" fmla="*/ 6207332 w 7254657"/>
              <a:gd name="connsiteY41" fmla="*/ 1061709 h 1325629"/>
              <a:gd name="connsiteX42" fmla="*/ 6024452 w 7254657"/>
              <a:gd name="connsiteY42" fmla="*/ 1089845 h 1325629"/>
              <a:gd name="connsiteX43" fmla="*/ 3478200 w 7254657"/>
              <a:gd name="connsiteY43" fmla="*/ 1117980 h 1325629"/>
              <a:gd name="connsiteX44" fmla="*/ 1974715 w 7254657"/>
              <a:gd name="connsiteY44" fmla="*/ 1195681 h 1325629"/>
              <a:gd name="connsiteX45" fmla="*/ 0 w 7254657"/>
              <a:gd name="connsiteY45" fmla="*/ 1073615 h 1325629"/>
              <a:gd name="connsiteX0" fmla="*/ 0 w 7254657"/>
              <a:gd name="connsiteY0" fmla="*/ 1073615 h 1438171"/>
              <a:gd name="connsiteX1" fmla="*/ 137012 w 7254657"/>
              <a:gd name="connsiteY1" fmla="*/ 114631 h 1438171"/>
              <a:gd name="connsiteX2" fmla="*/ 298901 w 7254657"/>
              <a:gd name="connsiteY2" fmla="*/ 133241 h 1438171"/>
              <a:gd name="connsiteX3" fmla="*/ 495849 w 7254657"/>
              <a:gd name="connsiteY3" fmla="*/ 161377 h 1438171"/>
              <a:gd name="connsiteX4" fmla="*/ 777203 w 7254657"/>
              <a:gd name="connsiteY4" fmla="*/ 189512 h 1438171"/>
              <a:gd name="connsiteX5" fmla="*/ 861609 w 7254657"/>
              <a:gd name="connsiteY5" fmla="*/ 203580 h 1438171"/>
              <a:gd name="connsiteX6" fmla="*/ 903812 w 7254657"/>
              <a:gd name="connsiteY6" fmla="*/ 217648 h 1438171"/>
              <a:gd name="connsiteX7" fmla="*/ 1297707 w 7254657"/>
              <a:gd name="connsiteY7" fmla="*/ 231715 h 1438171"/>
              <a:gd name="connsiteX8" fmla="*/ 1396181 w 7254657"/>
              <a:gd name="connsiteY8" fmla="*/ 245783 h 1438171"/>
              <a:gd name="connsiteX9" fmla="*/ 1508723 w 7254657"/>
              <a:gd name="connsiteY9" fmla="*/ 259851 h 1438171"/>
              <a:gd name="connsiteX10" fmla="*/ 1663467 w 7254657"/>
              <a:gd name="connsiteY10" fmla="*/ 287986 h 1438171"/>
              <a:gd name="connsiteX11" fmla="*/ 2352784 w 7254657"/>
              <a:gd name="connsiteY11" fmla="*/ 330189 h 1438171"/>
              <a:gd name="connsiteX12" fmla="*/ 3365658 w 7254657"/>
              <a:gd name="connsiteY12" fmla="*/ 316121 h 1438171"/>
              <a:gd name="connsiteX13" fmla="*/ 3604809 w 7254657"/>
              <a:gd name="connsiteY13" fmla="*/ 302054 h 1438171"/>
              <a:gd name="connsiteX14" fmla="*/ 3647012 w 7254657"/>
              <a:gd name="connsiteY14" fmla="*/ 287986 h 1438171"/>
              <a:gd name="connsiteX15" fmla="*/ 4645818 w 7254657"/>
              <a:gd name="connsiteY15" fmla="*/ 273918 h 1438171"/>
              <a:gd name="connsiteX16" fmla="*/ 5236661 w 7254657"/>
              <a:gd name="connsiteY16" fmla="*/ 287986 h 1438171"/>
              <a:gd name="connsiteX17" fmla="*/ 5292932 w 7254657"/>
              <a:gd name="connsiteY17" fmla="*/ 259851 h 1438171"/>
              <a:gd name="connsiteX18" fmla="*/ 6165129 w 7254657"/>
              <a:gd name="connsiteY18" fmla="*/ 245783 h 1438171"/>
              <a:gd name="connsiteX19" fmla="*/ 6376144 w 7254657"/>
              <a:gd name="connsiteY19" fmla="*/ 189512 h 1438171"/>
              <a:gd name="connsiteX20" fmla="*/ 6446483 w 7254657"/>
              <a:gd name="connsiteY20" fmla="*/ 161377 h 1438171"/>
              <a:gd name="connsiteX21" fmla="*/ 6573092 w 7254657"/>
              <a:gd name="connsiteY21" fmla="*/ 133241 h 1438171"/>
              <a:gd name="connsiteX22" fmla="*/ 6629363 w 7254657"/>
              <a:gd name="connsiteY22" fmla="*/ 105106 h 1438171"/>
              <a:gd name="connsiteX23" fmla="*/ 6854446 w 7254657"/>
              <a:gd name="connsiteY23" fmla="*/ 91038 h 1438171"/>
              <a:gd name="connsiteX24" fmla="*/ 7051393 w 7254657"/>
              <a:gd name="connsiteY24" fmla="*/ 76971 h 1438171"/>
              <a:gd name="connsiteX25" fmla="*/ 7079529 w 7254657"/>
              <a:gd name="connsiteY25" fmla="*/ 48835 h 1438171"/>
              <a:gd name="connsiteX26" fmla="*/ 7093596 w 7254657"/>
              <a:gd name="connsiteY26" fmla="*/ 6632 h 1438171"/>
              <a:gd name="connsiteX27" fmla="*/ 7107664 w 7254657"/>
              <a:gd name="connsiteY27" fmla="*/ 62903 h 1438171"/>
              <a:gd name="connsiteX28" fmla="*/ 7121732 w 7254657"/>
              <a:gd name="connsiteY28" fmla="*/ 189512 h 1438171"/>
              <a:gd name="connsiteX29" fmla="*/ 7163935 w 7254657"/>
              <a:gd name="connsiteY29" fmla="*/ 442731 h 1438171"/>
              <a:gd name="connsiteX30" fmla="*/ 7178003 w 7254657"/>
              <a:gd name="connsiteY30" fmla="*/ 710017 h 1438171"/>
              <a:gd name="connsiteX31" fmla="*/ 7234273 w 7254657"/>
              <a:gd name="connsiteY31" fmla="*/ 921032 h 1438171"/>
              <a:gd name="connsiteX32" fmla="*/ 7248341 w 7254657"/>
              <a:gd name="connsiteY32" fmla="*/ 991371 h 1438171"/>
              <a:gd name="connsiteX33" fmla="*/ 7192070 w 7254657"/>
              <a:gd name="connsiteY33" fmla="*/ 1019506 h 1438171"/>
              <a:gd name="connsiteX34" fmla="*/ 7149867 w 7254657"/>
              <a:gd name="connsiteY34" fmla="*/ 1005438 h 1438171"/>
              <a:gd name="connsiteX35" fmla="*/ 7121732 w 7254657"/>
              <a:gd name="connsiteY35" fmla="*/ 963235 h 1438171"/>
              <a:gd name="connsiteX36" fmla="*/ 7037326 w 7254657"/>
              <a:gd name="connsiteY36" fmla="*/ 921032 h 1438171"/>
              <a:gd name="connsiteX37" fmla="*/ 6826310 w 7254657"/>
              <a:gd name="connsiteY37" fmla="*/ 949168 h 1438171"/>
              <a:gd name="connsiteX38" fmla="*/ 6615295 w 7254657"/>
              <a:gd name="connsiteY38" fmla="*/ 963235 h 1438171"/>
              <a:gd name="connsiteX39" fmla="*/ 6362076 w 7254657"/>
              <a:gd name="connsiteY39" fmla="*/ 1005438 h 1438171"/>
              <a:gd name="connsiteX40" fmla="*/ 6291738 w 7254657"/>
              <a:gd name="connsiteY40" fmla="*/ 1019506 h 1438171"/>
              <a:gd name="connsiteX41" fmla="*/ 6207332 w 7254657"/>
              <a:gd name="connsiteY41" fmla="*/ 1061709 h 1438171"/>
              <a:gd name="connsiteX42" fmla="*/ 5560219 w 7254657"/>
              <a:gd name="connsiteY42" fmla="*/ 1202387 h 1438171"/>
              <a:gd name="connsiteX43" fmla="*/ 3478200 w 7254657"/>
              <a:gd name="connsiteY43" fmla="*/ 1117980 h 1438171"/>
              <a:gd name="connsiteX44" fmla="*/ 1974715 w 7254657"/>
              <a:gd name="connsiteY44" fmla="*/ 1195681 h 1438171"/>
              <a:gd name="connsiteX45" fmla="*/ 0 w 7254657"/>
              <a:gd name="connsiteY45" fmla="*/ 1073615 h 1438171"/>
              <a:gd name="connsiteX0" fmla="*/ 0 w 7254657"/>
              <a:gd name="connsiteY0" fmla="*/ 1073615 h 1202387"/>
              <a:gd name="connsiteX1" fmla="*/ 137012 w 7254657"/>
              <a:gd name="connsiteY1" fmla="*/ 114631 h 1202387"/>
              <a:gd name="connsiteX2" fmla="*/ 298901 w 7254657"/>
              <a:gd name="connsiteY2" fmla="*/ 133241 h 1202387"/>
              <a:gd name="connsiteX3" fmla="*/ 495849 w 7254657"/>
              <a:gd name="connsiteY3" fmla="*/ 161377 h 1202387"/>
              <a:gd name="connsiteX4" fmla="*/ 777203 w 7254657"/>
              <a:gd name="connsiteY4" fmla="*/ 189512 h 1202387"/>
              <a:gd name="connsiteX5" fmla="*/ 861609 w 7254657"/>
              <a:gd name="connsiteY5" fmla="*/ 203580 h 1202387"/>
              <a:gd name="connsiteX6" fmla="*/ 903812 w 7254657"/>
              <a:gd name="connsiteY6" fmla="*/ 217648 h 1202387"/>
              <a:gd name="connsiteX7" fmla="*/ 1297707 w 7254657"/>
              <a:gd name="connsiteY7" fmla="*/ 231715 h 1202387"/>
              <a:gd name="connsiteX8" fmla="*/ 1396181 w 7254657"/>
              <a:gd name="connsiteY8" fmla="*/ 245783 h 1202387"/>
              <a:gd name="connsiteX9" fmla="*/ 1508723 w 7254657"/>
              <a:gd name="connsiteY9" fmla="*/ 259851 h 1202387"/>
              <a:gd name="connsiteX10" fmla="*/ 1663467 w 7254657"/>
              <a:gd name="connsiteY10" fmla="*/ 287986 h 1202387"/>
              <a:gd name="connsiteX11" fmla="*/ 2352784 w 7254657"/>
              <a:gd name="connsiteY11" fmla="*/ 330189 h 1202387"/>
              <a:gd name="connsiteX12" fmla="*/ 3365658 w 7254657"/>
              <a:gd name="connsiteY12" fmla="*/ 316121 h 1202387"/>
              <a:gd name="connsiteX13" fmla="*/ 3604809 w 7254657"/>
              <a:gd name="connsiteY13" fmla="*/ 302054 h 1202387"/>
              <a:gd name="connsiteX14" fmla="*/ 3647012 w 7254657"/>
              <a:gd name="connsiteY14" fmla="*/ 287986 h 1202387"/>
              <a:gd name="connsiteX15" fmla="*/ 4645818 w 7254657"/>
              <a:gd name="connsiteY15" fmla="*/ 273918 h 1202387"/>
              <a:gd name="connsiteX16" fmla="*/ 5236661 w 7254657"/>
              <a:gd name="connsiteY16" fmla="*/ 287986 h 1202387"/>
              <a:gd name="connsiteX17" fmla="*/ 5292932 w 7254657"/>
              <a:gd name="connsiteY17" fmla="*/ 259851 h 1202387"/>
              <a:gd name="connsiteX18" fmla="*/ 6165129 w 7254657"/>
              <a:gd name="connsiteY18" fmla="*/ 245783 h 1202387"/>
              <a:gd name="connsiteX19" fmla="*/ 6376144 w 7254657"/>
              <a:gd name="connsiteY19" fmla="*/ 189512 h 1202387"/>
              <a:gd name="connsiteX20" fmla="*/ 6446483 w 7254657"/>
              <a:gd name="connsiteY20" fmla="*/ 161377 h 1202387"/>
              <a:gd name="connsiteX21" fmla="*/ 6573092 w 7254657"/>
              <a:gd name="connsiteY21" fmla="*/ 133241 h 1202387"/>
              <a:gd name="connsiteX22" fmla="*/ 6629363 w 7254657"/>
              <a:gd name="connsiteY22" fmla="*/ 105106 h 1202387"/>
              <a:gd name="connsiteX23" fmla="*/ 6854446 w 7254657"/>
              <a:gd name="connsiteY23" fmla="*/ 91038 h 1202387"/>
              <a:gd name="connsiteX24" fmla="*/ 7051393 w 7254657"/>
              <a:gd name="connsiteY24" fmla="*/ 76971 h 1202387"/>
              <a:gd name="connsiteX25" fmla="*/ 7079529 w 7254657"/>
              <a:gd name="connsiteY25" fmla="*/ 48835 h 1202387"/>
              <a:gd name="connsiteX26" fmla="*/ 7093596 w 7254657"/>
              <a:gd name="connsiteY26" fmla="*/ 6632 h 1202387"/>
              <a:gd name="connsiteX27" fmla="*/ 7107664 w 7254657"/>
              <a:gd name="connsiteY27" fmla="*/ 62903 h 1202387"/>
              <a:gd name="connsiteX28" fmla="*/ 7121732 w 7254657"/>
              <a:gd name="connsiteY28" fmla="*/ 189512 h 1202387"/>
              <a:gd name="connsiteX29" fmla="*/ 7163935 w 7254657"/>
              <a:gd name="connsiteY29" fmla="*/ 442731 h 1202387"/>
              <a:gd name="connsiteX30" fmla="*/ 7178003 w 7254657"/>
              <a:gd name="connsiteY30" fmla="*/ 710017 h 1202387"/>
              <a:gd name="connsiteX31" fmla="*/ 7234273 w 7254657"/>
              <a:gd name="connsiteY31" fmla="*/ 921032 h 1202387"/>
              <a:gd name="connsiteX32" fmla="*/ 7248341 w 7254657"/>
              <a:gd name="connsiteY32" fmla="*/ 991371 h 1202387"/>
              <a:gd name="connsiteX33" fmla="*/ 7192070 w 7254657"/>
              <a:gd name="connsiteY33" fmla="*/ 1019506 h 1202387"/>
              <a:gd name="connsiteX34" fmla="*/ 7149867 w 7254657"/>
              <a:gd name="connsiteY34" fmla="*/ 1005438 h 1202387"/>
              <a:gd name="connsiteX35" fmla="*/ 7121732 w 7254657"/>
              <a:gd name="connsiteY35" fmla="*/ 963235 h 1202387"/>
              <a:gd name="connsiteX36" fmla="*/ 7037326 w 7254657"/>
              <a:gd name="connsiteY36" fmla="*/ 921032 h 1202387"/>
              <a:gd name="connsiteX37" fmla="*/ 6826310 w 7254657"/>
              <a:gd name="connsiteY37" fmla="*/ 949168 h 1202387"/>
              <a:gd name="connsiteX38" fmla="*/ 6615295 w 7254657"/>
              <a:gd name="connsiteY38" fmla="*/ 963235 h 1202387"/>
              <a:gd name="connsiteX39" fmla="*/ 6362076 w 7254657"/>
              <a:gd name="connsiteY39" fmla="*/ 1005438 h 1202387"/>
              <a:gd name="connsiteX40" fmla="*/ 6291738 w 7254657"/>
              <a:gd name="connsiteY40" fmla="*/ 1019506 h 1202387"/>
              <a:gd name="connsiteX41" fmla="*/ 6207332 w 7254657"/>
              <a:gd name="connsiteY41" fmla="*/ 1061709 h 1202387"/>
              <a:gd name="connsiteX42" fmla="*/ 5560219 w 7254657"/>
              <a:gd name="connsiteY42" fmla="*/ 1202387 h 1202387"/>
              <a:gd name="connsiteX43" fmla="*/ 3478200 w 7254657"/>
              <a:gd name="connsiteY43" fmla="*/ 1117980 h 1202387"/>
              <a:gd name="connsiteX44" fmla="*/ 1974715 w 7254657"/>
              <a:gd name="connsiteY44" fmla="*/ 1195681 h 1202387"/>
              <a:gd name="connsiteX45" fmla="*/ 0 w 7254657"/>
              <a:gd name="connsiteY45" fmla="*/ 1073615 h 1202387"/>
              <a:gd name="connsiteX0" fmla="*/ 0 w 7254657"/>
              <a:gd name="connsiteY0" fmla="*/ 1073615 h 1202387"/>
              <a:gd name="connsiteX1" fmla="*/ 137012 w 7254657"/>
              <a:gd name="connsiteY1" fmla="*/ 114631 h 1202387"/>
              <a:gd name="connsiteX2" fmla="*/ 298901 w 7254657"/>
              <a:gd name="connsiteY2" fmla="*/ 133241 h 1202387"/>
              <a:gd name="connsiteX3" fmla="*/ 495849 w 7254657"/>
              <a:gd name="connsiteY3" fmla="*/ 161377 h 1202387"/>
              <a:gd name="connsiteX4" fmla="*/ 777203 w 7254657"/>
              <a:gd name="connsiteY4" fmla="*/ 189512 h 1202387"/>
              <a:gd name="connsiteX5" fmla="*/ 861609 w 7254657"/>
              <a:gd name="connsiteY5" fmla="*/ 203580 h 1202387"/>
              <a:gd name="connsiteX6" fmla="*/ 903812 w 7254657"/>
              <a:gd name="connsiteY6" fmla="*/ 217648 h 1202387"/>
              <a:gd name="connsiteX7" fmla="*/ 1297707 w 7254657"/>
              <a:gd name="connsiteY7" fmla="*/ 231715 h 1202387"/>
              <a:gd name="connsiteX8" fmla="*/ 1396181 w 7254657"/>
              <a:gd name="connsiteY8" fmla="*/ 245783 h 1202387"/>
              <a:gd name="connsiteX9" fmla="*/ 1508723 w 7254657"/>
              <a:gd name="connsiteY9" fmla="*/ 259851 h 1202387"/>
              <a:gd name="connsiteX10" fmla="*/ 1663467 w 7254657"/>
              <a:gd name="connsiteY10" fmla="*/ 287986 h 1202387"/>
              <a:gd name="connsiteX11" fmla="*/ 2352784 w 7254657"/>
              <a:gd name="connsiteY11" fmla="*/ 330189 h 1202387"/>
              <a:gd name="connsiteX12" fmla="*/ 3365658 w 7254657"/>
              <a:gd name="connsiteY12" fmla="*/ 316121 h 1202387"/>
              <a:gd name="connsiteX13" fmla="*/ 3604809 w 7254657"/>
              <a:gd name="connsiteY13" fmla="*/ 302054 h 1202387"/>
              <a:gd name="connsiteX14" fmla="*/ 3647012 w 7254657"/>
              <a:gd name="connsiteY14" fmla="*/ 287986 h 1202387"/>
              <a:gd name="connsiteX15" fmla="*/ 4645818 w 7254657"/>
              <a:gd name="connsiteY15" fmla="*/ 273918 h 1202387"/>
              <a:gd name="connsiteX16" fmla="*/ 5236661 w 7254657"/>
              <a:gd name="connsiteY16" fmla="*/ 287986 h 1202387"/>
              <a:gd name="connsiteX17" fmla="*/ 5292932 w 7254657"/>
              <a:gd name="connsiteY17" fmla="*/ 259851 h 1202387"/>
              <a:gd name="connsiteX18" fmla="*/ 6165129 w 7254657"/>
              <a:gd name="connsiteY18" fmla="*/ 245783 h 1202387"/>
              <a:gd name="connsiteX19" fmla="*/ 6376144 w 7254657"/>
              <a:gd name="connsiteY19" fmla="*/ 189512 h 1202387"/>
              <a:gd name="connsiteX20" fmla="*/ 6446483 w 7254657"/>
              <a:gd name="connsiteY20" fmla="*/ 161377 h 1202387"/>
              <a:gd name="connsiteX21" fmla="*/ 6573092 w 7254657"/>
              <a:gd name="connsiteY21" fmla="*/ 133241 h 1202387"/>
              <a:gd name="connsiteX22" fmla="*/ 6629363 w 7254657"/>
              <a:gd name="connsiteY22" fmla="*/ 105106 h 1202387"/>
              <a:gd name="connsiteX23" fmla="*/ 6854446 w 7254657"/>
              <a:gd name="connsiteY23" fmla="*/ 91038 h 1202387"/>
              <a:gd name="connsiteX24" fmla="*/ 7051393 w 7254657"/>
              <a:gd name="connsiteY24" fmla="*/ 76971 h 1202387"/>
              <a:gd name="connsiteX25" fmla="*/ 7079529 w 7254657"/>
              <a:gd name="connsiteY25" fmla="*/ 48835 h 1202387"/>
              <a:gd name="connsiteX26" fmla="*/ 7093596 w 7254657"/>
              <a:gd name="connsiteY26" fmla="*/ 6632 h 1202387"/>
              <a:gd name="connsiteX27" fmla="*/ 7107664 w 7254657"/>
              <a:gd name="connsiteY27" fmla="*/ 62903 h 1202387"/>
              <a:gd name="connsiteX28" fmla="*/ 7121732 w 7254657"/>
              <a:gd name="connsiteY28" fmla="*/ 189512 h 1202387"/>
              <a:gd name="connsiteX29" fmla="*/ 7163935 w 7254657"/>
              <a:gd name="connsiteY29" fmla="*/ 442731 h 1202387"/>
              <a:gd name="connsiteX30" fmla="*/ 7178003 w 7254657"/>
              <a:gd name="connsiteY30" fmla="*/ 710017 h 1202387"/>
              <a:gd name="connsiteX31" fmla="*/ 7234273 w 7254657"/>
              <a:gd name="connsiteY31" fmla="*/ 921032 h 1202387"/>
              <a:gd name="connsiteX32" fmla="*/ 7248341 w 7254657"/>
              <a:gd name="connsiteY32" fmla="*/ 991371 h 1202387"/>
              <a:gd name="connsiteX33" fmla="*/ 7192070 w 7254657"/>
              <a:gd name="connsiteY33" fmla="*/ 1019506 h 1202387"/>
              <a:gd name="connsiteX34" fmla="*/ 7149867 w 7254657"/>
              <a:gd name="connsiteY34" fmla="*/ 1005438 h 1202387"/>
              <a:gd name="connsiteX35" fmla="*/ 7121732 w 7254657"/>
              <a:gd name="connsiteY35" fmla="*/ 963235 h 1202387"/>
              <a:gd name="connsiteX36" fmla="*/ 7037326 w 7254657"/>
              <a:gd name="connsiteY36" fmla="*/ 921032 h 1202387"/>
              <a:gd name="connsiteX37" fmla="*/ 6826310 w 7254657"/>
              <a:gd name="connsiteY37" fmla="*/ 949168 h 1202387"/>
              <a:gd name="connsiteX38" fmla="*/ 6615295 w 7254657"/>
              <a:gd name="connsiteY38" fmla="*/ 963235 h 1202387"/>
              <a:gd name="connsiteX39" fmla="*/ 6362076 w 7254657"/>
              <a:gd name="connsiteY39" fmla="*/ 1005438 h 1202387"/>
              <a:gd name="connsiteX40" fmla="*/ 6291738 w 7254657"/>
              <a:gd name="connsiteY40" fmla="*/ 1019506 h 1202387"/>
              <a:gd name="connsiteX41" fmla="*/ 5560219 w 7254657"/>
              <a:gd name="connsiteY41" fmla="*/ 1202387 h 1202387"/>
              <a:gd name="connsiteX42" fmla="*/ 3478200 w 7254657"/>
              <a:gd name="connsiteY42" fmla="*/ 1117980 h 1202387"/>
              <a:gd name="connsiteX43" fmla="*/ 1974715 w 7254657"/>
              <a:gd name="connsiteY43" fmla="*/ 1195681 h 1202387"/>
              <a:gd name="connsiteX44" fmla="*/ 0 w 7254657"/>
              <a:gd name="connsiteY44" fmla="*/ 1073615 h 1202387"/>
              <a:gd name="connsiteX0" fmla="*/ 0 w 7254657"/>
              <a:gd name="connsiteY0" fmla="*/ 1073615 h 1202387"/>
              <a:gd name="connsiteX1" fmla="*/ 137012 w 7254657"/>
              <a:gd name="connsiteY1" fmla="*/ 114631 h 1202387"/>
              <a:gd name="connsiteX2" fmla="*/ 298901 w 7254657"/>
              <a:gd name="connsiteY2" fmla="*/ 133241 h 1202387"/>
              <a:gd name="connsiteX3" fmla="*/ 495849 w 7254657"/>
              <a:gd name="connsiteY3" fmla="*/ 161377 h 1202387"/>
              <a:gd name="connsiteX4" fmla="*/ 777203 w 7254657"/>
              <a:gd name="connsiteY4" fmla="*/ 189512 h 1202387"/>
              <a:gd name="connsiteX5" fmla="*/ 861609 w 7254657"/>
              <a:gd name="connsiteY5" fmla="*/ 203580 h 1202387"/>
              <a:gd name="connsiteX6" fmla="*/ 903812 w 7254657"/>
              <a:gd name="connsiteY6" fmla="*/ 217648 h 1202387"/>
              <a:gd name="connsiteX7" fmla="*/ 1297707 w 7254657"/>
              <a:gd name="connsiteY7" fmla="*/ 231715 h 1202387"/>
              <a:gd name="connsiteX8" fmla="*/ 1396181 w 7254657"/>
              <a:gd name="connsiteY8" fmla="*/ 245783 h 1202387"/>
              <a:gd name="connsiteX9" fmla="*/ 1508723 w 7254657"/>
              <a:gd name="connsiteY9" fmla="*/ 259851 h 1202387"/>
              <a:gd name="connsiteX10" fmla="*/ 1663467 w 7254657"/>
              <a:gd name="connsiteY10" fmla="*/ 287986 h 1202387"/>
              <a:gd name="connsiteX11" fmla="*/ 2352784 w 7254657"/>
              <a:gd name="connsiteY11" fmla="*/ 330189 h 1202387"/>
              <a:gd name="connsiteX12" fmla="*/ 3365658 w 7254657"/>
              <a:gd name="connsiteY12" fmla="*/ 316121 h 1202387"/>
              <a:gd name="connsiteX13" fmla="*/ 3604809 w 7254657"/>
              <a:gd name="connsiteY13" fmla="*/ 302054 h 1202387"/>
              <a:gd name="connsiteX14" fmla="*/ 3647012 w 7254657"/>
              <a:gd name="connsiteY14" fmla="*/ 287986 h 1202387"/>
              <a:gd name="connsiteX15" fmla="*/ 4645818 w 7254657"/>
              <a:gd name="connsiteY15" fmla="*/ 273918 h 1202387"/>
              <a:gd name="connsiteX16" fmla="*/ 5236661 w 7254657"/>
              <a:gd name="connsiteY16" fmla="*/ 287986 h 1202387"/>
              <a:gd name="connsiteX17" fmla="*/ 5292932 w 7254657"/>
              <a:gd name="connsiteY17" fmla="*/ 259851 h 1202387"/>
              <a:gd name="connsiteX18" fmla="*/ 6165129 w 7254657"/>
              <a:gd name="connsiteY18" fmla="*/ 245783 h 1202387"/>
              <a:gd name="connsiteX19" fmla="*/ 6376144 w 7254657"/>
              <a:gd name="connsiteY19" fmla="*/ 189512 h 1202387"/>
              <a:gd name="connsiteX20" fmla="*/ 6446483 w 7254657"/>
              <a:gd name="connsiteY20" fmla="*/ 161377 h 1202387"/>
              <a:gd name="connsiteX21" fmla="*/ 6573092 w 7254657"/>
              <a:gd name="connsiteY21" fmla="*/ 133241 h 1202387"/>
              <a:gd name="connsiteX22" fmla="*/ 6629363 w 7254657"/>
              <a:gd name="connsiteY22" fmla="*/ 105106 h 1202387"/>
              <a:gd name="connsiteX23" fmla="*/ 6854446 w 7254657"/>
              <a:gd name="connsiteY23" fmla="*/ 91038 h 1202387"/>
              <a:gd name="connsiteX24" fmla="*/ 7051393 w 7254657"/>
              <a:gd name="connsiteY24" fmla="*/ 76971 h 1202387"/>
              <a:gd name="connsiteX25" fmla="*/ 7079529 w 7254657"/>
              <a:gd name="connsiteY25" fmla="*/ 48835 h 1202387"/>
              <a:gd name="connsiteX26" fmla="*/ 7093596 w 7254657"/>
              <a:gd name="connsiteY26" fmla="*/ 6632 h 1202387"/>
              <a:gd name="connsiteX27" fmla="*/ 7107664 w 7254657"/>
              <a:gd name="connsiteY27" fmla="*/ 62903 h 1202387"/>
              <a:gd name="connsiteX28" fmla="*/ 7121732 w 7254657"/>
              <a:gd name="connsiteY28" fmla="*/ 189512 h 1202387"/>
              <a:gd name="connsiteX29" fmla="*/ 7163935 w 7254657"/>
              <a:gd name="connsiteY29" fmla="*/ 442731 h 1202387"/>
              <a:gd name="connsiteX30" fmla="*/ 7178003 w 7254657"/>
              <a:gd name="connsiteY30" fmla="*/ 710017 h 1202387"/>
              <a:gd name="connsiteX31" fmla="*/ 7234273 w 7254657"/>
              <a:gd name="connsiteY31" fmla="*/ 921032 h 1202387"/>
              <a:gd name="connsiteX32" fmla="*/ 7248341 w 7254657"/>
              <a:gd name="connsiteY32" fmla="*/ 991371 h 1202387"/>
              <a:gd name="connsiteX33" fmla="*/ 7192070 w 7254657"/>
              <a:gd name="connsiteY33" fmla="*/ 1019506 h 1202387"/>
              <a:gd name="connsiteX34" fmla="*/ 7149867 w 7254657"/>
              <a:gd name="connsiteY34" fmla="*/ 1005438 h 1202387"/>
              <a:gd name="connsiteX35" fmla="*/ 7121732 w 7254657"/>
              <a:gd name="connsiteY35" fmla="*/ 963235 h 1202387"/>
              <a:gd name="connsiteX36" fmla="*/ 7037326 w 7254657"/>
              <a:gd name="connsiteY36" fmla="*/ 921032 h 1202387"/>
              <a:gd name="connsiteX37" fmla="*/ 6826310 w 7254657"/>
              <a:gd name="connsiteY37" fmla="*/ 949168 h 1202387"/>
              <a:gd name="connsiteX38" fmla="*/ 6615295 w 7254657"/>
              <a:gd name="connsiteY38" fmla="*/ 963235 h 1202387"/>
              <a:gd name="connsiteX39" fmla="*/ 6362076 w 7254657"/>
              <a:gd name="connsiteY39" fmla="*/ 1005438 h 1202387"/>
              <a:gd name="connsiteX40" fmla="*/ 5560219 w 7254657"/>
              <a:gd name="connsiteY40" fmla="*/ 1202387 h 1202387"/>
              <a:gd name="connsiteX41" fmla="*/ 3478200 w 7254657"/>
              <a:gd name="connsiteY41" fmla="*/ 1117980 h 1202387"/>
              <a:gd name="connsiteX42" fmla="*/ 1974715 w 7254657"/>
              <a:gd name="connsiteY42" fmla="*/ 1195681 h 1202387"/>
              <a:gd name="connsiteX43" fmla="*/ 0 w 7254657"/>
              <a:gd name="connsiteY43" fmla="*/ 1073615 h 1202387"/>
              <a:gd name="connsiteX0" fmla="*/ 0 w 7254657"/>
              <a:gd name="connsiteY0" fmla="*/ 1073615 h 1202387"/>
              <a:gd name="connsiteX1" fmla="*/ 137012 w 7254657"/>
              <a:gd name="connsiteY1" fmla="*/ 114631 h 1202387"/>
              <a:gd name="connsiteX2" fmla="*/ 298901 w 7254657"/>
              <a:gd name="connsiteY2" fmla="*/ 133241 h 1202387"/>
              <a:gd name="connsiteX3" fmla="*/ 495849 w 7254657"/>
              <a:gd name="connsiteY3" fmla="*/ 161377 h 1202387"/>
              <a:gd name="connsiteX4" fmla="*/ 777203 w 7254657"/>
              <a:gd name="connsiteY4" fmla="*/ 189512 h 1202387"/>
              <a:gd name="connsiteX5" fmla="*/ 861609 w 7254657"/>
              <a:gd name="connsiteY5" fmla="*/ 203580 h 1202387"/>
              <a:gd name="connsiteX6" fmla="*/ 903812 w 7254657"/>
              <a:gd name="connsiteY6" fmla="*/ 217648 h 1202387"/>
              <a:gd name="connsiteX7" fmla="*/ 1297707 w 7254657"/>
              <a:gd name="connsiteY7" fmla="*/ 231715 h 1202387"/>
              <a:gd name="connsiteX8" fmla="*/ 1396181 w 7254657"/>
              <a:gd name="connsiteY8" fmla="*/ 245783 h 1202387"/>
              <a:gd name="connsiteX9" fmla="*/ 1508723 w 7254657"/>
              <a:gd name="connsiteY9" fmla="*/ 259851 h 1202387"/>
              <a:gd name="connsiteX10" fmla="*/ 1663467 w 7254657"/>
              <a:gd name="connsiteY10" fmla="*/ 287986 h 1202387"/>
              <a:gd name="connsiteX11" fmla="*/ 2352784 w 7254657"/>
              <a:gd name="connsiteY11" fmla="*/ 330189 h 1202387"/>
              <a:gd name="connsiteX12" fmla="*/ 3365658 w 7254657"/>
              <a:gd name="connsiteY12" fmla="*/ 316121 h 1202387"/>
              <a:gd name="connsiteX13" fmla="*/ 3604809 w 7254657"/>
              <a:gd name="connsiteY13" fmla="*/ 302054 h 1202387"/>
              <a:gd name="connsiteX14" fmla="*/ 3647012 w 7254657"/>
              <a:gd name="connsiteY14" fmla="*/ 287986 h 1202387"/>
              <a:gd name="connsiteX15" fmla="*/ 4645818 w 7254657"/>
              <a:gd name="connsiteY15" fmla="*/ 273918 h 1202387"/>
              <a:gd name="connsiteX16" fmla="*/ 5236661 w 7254657"/>
              <a:gd name="connsiteY16" fmla="*/ 287986 h 1202387"/>
              <a:gd name="connsiteX17" fmla="*/ 5292932 w 7254657"/>
              <a:gd name="connsiteY17" fmla="*/ 259851 h 1202387"/>
              <a:gd name="connsiteX18" fmla="*/ 6165129 w 7254657"/>
              <a:gd name="connsiteY18" fmla="*/ 245783 h 1202387"/>
              <a:gd name="connsiteX19" fmla="*/ 6376144 w 7254657"/>
              <a:gd name="connsiteY19" fmla="*/ 189512 h 1202387"/>
              <a:gd name="connsiteX20" fmla="*/ 6446483 w 7254657"/>
              <a:gd name="connsiteY20" fmla="*/ 161377 h 1202387"/>
              <a:gd name="connsiteX21" fmla="*/ 6573092 w 7254657"/>
              <a:gd name="connsiteY21" fmla="*/ 133241 h 1202387"/>
              <a:gd name="connsiteX22" fmla="*/ 6629363 w 7254657"/>
              <a:gd name="connsiteY22" fmla="*/ 105106 h 1202387"/>
              <a:gd name="connsiteX23" fmla="*/ 6854446 w 7254657"/>
              <a:gd name="connsiteY23" fmla="*/ 91038 h 1202387"/>
              <a:gd name="connsiteX24" fmla="*/ 7051393 w 7254657"/>
              <a:gd name="connsiteY24" fmla="*/ 76971 h 1202387"/>
              <a:gd name="connsiteX25" fmla="*/ 7079529 w 7254657"/>
              <a:gd name="connsiteY25" fmla="*/ 48835 h 1202387"/>
              <a:gd name="connsiteX26" fmla="*/ 7093596 w 7254657"/>
              <a:gd name="connsiteY26" fmla="*/ 6632 h 1202387"/>
              <a:gd name="connsiteX27" fmla="*/ 7107664 w 7254657"/>
              <a:gd name="connsiteY27" fmla="*/ 62903 h 1202387"/>
              <a:gd name="connsiteX28" fmla="*/ 7121732 w 7254657"/>
              <a:gd name="connsiteY28" fmla="*/ 189512 h 1202387"/>
              <a:gd name="connsiteX29" fmla="*/ 7163935 w 7254657"/>
              <a:gd name="connsiteY29" fmla="*/ 442731 h 1202387"/>
              <a:gd name="connsiteX30" fmla="*/ 7178003 w 7254657"/>
              <a:gd name="connsiteY30" fmla="*/ 710017 h 1202387"/>
              <a:gd name="connsiteX31" fmla="*/ 7234273 w 7254657"/>
              <a:gd name="connsiteY31" fmla="*/ 921032 h 1202387"/>
              <a:gd name="connsiteX32" fmla="*/ 7248341 w 7254657"/>
              <a:gd name="connsiteY32" fmla="*/ 991371 h 1202387"/>
              <a:gd name="connsiteX33" fmla="*/ 7192070 w 7254657"/>
              <a:gd name="connsiteY33" fmla="*/ 1019506 h 1202387"/>
              <a:gd name="connsiteX34" fmla="*/ 7149867 w 7254657"/>
              <a:gd name="connsiteY34" fmla="*/ 1005438 h 1202387"/>
              <a:gd name="connsiteX35" fmla="*/ 7121732 w 7254657"/>
              <a:gd name="connsiteY35" fmla="*/ 963235 h 1202387"/>
              <a:gd name="connsiteX36" fmla="*/ 7037326 w 7254657"/>
              <a:gd name="connsiteY36" fmla="*/ 921032 h 1202387"/>
              <a:gd name="connsiteX37" fmla="*/ 6826310 w 7254657"/>
              <a:gd name="connsiteY37" fmla="*/ 949168 h 1202387"/>
              <a:gd name="connsiteX38" fmla="*/ 6615295 w 7254657"/>
              <a:gd name="connsiteY38" fmla="*/ 963235 h 1202387"/>
              <a:gd name="connsiteX39" fmla="*/ 5560219 w 7254657"/>
              <a:gd name="connsiteY39" fmla="*/ 1202387 h 1202387"/>
              <a:gd name="connsiteX40" fmla="*/ 3478200 w 7254657"/>
              <a:gd name="connsiteY40" fmla="*/ 1117980 h 1202387"/>
              <a:gd name="connsiteX41" fmla="*/ 1974715 w 7254657"/>
              <a:gd name="connsiteY41" fmla="*/ 1195681 h 1202387"/>
              <a:gd name="connsiteX42" fmla="*/ 0 w 7254657"/>
              <a:gd name="connsiteY42" fmla="*/ 1073615 h 1202387"/>
              <a:gd name="connsiteX0" fmla="*/ 0 w 7254657"/>
              <a:gd name="connsiteY0" fmla="*/ 1073615 h 1202387"/>
              <a:gd name="connsiteX1" fmla="*/ 137012 w 7254657"/>
              <a:gd name="connsiteY1" fmla="*/ 114631 h 1202387"/>
              <a:gd name="connsiteX2" fmla="*/ 298901 w 7254657"/>
              <a:gd name="connsiteY2" fmla="*/ 133241 h 1202387"/>
              <a:gd name="connsiteX3" fmla="*/ 495849 w 7254657"/>
              <a:gd name="connsiteY3" fmla="*/ 161377 h 1202387"/>
              <a:gd name="connsiteX4" fmla="*/ 777203 w 7254657"/>
              <a:gd name="connsiteY4" fmla="*/ 189512 h 1202387"/>
              <a:gd name="connsiteX5" fmla="*/ 861609 w 7254657"/>
              <a:gd name="connsiteY5" fmla="*/ 203580 h 1202387"/>
              <a:gd name="connsiteX6" fmla="*/ 903812 w 7254657"/>
              <a:gd name="connsiteY6" fmla="*/ 217648 h 1202387"/>
              <a:gd name="connsiteX7" fmla="*/ 1297707 w 7254657"/>
              <a:gd name="connsiteY7" fmla="*/ 231715 h 1202387"/>
              <a:gd name="connsiteX8" fmla="*/ 1396181 w 7254657"/>
              <a:gd name="connsiteY8" fmla="*/ 245783 h 1202387"/>
              <a:gd name="connsiteX9" fmla="*/ 1508723 w 7254657"/>
              <a:gd name="connsiteY9" fmla="*/ 259851 h 1202387"/>
              <a:gd name="connsiteX10" fmla="*/ 1663467 w 7254657"/>
              <a:gd name="connsiteY10" fmla="*/ 287986 h 1202387"/>
              <a:gd name="connsiteX11" fmla="*/ 2352784 w 7254657"/>
              <a:gd name="connsiteY11" fmla="*/ 330189 h 1202387"/>
              <a:gd name="connsiteX12" fmla="*/ 3365658 w 7254657"/>
              <a:gd name="connsiteY12" fmla="*/ 316121 h 1202387"/>
              <a:gd name="connsiteX13" fmla="*/ 3604809 w 7254657"/>
              <a:gd name="connsiteY13" fmla="*/ 302054 h 1202387"/>
              <a:gd name="connsiteX14" fmla="*/ 3647012 w 7254657"/>
              <a:gd name="connsiteY14" fmla="*/ 287986 h 1202387"/>
              <a:gd name="connsiteX15" fmla="*/ 4645818 w 7254657"/>
              <a:gd name="connsiteY15" fmla="*/ 273918 h 1202387"/>
              <a:gd name="connsiteX16" fmla="*/ 5236661 w 7254657"/>
              <a:gd name="connsiteY16" fmla="*/ 287986 h 1202387"/>
              <a:gd name="connsiteX17" fmla="*/ 5292932 w 7254657"/>
              <a:gd name="connsiteY17" fmla="*/ 259851 h 1202387"/>
              <a:gd name="connsiteX18" fmla="*/ 6165129 w 7254657"/>
              <a:gd name="connsiteY18" fmla="*/ 245783 h 1202387"/>
              <a:gd name="connsiteX19" fmla="*/ 6376144 w 7254657"/>
              <a:gd name="connsiteY19" fmla="*/ 189512 h 1202387"/>
              <a:gd name="connsiteX20" fmla="*/ 6446483 w 7254657"/>
              <a:gd name="connsiteY20" fmla="*/ 161377 h 1202387"/>
              <a:gd name="connsiteX21" fmla="*/ 6573092 w 7254657"/>
              <a:gd name="connsiteY21" fmla="*/ 133241 h 1202387"/>
              <a:gd name="connsiteX22" fmla="*/ 6629363 w 7254657"/>
              <a:gd name="connsiteY22" fmla="*/ 105106 h 1202387"/>
              <a:gd name="connsiteX23" fmla="*/ 6854446 w 7254657"/>
              <a:gd name="connsiteY23" fmla="*/ 91038 h 1202387"/>
              <a:gd name="connsiteX24" fmla="*/ 7051393 w 7254657"/>
              <a:gd name="connsiteY24" fmla="*/ 76971 h 1202387"/>
              <a:gd name="connsiteX25" fmla="*/ 7079529 w 7254657"/>
              <a:gd name="connsiteY25" fmla="*/ 48835 h 1202387"/>
              <a:gd name="connsiteX26" fmla="*/ 7093596 w 7254657"/>
              <a:gd name="connsiteY26" fmla="*/ 6632 h 1202387"/>
              <a:gd name="connsiteX27" fmla="*/ 7107664 w 7254657"/>
              <a:gd name="connsiteY27" fmla="*/ 62903 h 1202387"/>
              <a:gd name="connsiteX28" fmla="*/ 7121732 w 7254657"/>
              <a:gd name="connsiteY28" fmla="*/ 189512 h 1202387"/>
              <a:gd name="connsiteX29" fmla="*/ 7163935 w 7254657"/>
              <a:gd name="connsiteY29" fmla="*/ 442731 h 1202387"/>
              <a:gd name="connsiteX30" fmla="*/ 7178003 w 7254657"/>
              <a:gd name="connsiteY30" fmla="*/ 710017 h 1202387"/>
              <a:gd name="connsiteX31" fmla="*/ 7234273 w 7254657"/>
              <a:gd name="connsiteY31" fmla="*/ 921032 h 1202387"/>
              <a:gd name="connsiteX32" fmla="*/ 7248341 w 7254657"/>
              <a:gd name="connsiteY32" fmla="*/ 991371 h 1202387"/>
              <a:gd name="connsiteX33" fmla="*/ 7192070 w 7254657"/>
              <a:gd name="connsiteY33" fmla="*/ 1019506 h 1202387"/>
              <a:gd name="connsiteX34" fmla="*/ 7149867 w 7254657"/>
              <a:gd name="connsiteY34" fmla="*/ 1005438 h 1202387"/>
              <a:gd name="connsiteX35" fmla="*/ 7121732 w 7254657"/>
              <a:gd name="connsiteY35" fmla="*/ 963235 h 1202387"/>
              <a:gd name="connsiteX36" fmla="*/ 7037326 w 7254657"/>
              <a:gd name="connsiteY36" fmla="*/ 921032 h 1202387"/>
              <a:gd name="connsiteX37" fmla="*/ 6826310 w 7254657"/>
              <a:gd name="connsiteY37" fmla="*/ 949168 h 1202387"/>
              <a:gd name="connsiteX38" fmla="*/ 5560219 w 7254657"/>
              <a:gd name="connsiteY38" fmla="*/ 1202387 h 1202387"/>
              <a:gd name="connsiteX39" fmla="*/ 3478200 w 7254657"/>
              <a:gd name="connsiteY39" fmla="*/ 1117980 h 1202387"/>
              <a:gd name="connsiteX40" fmla="*/ 1974715 w 7254657"/>
              <a:gd name="connsiteY40" fmla="*/ 1195681 h 1202387"/>
              <a:gd name="connsiteX41" fmla="*/ 0 w 7254657"/>
              <a:gd name="connsiteY41" fmla="*/ 1073615 h 1202387"/>
              <a:gd name="connsiteX0" fmla="*/ 0 w 7254657"/>
              <a:gd name="connsiteY0" fmla="*/ 1073615 h 1202387"/>
              <a:gd name="connsiteX1" fmla="*/ 137012 w 7254657"/>
              <a:gd name="connsiteY1" fmla="*/ 114631 h 1202387"/>
              <a:gd name="connsiteX2" fmla="*/ 298901 w 7254657"/>
              <a:gd name="connsiteY2" fmla="*/ 133241 h 1202387"/>
              <a:gd name="connsiteX3" fmla="*/ 495849 w 7254657"/>
              <a:gd name="connsiteY3" fmla="*/ 161377 h 1202387"/>
              <a:gd name="connsiteX4" fmla="*/ 777203 w 7254657"/>
              <a:gd name="connsiteY4" fmla="*/ 189512 h 1202387"/>
              <a:gd name="connsiteX5" fmla="*/ 861609 w 7254657"/>
              <a:gd name="connsiteY5" fmla="*/ 203580 h 1202387"/>
              <a:gd name="connsiteX6" fmla="*/ 903812 w 7254657"/>
              <a:gd name="connsiteY6" fmla="*/ 217648 h 1202387"/>
              <a:gd name="connsiteX7" fmla="*/ 1297707 w 7254657"/>
              <a:gd name="connsiteY7" fmla="*/ 231715 h 1202387"/>
              <a:gd name="connsiteX8" fmla="*/ 1396181 w 7254657"/>
              <a:gd name="connsiteY8" fmla="*/ 245783 h 1202387"/>
              <a:gd name="connsiteX9" fmla="*/ 1508723 w 7254657"/>
              <a:gd name="connsiteY9" fmla="*/ 259851 h 1202387"/>
              <a:gd name="connsiteX10" fmla="*/ 1663467 w 7254657"/>
              <a:gd name="connsiteY10" fmla="*/ 287986 h 1202387"/>
              <a:gd name="connsiteX11" fmla="*/ 2352784 w 7254657"/>
              <a:gd name="connsiteY11" fmla="*/ 330189 h 1202387"/>
              <a:gd name="connsiteX12" fmla="*/ 3365658 w 7254657"/>
              <a:gd name="connsiteY12" fmla="*/ 316121 h 1202387"/>
              <a:gd name="connsiteX13" fmla="*/ 3604809 w 7254657"/>
              <a:gd name="connsiteY13" fmla="*/ 302054 h 1202387"/>
              <a:gd name="connsiteX14" fmla="*/ 3647012 w 7254657"/>
              <a:gd name="connsiteY14" fmla="*/ 287986 h 1202387"/>
              <a:gd name="connsiteX15" fmla="*/ 4645818 w 7254657"/>
              <a:gd name="connsiteY15" fmla="*/ 273918 h 1202387"/>
              <a:gd name="connsiteX16" fmla="*/ 5236661 w 7254657"/>
              <a:gd name="connsiteY16" fmla="*/ 287986 h 1202387"/>
              <a:gd name="connsiteX17" fmla="*/ 5292932 w 7254657"/>
              <a:gd name="connsiteY17" fmla="*/ 259851 h 1202387"/>
              <a:gd name="connsiteX18" fmla="*/ 6165129 w 7254657"/>
              <a:gd name="connsiteY18" fmla="*/ 245783 h 1202387"/>
              <a:gd name="connsiteX19" fmla="*/ 6376144 w 7254657"/>
              <a:gd name="connsiteY19" fmla="*/ 189512 h 1202387"/>
              <a:gd name="connsiteX20" fmla="*/ 6446483 w 7254657"/>
              <a:gd name="connsiteY20" fmla="*/ 161377 h 1202387"/>
              <a:gd name="connsiteX21" fmla="*/ 6573092 w 7254657"/>
              <a:gd name="connsiteY21" fmla="*/ 133241 h 1202387"/>
              <a:gd name="connsiteX22" fmla="*/ 6629363 w 7254657"/>
              <a:gd name="connsiteY22" fmla="*/ 105106 h 1202387"/>
              <a:gd name="connsiteX23" fmla="*/ 6854446 w 7254657"/>
              <a:gd name="connsiteY23" fmla="*/ 91038 h 1202387"/>
              <a:gd name="connsiteX24" fmla="*/ 7051393 w 7254657"/>
              <a:gd name="connsiteY24" fmla="*/ 76971 h 1202387"/>
              <a:gd name="connsiteX25" fmla="*/ 7079529 w 7254657"/>
              <a:gd name="connsiteY25" fmla="*/ 48835 h 1202387"/>
              <a:gd name="connsiteX26" fmla="*/ 7093596 w 7254657"/>
              <a:gd name="connsiteY26" fmla="*/ 6632 h 1202387"/>
              <a:gd name="connsiteX27" fmla="*/ 7107664 w 7254657"/>
              <a:gd name="connsiteY27" fmla="*/ 62903 h 1202387"/>
              <a:gd name="connsiteX28" fmla="*/ 7121732 w 7254657"/>
              <a:gd name="connsiteY28" fmla="*/ 189512 h 1202387"/>
              <a:gd name="connsiteX29" fmla="*/ 7163935 w 7254657"/>
              <a:gd name="connsiteY29" fmla="*/ 442731 h 1202387"/>
              <a:gd name="connsiteX30" fmla="*/ 7178003 w 7254657"/>
              <a:gd name="connsiteY30" fmla="*/ 710017 h 1202387"/>
              <a:gd name="connsiteX31" fmla="*/ 7234273 w 7254657"/>
              <a:gd name="connsiteY31" fmla="*/ 921032 h 1202387"/>
              <a:gd name="connsiteX32" fmla="*/ 7248341 w 7254657"/>
              <a:gd name="connsiteY32" fmla="*/ 991371 h 1202387"/>
              <a:gd name="connsiteX33" fmla="*/ 7192070 w 7254657"/>
              <a:gd name="connsiteY33" fmla="*/ 1019506 h 1202387"/>
              <a:gd name="connsiteX34" fmla="*/ 7149867 w 7254657"/>
              <a:gd name="connsiteY34" fmla="*/ 1005438 h 1202387"/>
              <a:gd name="connsiteX35" fmla="*/ 7121732 w 7254657"/>
              <a:gd name="connsiteY35" fmla="*/ 963235 h 1202387"/>
              <a:gd name="connsiteX36" fmla="*/ 7037326 w 7254657"/>
              <a:gd name="connsiteY36" fmla="*/ 921032 h 1202387"/>
              <a:gd name="connsiteX37" fmla="*/ 5560219 w 7254657"/>
              <a:gd name="connsiteY37" fmla="*/ 1202387 h 1202387"/>
              <a:gd name="connsiteX38" fmla="*/ 3478200 w 7254657"/>
              <a:gd name="connsiteY38" fmla="*/ 1117980 h 1202387"/>
              <a:gd name="connsiteX39" fmla="*/ 1974715 w 7254657"/>
              <a:gd name="connsiteY39" fmla="*/ 1195681 h 1202387"/>
              <a:gd name="connsiteX40" fmla="*/ 0 w 7254657"/>
              <a:gd name="connsiteY40" fmla="*/ 1073615 h 1202387"/>
              <a:gd name="connsiteX0" fmla="*/ 0 w 7254657"/>
              <a:gd name="connsiteY0" fmla="*/ 1073615 h 1202387"/>
              <a:gd name="connsiteX1" fmla="*/ 137012 w 7254657"/>
              <a:gd name="connsiteY1" fmla="*/ 114631 h 1202387"/>
              <a:gd name="connsiteX2" fmla="*/ 298901 w 7254657"/>
              <a:gd name="connsiteY2" fmla="*/ 133241 h 1202387"/>
              <a:gd name="connsiteX3" fmla="*/ 495849 w 7254657"/>
              <a:gd name="connsiteY3" fmla="*/ 161377 h 1202387"/>
              <a:gd name="connsiteX4" fmla="*/ 777203 w 7254657"/>
              <a:gd name="connsiteY4" fmla="*/ 189512 h 1202387"/>
              <a:gd name="connsiteX5" fmla="*/ 861609 w 7254657"/>
              <a:gd name="connsiteY5" fmla="*/ 203580 h 1202387"/>
              <a:gd name="connsiteX6" fmla="*/ 903812 w 7254657"/>
              <a:gd name="connsiteY6" fmla="*/ 217648 h 1202387"/>
              <a:gd name="connsiteX7" fmla="*/ 1297707 w 7254657"/>
              <a:gd name="connsiteY7" fmla="*/ 231715 h 1202387"/>
              <a:gd name="connsiteX8" fmla="*/ 1396181 w 7254657"/>
              <a:gd name="connsiteY8" fmla="*/ 245783 h 1202387"/>
              <a:gd name="connsiteX9" fmla="*/ 1508723 w 7254657"/>
              <a:gd name="connsiteY9" fmla="*/ 259851 h 1202387"/>
              <a:gd name="connsiteX10" fmla="*/ 1663467 w 7254657"/>
              <a:gd name="connsiteY10" fmla="*/ 287986 h 1202387"/>
              <a:gd name="connsiteX11" fmla="*/ 2352784 w 7254657"/>
              <a:gd name="connsiteY11" fmla="*/ 330189 h 1202387"/>
              <a:gd name="connsiteX12" fmla="*/ 3365658 w 7254657"/>
              <a:gd name="connsiteY12" fmla="*/ 316121 h 1202387"/>
              <a:gd name="connsiteX13" fmla="*/ 3604809 w 7254657"/>
              <a:gd name="connsiteY13" fmla="*/ 302054 h 1202387"/>
              <a:gd name="connsiteX14" fmla="*/ 3647012 w 7254657"/>
              <a:gd name="connsiteY14" fmla="*/ 287986 h 1202387"/>
              <a:gd name="connsiteX15" fmla="*/ 4645818 w 7254657"/>
              <a:gd name="connsiteY15" fmla="*/ 273918 h 1202387"/>
              <a:gd name="connsiteX16" fmla="*/ 5236661 w 7254657"/>
              <a:gd name="connsiteY16" fmla="*/ 287986 h 1202387"/>
              <a:gd name="connsiteX17" fmla="*/ 5292932 w 7254657"/>
              <a:gd name="connsiteY17" fmla="*/ 259851 h 1202387"/>
              <a:gd name="connsiteX18" fmla="*/ 6165129 w 7254657"/>
              <a:gd name="connsiteY18" fmla="*/ 245783 h 1202387"/>
              <a:gd name="connsiteX19" fmla="*/ 6376144 w 7254657"/>
              <a:gd name="connsiteY19" fmla="*/ 189512 h 1202387"/>
              <a:gd name="connsiteX20" fmla="*/ 6446483 w 7254657"/>
              <a:gd name="connsiteY20" fmla="*/ 161377 h 1202387"/>
              <a:gd name="connsiteX21" fmla="*/ 6573092 w 7254657"/>
              <a:gd name="connsiteY21" fmla="*/ 133241 h 1202387"/>
              <a:gd name="connsiteX22" fmla="*/ 6629363 w 7254657"/>
              <a:gd name="connsiteY22" fmla="*/ 105106 h 1202387"/>
              <a:gd name="connsiteX23" fmla="*/ 6854446 w 7254657"/>
              <a:gd name="connsiteY23" fmla="*/ 91038 h 1202387"/>
              <a:gd name="connsiteX24" fmla="*/ 7051393 w 7254657"/>
              <a:gd name="connsiteY24" fmla="*/ 76971 h 1202387"/>
              <a:gd name="connsiteX25" fmla="*/ 7079529 w 7254657"/>
              <a:gd name="connsiteY25" fmla="*/ 48835 h 1202387"/>
              <a:gd name="connsiteX26" fmla="*/ 7093596 w 7254657"/>
              <a:gd name="connsiteY26" fmla="*/ 6632 h 1202387"/>
              <a:gd name="connsiteX27" fmla="*/ 7107664 w 7254657"/>
              <a:gd name="connsiteY27" fmla="*/ 62903 h 1202387"/>
              <a:gd name="connsiteX28" fmla="*/ 7121732 w 7254657"/>
              <a:gd name="connsiteY28" fmla="*/ 189512 h 1202387"/>
              <a:gd name="connsiteX29" fmla="*/ 7163935 w 7254657"/>
              <a:gd name="connsiteY29" fmla="*/ 442731 h 1202387"/>
              <a:gd name="connsiteX30" fmla="*/ 7178003 w 7254657"/>
              <a:gd name="connsiteY30" fmla="*/ 710017 h 1202387"/>
              <a:gd name="connsiteX31" fmla="*/ 7234273 w 7254657"/>
              <a:gd name="connsiteY31" fmla="*/ 921032 h 1202387"/>
              <a:gd name="connsiteX32" fmla="*/ 7248341 w 7254657"/>
              <a:gd name="connsiteY32" fmla="*/ 991371 h 1202387"/>
              <a:gd name="connsiteX33" fmla="*/ 7192070 w 7254657"/>
              <a:gd name="connsiteY33" fmla="*/ 1019506 h 1202387"/>
              <a:gd name="connsiteX34" fmla="*/ 7149867 w 7254657"/>
              <a:gd name="connsiteY34" fmla="*/ 1005438 h 1202387"/>
              <a:gd name="connsiteX35" fmla="*/ 7121732 w 7254657"/>
              <a:gd name="connsiteY35" fmla="*/ 963235 h 1202387"/>
              <a:gd name="connsiteX36" fmla="*/ 5560219 w 7254657"/>
              <a:gd name="connsiteY36" fmla="*/ 1202387 h 1202387"/>
              <a:gd name="connsiteX37" fmla="*/ 3478200 w 7254657"/>
              <a:gd name="connsiteY37" fmla="*/ 1117980 h 1202387"/>
              <a:gd name="connsiteX38" fmla="*/ 1974715 w 7254657"/>
              <a:gd name="connsiteY38" fmla="*/ 1195681 h 1202387"/>
              <a:gd name="connsiteX39" fmla="*/ 0 w 7254657"/>
              <a:gd name="connsiteY39" fmla="*/ 1073615 h 1202387"/>
              <a:gd name="connsiteX0" fmla="*/ 0 w 7254657"/>
              <a:gd name="connsiteY0" fmla="*/ 1073615 h 1202387"/>
              <a:gd name="connsiteX1" fmla="*/ 137012 w 7254657"/>
              <a:gd name="connsiteY1" fmla="*/ 114631 h 1202387"/>
              <a:gd name="connsiteX2" fmla="*/ 298901 w 7254657"/>
              <a:gd name="connsiteY2" fmla="*/ 133241 h 1202387"/>
              <a:gd name="connsiteX3" fmla="*/ 495849 w 7254657"/>
              <a:gd name="connsiteY3" fmla="*/ 161377 h 1202387"/>
              <a:gd name="connsiteX4" fmla="*/ 777203 w 7254657"/>
              <a:gd name="connsiteY4" fmla="*/ 189512 h 1202387"/>
              <a:gd name="connsiteX5" fmla="*/ 861609 w 7254657"/>
              <a:gd name="connsiteY5" fmla="*/ 203580 h 1202387"/>
              <a:gd name="connsiteX6" fmla="*/ 903812 w 7254657"/>
              <a:gd name="connsiteY6" fmla="*/ 217648 h 1202387"/>
              <a:gd name="connsiteX7" fmla="*/ 1297707 w 7254657"/>
              <a:gd name="connsiteY7" fmla="*/ 231715 h 1202387"/>
              <a:gd name="connsiteX8" fmla="*/ 1396181 w 7254657"/>
              <a:gd name="connsiteY8" fmla="*/ 245783 h 1202387"/>
              <a:gd name="connsiteX9" fmla="*/ 1508723 w 7254657"/>
              <a:gd name="connsiteY9" fmla="*/ 259851 h 1202387"/>
              <a:gd name="connsiteX10" fmla="*/ 1663467 w 7254657"/>
              <a:gd name="connsiteY10" fmla="*/ 287986 h 1202387"/>
              <a:gd name="connsiteX11" fmla="*/ 2352784 w 7254657"/>
              <a:gd name="connsiteY11" fmla="*/ 330189 h 1202387"/>
              <a:gd name="connsiteX12" fmla="*/ 3365658 w 7254657"/>
              <a:gd name="connsiteY12" fmla="*/ 316121 h 1202387"/>
              <a:gd name="connsiteX13" fmla="*/ 3604809 w 7254657"/>
              <a:gd name="connsiteY13" fmla="*/ 302054 h 1202387"/>
              <a:gd name="connsiteX14" fmla="*/ 3647012 w 7254657"/>
              <a:gd name="connsiteY14" fmla="*/ 287986 h 1202387"/>
              <a:gd name="connsiteX15" fmla="*/ 4645818 w 7254657"/>
              <a:gd name="connsiteY15" fmla="*/ 273918 h 1202387"/>
              <a:gd name="connsiteX16" fmla="*/ 5236661 w 7254657"/>
              <a:gd name="connsiteY16" fmla="*/ 287986 h 1202387"/>
              <a:gd name="connsiteX17" fmla="*/ 5292932 w 7254657"/>
              <a:gd name="connsiteY17" fmla="*/ 259851 h 1202387"/>
              <a:gd name="connsiteX18" fmla="*/ 6165129 w 7254657"/>
              <a:gd name="connsiteY18" fmla="*/ 245783 h 1202387"/>
              <a:gd name="connsiteX19" fmla="*/ 6376144 w 7254657"/>
              <a:gd name="connsiteY19" fmla="*/ 189512 h 1202387"/>
              <a:gd name="connsiteX20" fmla="*/ 6446483 w 7254657"/>
              <a:gd name="connsiteY20" fmla="*/ 161377 h 1202387"/>
              <a:gd name="connsiteX21" fmla="*/ 6573092 w 7254657"/>
              <a:gd name="connsiteY21" fmla="*/ 133241 h 1202387"/>
              <a:gd name="connsiteX22" fmla="*/ 6629363 w 7254657"/>
              <a:gd name="connsiteY22" fmla="*/ 105106 h 1202387"/>
              <a:gd name="connsiteX23" fmla="*/ 6854446 w 7254657"/>
              <a:gd name="connsiteY23" fmla="*/ 91038 h 1202387"/>
              <a:gd name="connsiteX24" fmla="*/ 7051393 w 7254657"/>
              <a:gd name="connsiteY24" fmla="*/ 76971 h 1202387"/>
              <a:gd name="connsiteX25" fmla="*/ 7079529 w 7254657"/>
              <a:gd name="connsiteY25" fmla="*/ 48835 h 1202387"/>
              <a:gd name="connsiteX26" fmla="*/ 7093596 w 7254657"/>
              <a:gd name="connsiteY26" fmla="*/ 6632 h 1202387"/>
              <a:gd name="connsiteX27" fmla="*/ 7107664 w 7254657"/>
              <a:gd name="connsiteY27" fmla="*/ 62903 h 1202387"/>
              <a:gd name="connsiteX28" fmla="*/ 7121732 w 7254657"/>
              <a:gd name="connsiteY28" fmla="*/ 189512 h 1202387"/>
              <a:gd name="connsiteX29" fmla="*/ 7163935 w 7254657"/>
              <a:gd name="connsiteY29" fmla="*/ 442731 h 1202387"/>
              <a:gd name="connsiteX30" fmla="*/ 7234273 w 7254657"/>
              <a:gd name="connsiteY30" fmla="*/ 921032 h 1202387"/>
              <a:gd name="connsiteX31" fmla="*/ 7248341 w 7254657"/>
              <a:gd name="connsiteY31" fmla="*/ 991371 h 1202387"/>
              <a:gd name="connsiteX32" fmla="*/ 7192070 w 7254657"/>
              <a:gd name="connsiteY32" fmla="*/ 1019506 h 1202387"/>
              <a:gd name="connsiteX33" fmla="*/ 7149867 w 7254657"/>
              <a:gd name="connsiteY33" fmla="*/ 1005438 h 1202387"/>
              <a:gd name="connsiteX34" fmla="*/ 7121732 w 7254657"/>
              <a:gd name="connsiteY34" fmla="*/ 963235 h 1202387"/>
              <a:gd name="connsiteX35" fmla="*/ 5560219 w 7254657"/>
              <a:gd name="connsiteY35" fmla="*/ 1202387 h 1202387"/>
              <a:gd name="connsiteX36" fmla="*/ 3478200 w 7254657"/>
              <a:gd name="connsiteY36" fmla="*/ 1117980 h 1202387"/>
              <a:gd name="connsiteX37" fmla="*/ 1974715 w 7254657"/>
              <a:gd name="connsiteY37" fmla="*/ 1195681 h 1202387"/>
              <a:gd name="connsiteX38" fmla="*/ 0 w 7254657"/>
              <a:gd name="connsiteY38" fmla="*/ 1073615 h 1202387"/>
              <a:gd name="connsiteX0" fmla="*/ 0 w 7254657"/>
              <a:gd name="connsiteY0" fmla="*/ 1073615 h 1202387"/>
              <a:gd name="connsiteX1" fmla="*/ 137012 w 7254657"/>
              <a:gd name="connsiteY1" fmla="*/ 114631 h 1202387"/>
              <a:gd name="connsiteX2" fmla="*/ 298901 w 7254657"/>
              <a:gd name="connsiteY2" fmla="*/ 133241 h 1202387"/>
              <a:gd name="connsiteX3" fmla="*/ 495849 w 7254657"/>
              <a:gd name="connsiteY3" fmla="*/ 161377 h 1202387"/>
              <a:gd name="connsiteX4" fmla="*/ 777203 w 7254657"/>
              <a:gd name="connsiteY4" fmla="*/ 189512 h 1202387"/>
              <a:gd name="connsiteX5" fmla="*/ 861609 w 7254657"/>
              <a:gd name="connsiteY5" fmla="*/ 203580 h 1202387"/>
              <a:gd name="connsiteX6" fmla="*/ 903812 w 7254657"/>
              <a:gd name="connsiteY6" fmla="*/ 217648 h 1202387"/>
              <a:gd name="connsiteX7" fmla="*/ 1297707 w 7254657"/>
              <a:gd name="connsiteY7" fmla="*/ 231715 h 1202387"/>
              <a:gd name="connsiteX8" fmla="*/ 1396181 w 7254657"/>
              <a:gd name="connsiteY8" fmla="*/ 245783 h 1202387"/>
              <a:gd name="connsiteX9" fmla="*/ 1508723 w 7254657"/>
              <a:gd name="connsiteY9" fmla="*/ 259851 h 1202387"/>
              <a:gd name="connsiteX10" fmla="*/ 1663467 w 7254657"/>
              <a:gd name="connsiteY10" fmla="*/ 287986 h 1202387"/>
              <a:gd name="connsiteX11" fmla="*/ 2352784 w 7254657"/>
              <a:gd name="connsiteY11" fmla="*/ 330189 h 1202387"/>
              <a:gd name="connsiteX12" fmla="*/ 3365658 w 7254657"/>
              <a:gd name="connsiteY12" fmla="*/ 316121 h 1202387"/>
              <a:gd name="connsiteX13" fmla="*/ 3604809 w 7254657"/>
              <a:gd name="connsiteY13" fmla="*/ 302054 h 1202387"/>
              <a:gd name="connsiteX14" fmla="*/ 3647012 w 7254657"/>
              <a:gd name="connsiteY14" fmla="*/ 287986 h 1202387"/>
              <a:gd name="connsiteX15" fmla="*/ 4645818 w 7254657"/>
              <a:gd name="connsiteY15" fmla="*/ 273918 h 1202387"/>
              <a:gd name="connsiteX16" fmla="*/ 5236661 w 7254657"/>
              <a:gd name="connsiteY16" fmla="*/ 287986 h 1202387"/>
              <a:gd name="connsiteX17" fmla="*/ 5292932 w 7254657"/>
              <a:gd name="connsiteY17" fmla="*/ 259851 h 1202387"/>
              <a:gd name="connsiteX18" fmla="*/ 6165129 w 7254657"/>
              <a:gd name="connsiteY18" fmla="*/ 245783 h 1202387"/>
              <a:gd name="connsiteX19" fmla="*/ 6376144 w 7254657"/>
              <a:gd name="connsiteY19" fmla="*/ 189512 h 1202387"/>
              <a:gd name="connsiteX20" fmla="*/ 6446483 w 7254657"/>
              <a:gd name="connsiteY20" fmla="*/ 161377 h 1202387"/>
              <a:gd name="connsiteX21" fmla="*/ 6573092 w 7254657"/>
              <a:gd name="connsiteY21" fmla="*/ 133241 h 1202387"/>
              <a:gd name="connsiteX22" fmla="*/ 6629363 w 7254657"/>
              <a:gd name="connsiteY22" fmla="*/ 105106 h 1202387"/>
              <a:gd name="connsiteX23" fmla="*/ 6854446 w 7254657"/>
              <a:gd name="connsiteY23" fmla="*/ 91038 h 1202387"/>
              <a:gd name="connsiteX24" fmla="*/ 7051393 w 7254657"/>
              <a:gd name="connsiteY24" fmla="*/ 76971 h 1202387"/>
              <a:gd name="connsiteX25" fmla="*/ 7079529 w 7254657"/>
              <a:gd name="connsiteY25" fmla="*/ 48835 h 1202387"/>
              <a:gd name="connsiteX26" fmla="*/ 7093596 w 7254657"/>
              <a:gd name="connsiteY26" fmla="*/ 6632 h 1202387"/>
              <a:gd name="connsiteX27" fmla="*/ 7107664 w 7254657"/>
              <a:gd name="connsiteY27" fmla="*/ 62903 h 1202387"/>
              <a:gd name="connsiteX28" fmla="*/ 7121732 w 7254657"/>
              <a:gd name="connsiteY28" fmla="*/ 189512 h 1202387"/>
              <a:gd name="connsiteX29" fmla="*/ 7234273 w 7254657"/>
              <a:gd name="connsiteY29" fmla="*/ 921032 h 1202387"/>
              <a:gd name="connsiteX30" fmla="*/ 7248341 w 7254657"/>
              <a:gd name="connsiteY30" fmla="*/ 991371 h 1202387"/>
              <a:gd name="connsiteX31" fmla="*/ 7192070 w 7254657"/>
              <a:gd name="connsiteY31" fmla="*/ 1019506 h 1202387"/>
              <a:gd name="connsiteX32" fmla="*/ 7149867 w 7254657"/>
              <a:gd name="connsiteY32" fmla="*/ 1005438 h 1202387"/>
              <a:gd name="connsiteX33" fmla="*/ 7121732 w 7254657"/>
              <a:gd name="connsiteY33" fmla="*/ 963235 h 1202387"/>
              <a:gd name="connsiteX34" fmla="*/ 5560219 w 7254657"/>
              <a:gd name="connsiteY34" fmla="*/ 1202387 h 1202387"/>
              <a:gd name="connsiteX35" fmla="*/ 3478200 w 7254657"/>
              <a:gd name="connsiteY35" fmla="*/ 1117980 h 1202387"/>
              <a:gd name="connsiteX36" fmla="*/ 1974715 w 7254657"/>
              <a:gd name="connsiteY36" fmla="*/ 1195681 h 1202387"/>
              <a:gd name="connsiteX37" fmla="*/ 0 w 7254657"/>
              <a:gd name="connsiteY37" fmla="*/ 1073615 h 1202387"/>
              <a:gd name="connsiteX0" fmla="*/ 0 w 7254657"/>
              <a:gd name="connsiteY0" fmla="*/ 1073615 h 1202387"/>
              <a:gd name="connsiteX1" fmla="*/ 137012 w 7254657"/>
              <a:gd name="connsiteY1" fmla="*/ 114631 h 1202387"/>
              <a:gd name="connsiteX2" fmla="*/ 298901 w 7254657"/>
              <a:gd name="connsiteY2" fmla="*/ 133241 h 1202387"/>
              <a:gd name="connsiteX3" fmla="*/ 495849 w 7254657"/>
              <a:gd name="connsiteY3" fmla="*/ 161377 h 1202387"/>
              <a:gd name="connsiteX4" fmla="*/ 777203 w 7254657"/>
              <a:gd name="connsiteY4" fmla="*/ 189512 h 1202387"/>
              <a:gd name="connsiteX5" fmla="*/ 861609 w 7254657"/>
              <a:gd name="connsiteY5" fmla="*/ 203580 h 1202387"/>
              <a:gd name="connsiteX6" fmla="*/ 903812 w 7254657"/>
              <a:gd name="connsiteY6" fmla="*/ 217648 h 1202387"/>
              <a:gd name="connsiteX7" fmla="*/ 1297707 w 7254657"/>
              <a:gd name="connsiteY7" fmla="*/ 231715 h 1202387"/>
              <a:gd name="connsiteX8" fmla="*/ 1396181 w 7254657"/>
              <a:gd name="connsiteY8" fmla="*/ 245783 h 1202387"/>
              <a:gd name="connsiteX9" fmla="*/ 1508723 w 7254657"/>
              <a:gd name="connsiteY9" fmla="*/ 259851 h 1202387"/>
              <a:gd name="connsiteX10" fmla="*/ 1663467 w 7254657"/>
              <a:gd name="connsiteY10" fmla="*/ 287986 h 1202387"/>
              <a:gd name="connsiteX11" fmla="*/ 2352784 w 7254657"/>
              <a:gd name="connsiteY11" fmla="*/ 330189 h 1202387"/>
              <a:gd name="connsiteX12" fmla="*/ 3365658 w 7254657"/>
              <a:gd name="connsiteY12" fmla="*/ 316121 h 1202387"/>
              <a:gd name="connsiteX13" fmla="*/ 3604809 w 7254657"/>
              <a:gd name="connsiteY13" fmla="*/ 302054 h 1202387"/>
              <a:gd name="connsiteX14" fmla="*/ 3647012 w 7254657"/>
              <a:gd name="connsiteY14" fmla="*/ 287986 h 1202387"/>
              <a:gd name="connsiteX15" fmla="*/ 4645818 w 7254657"/>
              <a:gd name="connsiteY15" fmla="*/ 273918 h 1202387"/>
              <a:gd name="connsiteX16" fmla="*/ 5236661 w 7254657"/>
              <a:gd name="connsiteY16" fmla="*/ 287986 h 1202387"/>
              <a:gd name="connsiteX17" fmla="*/ 5292932 w 7254657"/>
              <a:gd name="connsiteY17" fmla="*/ 259851 h 1202387"/>
              <a:gd name="connsiteX18" fmla="*/ 6165129 w 7254657"/>
              <a:gd name="connsiteY18" fmla="*/ 245783 h 1202387"/>
              <a:gd name="connsiteX19" fmla="*/ 6376144 w 7254657"/>
              <a:gd name="connsiteY19" fmla="*/ 189512 h 1202387"/>
              <a:gd name="connsiteX20" fmla="*/ 6446483 w 7254657"/>
              <a:gd name="connsiteY20" fmla="*/ 161377 h 1202387"/>
              <a:gd name="connsiteX21" fmla="*/ 6573092 w 7254657"/>
              <a:gd name="connsiteY21" fmla="*/ 133241 h 1202387"/>
              <a:gd name="connsiteX22" fmla="*/ 6629363 w 7254657"/>
              <a:gd name="connsiteY22" fmla="*/ 105106 h 1202387"/>
              <a:gd name="connsiteX23" fmla="*/ 6854446 w 7254657"/>
              <a:gd name="connsiteY23" fmla="*/ 91038 h 1202387"/>
              <a:gd name="connsiteX24" fmla="*/ 7051393 w 7254657"/>
              <a:gd name="connsiteY24" fmla="*/ 76971 h 1202387"/>
              <a:gd name="connsiteX25" fmla="*/ 7079529 w 7254657"/>
              <a:gd name="connsiteY25" fmla="*/ 48835 h 1202387"/>
              <a:gd name="connsiteX26" fmla="*/ 7093596 w 7254657"/>
              <a:gd name="connsiteY26" fmla="*/ 6632 h 1202387"/>
              <a:gd name="connsiteX27" fmla="*/ 7107664 w 7254657"/>
              <a:gd name="connsiteY27" fmla="*/ 62903 h 1202387"/>
              <a:gd name="connsiteX28" fmla="*/ 7234273 w 7254657"/>
              <a:gd name="connsiteY28" fmla="*/ 921032 h 1202387"/>
              <a:gd name="connsiteX29" fmla="*/ 7248341 w 7254657"/>
              <a:gd name="connsiteY29" fmla="*/ 991371 h 1202387"/>
              <a:gd name="connsiteX30" fmla="*/ 7192070 w 7254657"/>
              <a:gd name="connsiteY30" fmla="*/ 1019506 h 1202387"/>
              <a:gd name="connsiteX31" fmla="*/ 7149867 w 7254657"/>
              <a:gd name="connsiteY31" fmla="*/ 1005438 h 1202387"/>
              <a:gd name="connsiteX32" fmla="*/ 7121732 w 7254657"/>
              <a:gd name="connsiteY32" fmla="*/ 963235 h 1202387"/>
              <a:gd name="connsiteX33" fmla="*/ 5560219 w 7254657"/>
              <a:gd name="connsiteY33" fmla="*/ 1202387 h 1202387"/>
              <a:gd name="connsiteX34" fmla="*/ 3478200 w 7254657"/>
              <a:gd name="connsiteY34" fmla="*/ 1117980 h 1202387"/>
              <a:gd name="connsiteX35" fmla="*/ 1974715 w 7254657"/>
              <a:gd name="connsiteY35" fmla="*/ 1195681 h 1202387"/>
              <a:gd name="connsiteX36" fmla="*/ 0 w 7254657"/>
              <a:gd name="connsiteY36" fmla="*/ 1073615 h 1202387"/>
              <a:gd name="connsiteX0" fmla="*/ 0 w 7254657"/>
              <a:gd name="connsiteY0" fmla="*/ 1073615 h 1202387"/>
              <a:gd name="connsiteX1" fmla="*/ 137012 w 7254657"/>
              <a:gd name="connsiteY1" fmla="*/ 114631 h 1202387"/>
              <a:gd name="connsiteX2" fmla="*/ 298901 w 7254657"/>
              <a:gd name="connsiteY2" fmla="*/ 133241 h 1202387"/>
              <a:gd name="connsiteX3" fmla="*/ 495849 w 7254657"/>
              <a:gd name="connsiteY3" fmla="*/ 161377 h 1202387"/>
              <a:gd name="connsiteX4" fmla="*/ 777203 w 7254657"/>
              <a:gd name="connsiteY4" fmla="*/ 189512 h 1202387"/>
              <a:gd name="connsiteX5" fmla="*/ 861609 w 7254657"/>
              <a:gd name="connsiteY5" fmla="*/ 203580 h 1202387"/>
              <a:gd name="connsiteX6" fmla="*/ 903812 w 7254657"/>
              <a:gd name="connsiteY6" fmla="*/ 217648 h 1202387"/>
              <a:gd name="connsiteX7" fmla="*/ 1297707 w 7254657"/>
              <a:gd name="connsiteY7" fmla="*/ 231715 h 1202387"/>
              <a:gd name="connsiteX8" fmla="*/ 1396181 w 7254657"/>
              <a:gd name="connsiteY8" fmla="*/ 245783 h 1202387"/>
              <a:gd name="connsiteX9" fmla="*/ 1508723 w 7254657"/>
              <a:gd name="connsiteY9" fmla="*/ 259851 h 1202387"/>
              <a:gd name="connsiteX10" fmla="*/ 1663467 w 7254657"/>
              <a:gd name="connsiteY10" fmla="*/ 287986 h 1202387"/>
              <a:gd name="connsiteX11" fmla="*/ 2352784 w 7254657"/>
              <a:gd name="connsiteY11" fmla="*/ 330189 h 1202387"/>
              <a:gd name="connsiteX12" fmla="*/ 3365658 w 7254657"/>
              <a:gd name="connsiteY12" fmla="*/ 316121 h 1202387"/>
              <a:gd name="connsiteX13" fmla="*/ 3604809 w 7254657"/>
              <a:gd name="connsiteY13" fmla="*/ 302054 h 1202387"/>
              <a:gd name="connsiteX14" fmla="*/ 3647012 w 7254657"/>
              <a:gd name="connsiteY14" fmla="*/ 287986 h 1202387"/>
              <a:gd name="connsiteX15" fmla="*/ 4645818 w 7254657"/>
              <a:gd name="connsiteY15" fmla="*/ 273918 h 1202387"/>
              <a:gd name="connsiteX16" fmla="*/ 5236661 w 7254657"/>
              <a:gd name="connsiteY16" fmla="*/ 287986 h 1202387"/>
              <a:gd name="connsiteX17" fmla="*/ 5292932 w 7254657"/>
              <a:gd name="connsiteY17" fmla="*/ 259851 h 1202387"/>
              <a:gd name="connsiteX18" fmla="*/ 6165129 w 7254657"/>
              <a:gd name="connsiteY18" fmla="*/ 245783 h 1202387"/>
              <a:gd name="connsiteX19" fmla="*/ 6376144 w 7254657"/>
              <a:gd name="connsiteY19" fmla="*/ 189512 h 1202387"/>
              <a:gd name="connsiteX20" fmla="*/ 6446483 w 7254657"/>
              <a:gd name="connsiteY20" fmla="*/ 161377 h 1202387"/>
              <a:gd name="connsiteX21" fmla="*/ 6573092 w 7254657"/>
              <a:gd name="connsiteY21" fmla="*/ 133241 h 1202387"/>
              <a:gd name="connsiteX22" fmla="*/ 6629363 w 7254657"/>
              <a:gd name="connsiteY22" fmla="*/ 105106 h 1202387"/>
              <a:gd name="connsiteX23" fmla="*/ 6854446 w 7254657"/>
              <a:gd name="connsiteY23" fmla="*/ 91038 h 1202387"/>
              <a:gd name="connsiteX24" fmla="*/ 7051393 w 7254657"/>
              <a:gd name="connsiteY24" fmla="*/ 76971 h 1202387"/>
              <a:gd name="connsiteX25" fmla="*/ 7079529 w 7254657"/>
              <a:gd name="connsiteY25" fmla="*/ 48835 h 1202387"/>
              <a:gd name="connsiteX26" fmla="*/ 7093596 w 7254657"/>
              <a:gd name="connsiteY26" fmla="*/ 6632 h 1202387"/>
              <a:gd name="connsiteX27" fmla="*/ 7234273 w 7254657"/>
              <a:gd name="connsiteY27" fmla="*/ 921032 h 1202387"/>
              <a:gd name="connsiteX28" fmla="*/ 7248341 w 7254657"/>
              <a:gd name="connsiteY28" fmla="*/ 991371 h 1202387"/>
              <a:gd name="connsiteX29" fmla="*/ 7192070 w 7254657"/>
              <a:gd name="connsiteY29" fmla="*/ 1019506 h 1202387"/>
              <a:gd name="connsiteX30" fmla="*/ 7149867 w 7254657"/>
              <a:gd name="connsiteY30" fmla="*/ 1005438 h 1202387"/>
              <a:gd name="connsiteX31" fmla="*/ 7121732 w 7254657"/>
              <a:gd name="connsiteY31" fmla="*/ 963235 h 1202387"/>
              <a:gd name="connsiteX32" fmla="*/ 5560219 w 7254657"/>
              <a:gd name="connsiteY32" fmla="*/ 1202387 h 1202387"/>
              <a:gd name="connsiteX33" fmla="*/ 3478200 w 7254657"/>
              <a:gd name="connsiteY33" fmla="*/ 1117980 h 1202387"/>
              <a:gd name="connsiteX34" fmla="*/ 1974715 w 7254657"/>
              <a:gd name="connsiteY34" fmla="*/ 1195681 h 1202387"/>
              <a:gd name="connsiteX35" fmla="*/ 0 w 7254657"/>
              <a:gd name="connsiteY35" fmla="*/ 1073615 h 1202387"/>
              <a:gd name="connsiteX0" fmla="*/ 0 w 7254657"/>
              <a:gd name="connsiteY0" fmla="*/ 1024780 h 1153552"/>
              <a:gd name="connsiteX1" fmla="*/ 137012 w 7254657"/>
              <a:gd name="connsiteY1" fmla="*/ 65796 h 1153552"/>
              <a:gd name="connsiteX2" fmla="*/ 298901 w 7254657"/>
              <a:gd name="connsiteY2" fmla="*/ 84406 h 1153552"/>
              <a:gd name="connsiteX3" fmla="*/ 495849 w 7254657"/>
              <a:gd name="connsiteY3" fmla="*/ 112542 h 1153552"/>
              <a:gd name="connsiteX4" fmla="*/ 777203 w 7254657"/>
              <a:gd name="connsiteY4" fmla="*/ 140677 h 1153552"/>
              <a:gd name="connsiteX5" fmla="*/ 861609 w 7254657"/>
              <a:gd name="connsiteY5" fmla="*/ 154745 h 1153552"/>
              <a:gd name="connsiteX6" fmla="*/ 903812 w 7254657"/>
              <a:gd name="connsiteY6" fmla="*/ 168813 h 1153552"/>
              <a:gd name="connsiteX7" fmla="*/ 1297707 w 7254657"/>
              <a:gd name="connsiteY7" fmla="*/ 182880 h 1153552"/>
              <a:gd name="connsiteX8" fmla="*/ 1396181 w 7254657"/>
              <a:gd name="connsiteY8" fmla="*/ 196948 h 1153552"/>
              <a:gd name="connsiteX9" fmla="*/ 1508723 w 7254657"/>
              <a:gd name="connsiteY9" fmla="*/ 211016 h 1153552"/>
              <a:gd name="connsiteX10" fmla="*/ 1663467 w 7254657"/>
              <a:gd name="connsiteY10" fmla="*/ 239151 h 1153552"/>
              <a:gd name="connsiteX11" fmla="*/ 2352784 w 7254657"/>
              <a:gd name="connsiteY11" fmla="*/ 281354 h 1153552"/>
              <a:gd name="connsiteX12" fmla="*/ 3365658 w 7254657"/>
              <a:gd name="connsiteY12" fmla="*/ 267286 h 1153552"/>
              <a:gd name="connsiteX13" fmla="*/ 3604809 w 7254657"/>
              <a:gd name="connsiteY13" fmla="*/ 253219 h 1153552"/>
              <a:gd name="connsiteX14" fmla="*/ 3647012 w 7254657"/>
              <a:gd name="connsiteY14" fmla="*/ 239151 h 1153552"/>
              <a:gd name="connsiteX15" fmla="*/ 4645818 w 7254657"/>
              <a:gd name="connsiteY15" fmla="*/ 225083 h 1153552"/>
              <a:gd name="connsiteX16" fmla="*/ 5236661 w 7254657"/>
              <a:gd name="connsiteY16" fmla="*/ 239151 h 1153552"/>
              <a:gd name="connsiteX17" fmla="*/ 5292932 w 7254657"/>
              <a:gd name="connsiteY17" fmla="*/ 211016 h 1153552"/>
              <a:gd name="connsiteX18" fmla="*/ 6165129 w 7254657"/>
              <a:gd name="connsiteY18" fmla="*/ 196948 h 1153552"/>
              <a:gd name="connsiteX19" fmla="*/ 6376144 w 7254657"/>
              <a:gd name="connsiteY19" fmla="*/ 140677 h 1153552"/>
              <a:gd name="connsiteX20" fmla="*/ 6446483 w 7254657"/>
              <a:gd name="connsiteY20" fmla="*/ 112542 h 1153552"/>
              <a:gd name="connsiteX21" fmla="*/ 6573092 w 7254657"/>
              <a:gd name="connsiteY21" fmla="*/ 84406 h 1153552"/>
              <a:gd name="connsiteX22" fmla="*/ 6629363 w 7254657"/>
              <a:gd name="connsiteY22" fmla="*/ 56271 h 1153552"/>
              <a:gd name="connsiteX23" fmla="*/ 6854446 w 7254657"/>
              <a:gd name="connsiteY23" fmla="*/ 42203 h 1153552"/>
              <a:gd name="connsiteX24" fmla="*/ 7051393 w 7254657"/>
              <a:gd name="connsiteY24" fmla="*/ 28136 h 1153552"/>
              <a:gd name="connsiteX25" fmla="*/ 7079529 w 7254657"/>
              <a:gd name="connsiteY25" fmla="*/ 0 h 1153552"/>
              <a:gd name="connsiteX26" fmla="*/ 7234273 w 7254657"/>
              <a:gd name="connsiteY26" fmla="*/ 872197 h 1153552"/>
              <a:gd name="connsiteX27" fmla="*/ 7248341 w 7254657"/>
              <a:gd name="connsiteY27" fmla="*/ 942536 h 1153552"/>
              <a:gd name="connsiteX28" fmla="*/ 7192070 w 7254657"/>
              <a:gd name="connsiteY28" fmla="*/ 970671 h 1153552"/>
              <a:gd name="connsiteX29" fmla="*/ 7149867 w 7254657"/>
              <a:gd name="connsiteY29" fmla="*/ 956603 h 1153552"/>
              <a:gd name="connsiteX30" fmla="*/ 7121732 w 7254657"/>
              <a:gd name="connsiteY30" fmla="*/ 914400 h 1153552"/>
              <a:gd name="connsiteX31" fmla="*/ 5560219 w 7254657"/>
              <a:gd name="connsiteY31" fmla="*/ 1153552 h 1153552"/>
              <a:gd name="connsiteX32" fmla="*/ 3478200 w 7254657"/>
              <a:gd name="connsiteY32" fmla="*/ 1069145 h 1153552"/>
              <a:gd name="connsiteX33" fmla="*/ 1974715 w 7254657"/>
              <a:gd name="connsiteY33" fmla="*/ 1146846 h 1153552"/>
              <a:gd name="connsiteX34" fmla="*/ 0 w 7254657"/>
              <a:gd name="connsiteY34" fmla="*/ 1024780 h 1153552"/>
              <a:gd name="connsiteX0" fmla="*/ 0 w 7254657"/>
              <a:gd name="connsiteY0" fmla="*/ 996644 h 1125416"/>
              <a:gd name="connsiteX1" fmla="*/ 137012 w 7254657"/>
              <a:gd name="connsiteY1" fmla="*/ 37660 h 1125416"/>
              <a:gd name="connsiteX2" fmla="*/ 298901 w 7254657"/>
              <a:gd name="connsiteY2" fmla="*/ 56270 h 1125416"/>
              <a:gd name="connsiteX3" fmla="*/ 495849 w 7254657"/>
              <a:gd name="connsiteY3" fmla="*/ 84406 h 1125416"/>
              <a:gd name="connsiteX4" fmla="*/ 777203 w 7254657"/>
              <a:gd name="connsiteY4" fmla="*/ 112541 h 1125416"/>
              <a:gd name="connsiteX5" fmla="*/ 861609 w 7254657"/>
              <a:gd name="connsiteY5" fmla="*/ 126609 h 1125416"/>
              <a:gd name="connsiteX6" fmla="*/ 903812 w 7254657"/>
              <a:gd name="connsiteY6" fmla="*/ 140677 h 1125416"/>
              <a:gd name="connsiteX7" fmla="*/ 1297707 w 7254657"/>
              <a:gd name="connsiteY7" fmla="*/ 154744 h 1125416"/>
              <a:gd name="connsiteX8" fmla="*/ 1396181 w 7254657"/>
              <a:gd name="connsiteY8" fmla="*/ 168812 h 1125416"/>
              <a:gd name="connsiteX9" fmla="*/ 1508723 w 7254657"/>
              <a:gd name="connsiteY9" fmla="*/ 182880 h 1125416"/>
              <a:gd name="connsiteX10" fmla="*/ 1663467 w 7254657"/>
              <a:gd name="connsiteY10" fmla="*/ 211015 h 1125416"/>
              <a:gd name="connsiteX11" fmla="*/ 2352784 w 7254657"/>
              <a:gd name="connsiteY11" fmla="*/ 253218 h 1125416"/>
              <a:gd name="connsiteX12" fmla="*/ 3365658 w 7254657"/>
              <a:gd name="connsiteY12" fmla="*/ 239150 h 1125416"/>
              <a:gd name="connsiteX13" fmla="*/ 3604809 w 7254657"/>
              <a:gd name="connsiteY13" fmla="*/ 225083 h 1125416"/>
              <a:gd name="connsiteX14" fmla="*/ 3647012 w 7254657"/>
              <a:gd name="connsiteY14" fmla="*/ 211015 h 1125416"/>
              <a:gd name="connsiteX15" fmla="*/ 4645818 w 7254657"/>
              <a:gd name="connsiteY15" fmla="*/ 196947 h 1125416"/>
              <a:gd name="connsiteX16" fmla="*/ 5236661 w 7254657"/>
              <a:gd name="connsiteY16" fmla="*/ 211015 h 1125416"/>
              <a:gd name="connsiteX17" fmla="*/ 5292932 w 7254657"/>
              <a:gd name="connsiteY17" fmla="*/ 182880 h 1125416"/>
              <a:gd name="connsiteX18" fmla="*/ 6165129 w 7254657"/>
              <a:gd name="connsiteY18" fmla="*/ 168812 h 1125416"/>
              <a:gd name="connsiteX19" fmla="*/ 6376144 w 7254657"/>
              <a:gd name="connsiteY19" fmla="*/ 112541 h 1125416"/>
              <a:gd name="connsiteX20" fmla="*/ 6446483 w 7254657"/>
              <a:gd name="connsiteY20" fmla="*/ 84406 h 1125416"/>
              <a:gd name="connsiteX21" fmla="*/ 6573092 w 7254657"/>
              <a:gd name="connsiteY21" fmla="*/ 56270 h 1125416"/>
              <a:gd name="connsiteX22" fmla="*/ 6629363 w 7254657"/>
              <a:gd name="connsiteY22" fmla="*/ 28135 h 1125416"/>
              <a:gd name="connsiteX23" fmla="*/ 6854446 w 7254657"/>
              <a:gd name="connsiteY23" fmla="*/ 14067 h 1125416"/>
              <a:gd name="connsiteX24" fmla="*/ 7051393 w 7254657"/>
              <a:gd name="connsiteY24" fmla="*/ 0 h 1125416"/>
              <a:gd name="connsiteX25" fmla="*/ 7234273 w 7254657"/>
              <a:gd name="connsiteY25" fmla="*/ 844061 h 1125416"/>
              <a:gd name="connsiteX26" fmla="*/ 7248341 w 7254657"/>
              <a:gd name="connsiteY26" fmla="*/ 914400 h 1125416"/>
              <a:gd name="connsiteX27" fmla="*/ 7192070 w 7254657"/>
              <a:gd name="connsiteY27" fmla="*/ 942535 h 1125416"/>
              <a:gd name="connsiteX28" fmla="*/ 7149867 w 7254657"/>
              <a:gd name="connsiteY28" fmla="*/ 928467 h 1125416"/>
              <a:gd name="connsiteX29" fmla="*/ 7121732 w 7254657"/>
              <a:gd name="connsiteY29" fmla="*/ 886264 h 1125416"/>
              <a:gd name="connsiteX30" fmla="*/ 5560219 w 7254657"/>
              <a:gd name="connsiteY30" fmla="*/ 1125416 h 1125416"/>
              <a:gd name="connsiteX31" fmla="*/ 3478200 w 7254657"/>
              <a:gd name="connsiteY31" fmla="*/ 1041009 h 1125416"/>
              <a:gd name="connsiteX32" fmla="*/ 1974715 w 7254657"/>
              <a:gd name="connsiteY32" fmla="*/ 1118710 h 1125416"/>
              <a:gd name="connsiteX33" fmla="*/ 0 w 7254657"/>
              <a:gd name="connsiteY33" fmla="*/ 996644 h 1125416"/>
              <a:gd name="connsiteX0" fmla="*/ 0 w 7254657"/>
              <a:gd name="connsiteY0" fmla="*/ 1132632 h 1261404"/>
              <a:gd name="connsiteX1" fmla="*/ 137012 w 7254657"/>
              <a:gd name="connsiteY1" fmla="*/ 173648 h 1261404"/>
              <a:gd name="connsiteX2" fmla="*/ 298901 w 7254657"/>
              <a:gd name="connsiteY2" fmla="*/ 192258 h 1261404"/>
              <a:gd name="connsiteX3" fmla="*/ 495849 w 7254657"/>
              <a:gd name="connsiteY3" fmla="*/ 220394 h 1261404"/>
              <a:gd name="connsiteX4" fmla="*/ 777203 w 7254657"/>
              <a:gd name="connsiteY4" fmla="*/ 248529 h 1261404"/>
              <a:gd name="connsiteX5" fmla="*/ 861609 w 7254657"/>
              <a:gd name="connsiteY5" fmla="*/ 262597 h 1261404"/>
              <a:gd name="connsiteX6" fmla="*/ 903812 w 7254657"/>
              <a:gd name="connsiteY6" fmla="*/ 276665 h 1261404"/>
              <a:gd name="connsiteX7" fmla="*/ 1297707 w 7254657"/>
              <a:gd name="connsiteY7" fmla="*/ 290732 h 1261404"/>
              <a:gd name="connsiteX8" fmla="*/ 1396181 w 7254657"/>
              <a:gd name="connsiteY8" fmla="*/ 304800 h 1261404"/>
              <a:gd name="connsiteX9" fmla="*/ 1508723 w 7254657"/>
              <a:gd name="connsiteY9" fmla="*/ 318868 h 1261404"/>
              <a:gd name="connsiteX10" fmla="*/ 1663467 w 7254657"/>
              <a:gd name="connsiteY10" fmla="*/ 347003 h 1261404"/>
              <a:gd name="connsiteX11" fmla="*/ 2352784 w 7254657"/>
              <a:gd name="connsiteY11" fmla="*/ 389206 h 1261404"/>
              <a:gd name="connsiteX12" fmla="*/ 3365658 w 7254657"/>
              <a:gd name="connsiteY12" fmla="*/ 375138 h 1261404"/>
              <a:gd name="connsiteX13" fmla="*/ 3604809 w 7254657"/>
              <a:gd name="connsiteY13" fmla="*/ 361071 h 1261404"/>
              <a:gd name="connsiteX14" fmla="*/ 3647012 w 7254657"/>
              <a:gd name="connsiteY14" fmla="*/ 347003 h 1261404"/>
              <a:gd name="connsiteX15" fmla="*/ 4645818 w 7254657"/>
              <a:gd name="connsiteY15" fmla="*/ 332935 h 1261404"/>
              <a:gd name="connsiteX16" fmla="*/ 5236661 w 7254657"/>
              <a:gd name="connsiteY16" fmla="*/ 347003 h 1261404"/>
              <a:gd name="connsiteX17" fmla="*/ 5292932 w 7254657"/>
              <a:gd name="connsiteY17" fmla="*/ 318868 h 1261404"/>
              <a:gd name="connsiteX18" fmla="*/ 6165129 w 7254657"/>
              <a:gd name="connsiteY18" fmla="*/ 304800 h 1261404"/>
              <a:gd name="connsiteX19" fmla="*/ 6376144 w 7254657"/>
              <a:gd name="connsiteY19" fmla="*/ 248529 h 1261404"/>
              <a:gd name="connsiteX20" fmla="*/ 6446483 w 7254657"/>
              <a:gd name="connsiteY20" fmla="*/ 220394 h 1261404"/>
              <a:gd name="connsiteX21" fmla="*/ 6573092 w 7254657"/>
              <a:gd name="connsiteY21" fmla="*/ 192258 h 1261404"/>
              <a:gd name="connsiteX22" fmla="*/ 6629363 w 7254657"/>
              <a:gd name="connsiteY22" fmla="*/ 164123 h 1261404"/>
              <a:gd name="connsiteX23" fmla="*/ 7051393 w 7254657"/>
              <a:gd name="connsiteY23" fmla="*/ 135988 h 1261404"/>
              <a:gd name="connsiteX24" fmla="*/ 7234273 w 7254657"/>
              <a:gd name="connsiteY24" fmla="*/ 980049 h 1261404"/>
              <a:gd name="connsiteX25" fmla="*/ 7248341 w 7254657"/>
              <a:gd name="connsiteY25" fmla="*/ 1050388 h 1261404"/>
              <a:gd name="connsiteX26" fmla="*/ 7192070 w 7254657"/>
              <a:gd name="connsiteY26" fmla="*/ 1078523 h 1261404"/>
              <a:gd name="connsiteX27" fmla="*/ 7149867 w 7254657"/>
              <a:gd name="connsiteY27" fmla="*/ 1064455 h 1261404"/>
              <a:gd name="connsiteX28" fmla="*/ 7121732 w 7254657"/>
              <a:gd name="connsiteY28" fmla="*/ 1022252 h 1261404"/>
              <a:gd name="connsiteX29" fmla="*/ 5560219 w 7254657"/>
              <a:gd name="connsiteY29" fmla="*/ 1261404 h 1261404"/>
              <a:gd name="connsiteX30" fmla="*/ 3478200 w 7254657"/>
              <a:gd name="connsiteY30" fmla="*/ 1176997 h 1261404"/>
              <a:gd name="connsiteX31" fmla="*/ 1974715 w 7254657"/>
              <a:gd name="connsiteY31" fmla="*/ 1254698 h 1261404"/>
              <a:gd name="connsiteX32" fmla="*/ 0 w 7254657"/>
              <a:gd name="connsiteY32" fmla="*/ 1132632 h 1261404"/>
              <a:gd name="connsiteX0" fmla="*/ 0 w 7254657"/>
              <a:gd name="connsiteY0" fmla="*/ 1132632 h 1261404"/>
              <a:gd name="connsiteX1" fmla="*/ 137012 w 7254657"/>
              <a:gd name="connsiteY1" fmla="*/ 173648 h 1261404"/>
              <a:gd name="connsiteX2" fmla="*/ 298901 w 7254657"/>
              <a:gd name="connsiteY2" fmla="*/ 192258 h 1261404"/>
              <a:gd name="connsiteX3" fmla="*/ 495849 w 7254657"/>
              <a:gd name="connsiteY3" fmla="*/ 220394 h 1261404"/>
              <a:gd name="connsiteX4" fmla="*/ 777203 w 7254657"/>
              <a:gd name="connsiteY4" fmla="*/ 248529 h 1261404"/>
              <a:gd name="connsiteX5" fmla="*/ 861609 w 7254657"/>
              <a:gd name="connsiteY5" fmla="*/ 262597 h 1261404"/>
              <a:gd name="connsiteX6" fmla="*/ 903812 w 7254657"/>
              <a:gd name="connsiteY6" fmla="*/ 276665 h 1261404"/>
              <a:gd name="connsiteX7" fmla="*/ 1297707 w 7254657"/>
              <a:gd name="connsiteY7" fmla="*/ 290732 h 1261404"/>
              <a:gd name="connsiteX8" fmla="*/ 1396181 w 7254657"/>
              <a:gd name="connsiteY8" fmla="*/ 304800 h 1261404"/>
              <a:gd name="connsiteX9" fmla="*/ 1508723 w 7254657"/>
              <a:gd name="connsiteY9" fmla="*/ 318868 h 1261404"/>
              <a:gd name="connsiteX10" fmla="*/ 1663467 w 7254657"/>
              <a:gd name="connsiteY10" fmla="*/ 347003 h 1261404"/>
              <a:gd name="connsiteX11" fmla="*/ 2352784 w 7254657"/>
              <a:gd name="connsiteY11" fmla="*/ 389206 h 1261404"/>
              <a:gd name="connsiteX12" fmla="*/ 3365658 w 7254657"/>
              <a:gd name="connsiteY12" fmla="*/ 375138 h 1261404"/>
              <a:gd name="connsiteX13" fmla="*/ 3604809 w 7254657"/>
              <a:gd name="connsiteY13" fmla="*/ 361071 h 1261404"/>
              <a:gd name="connsiteX14" fmla="*/ 3647012 w 7254657"/>
              <a:gd name="connsiteY14" fmla="*/ 347003 h 1261404"/>
              <a:gd name="connsiteX15" fmla="*/ 4645818 w 7254657"/>
              <a:gd name="connsiteY15" fmla="*/ 332935 h 1261404"/>
              <a:gd name="connsiteX16" fmla="*/ 5236661 w 7254657"/>
              <a:gd name="connsiteY16" fmla="*/ 347003 h 1261404"/>
              <a:gd name="connsiteX17" fmla="*/ 5292932 w 7254657"/>
              <a:gd name="connsiteY17" fmla="*/ 318868 h 1261404"/>
              <a:gd name="connsiteX18" fmla="*/ 6165129 w 7254657"/>
              <a:gd name="connsiteY18" fmla="*/ 304800 h 1261404"/>
              <a:gd name="connsiteX19" fmla="*/ 6376144 w 7254657"/>
              <a:gd name="connsiteY19" fmla="*/ 248529 h 1261404"/>
              <a:gd name="connsiteX20" fmla="*/ 6446483 w 7254657"/>
              <a:gd name="connsiteY20" fmla="*/ 220394 h 1261404"/>
              <a:gd name="connsiteX21" fmla="*/ 6573092 w 7254657"/>
              <a:gd name="connsiteY21" fmla="*/ 192258 h 1261404"/>
              <a:gd name="connsiteX22" fmla="*/ 6629363 w 7254657"/>
              <a:gd name="connsiteY22" fmla="*/ 164123 h 1261404"/>
              <a:gd name="connsiteX23" fmla="*/ 7051393 w 7254657"/>
              <a:gd name="connsiteY23" fmla="*/ 135988 h 1261404"/>
              <a:gd name="connsiteX24" fmla="*/ 7234273 w 7254657"/>
              <a:gd name="connsiteY24" fmla="*/ 980049 h 1261404"/>
              <a:gd name="connsiteX25" fmla="*/ 7248341 w 7254657"/>
              <a:gd name="connsiteY25" fmla="*/ 1050388 h 1261404"/>
              <a:gd name="connsiteX26" fmla="*/ 7192070 w 7254657"/>
              <a:gd name="connsiteY26" fmla="*/ 1078523 h 1261404"/>
              <a:gd name="connsiteX27" fmla="*/ 7149867 w 7254657"/>
              <a:gd name="connsiteY27" fmla="*/ 1064455 h 1261404"/>
              <a:gd name="connsiteX28" fmla="*/ 5560219 w 7254657"/>
              <a:gd name="connsiteY28" fmla="*/ 1261404 h 1261404"/>
              <a:gd name="connsiteX29" fmla="*/ 3478200 w 7254657"/>
              <a:gd name="connsiteY29" fmla="*/ 1176997 h 1261404"/>
              <a:gd name="connsiteX30" fmla="*/ 1974715 w 7254657"/>
              <a:gd name="connsiteY30" fmla="*/ 1254698 h 1261404"/>
              <a:gd name="connsiteX31" fmla="*/ 0 w 7254657"/>
              <a:gd name="connsiteY31" fmla="*/ 1132632 h 1261404"/>
              <a:gd name="connsiteX0" fmla="*/ 0 w 7254657"/>
              <a:gd name="connsiteY0" fmla="*/ 1132632 h 1261404"/>
              <a:gd name="connsiteX1" fmla="*/ 137012 w 7254657"/>
              <a:gd name="connsiteY1" fmla="*/ 173648 h 1261404"/>
              <a:gd name="connsiteX2" fmla="*/ 298901 w 7254657"/>
              <a:gd name="connsiteY2" fmla="*/ 192258 h 1261404"/>
              <a:gd name="connsiteX3" fmla="*/ 495849 w 7254657"/>
              <a:gd name="connsiteY3" fmla="*/ 220394 h 1261404"/>
              <a:gd name="connsiteX4" fmla="*/ 777203 w 7254657"/>
              <a:gd name="connsiteY4" fmla="*/ 248529 h 1261404"/>
              <a:gd name="connsiteX5" fmla="*/ 861609 w 7254657"/>
              <a:gd name="connsiteY5" fmla="*/ 262597 h 1261404"/>
              <a:gd name="connsiteX6" fmla="*/ 903812 w 7254657"/>
              <a:gd name="connsiteY6" fmla="*/ 276665 h 1261404"/>
              <a:gd name="connsiteX7" fmla="*/ 1297707 w 7254657"/>
              <a:gd name="connsiteY7" fmla="*/ 290732 h 1261404"/>
              <a:gd name="connsiteX8" fmla="*/ 1396181 w 7254657"/>
              <a:gd name="connsiteY8" fmla="*/ 304800 h 1261404"/>
              <a:gd name="connsiteX9" fmla="*/ 1508723 w 7254657"/>
              <a:gd name="connsiteY9" fmla="*/ 318868 h 1261404"/>
              <a:gd name="connsiteX10" fmla="*/ 1663467 w 7254657"/>
              <a:gd name="connsiteY10" fmla="*/ 347003 h 1261404"/>
              <a:gd name="connsiteX11" fmla="*/ 2352784 w 7254657"/>
              <a:gd name="connsiteY11" fmla="*/ 389206 h 1261404"/>
              <a:gd name="connsiteX12" fmla="*/ 3365658 w 7254657"/>
              <a:gd name="connsiteY12" fmla="*/ 375138 h 1261404"/>
              <a:gd name="connsiteX13" fmla="*/ 3604809 w 7254657"/>
              <a:gd name="connsiteY13" fmla="*/ 361071 h 1261404"/>
              <a:gd name="connsiteX14" fmla="*/ 3647012 w 7254657"/>
              <a:gd name="connsiteY14" fmla="*/ 347003 h 1261404"/>
              <a:gd name="connsiteX15" fmla="*/ 4645818 w 7254657"/>
              <a:gd name="connsiteY15" fmla="*/ 332935 h 1261404"/>
              <a:gd name="connsiteX16" fmla="*/ 5236661 w 7254657"/>
              <a:gd name="connsiteY16" fmla="*/ 347003 h 1261404"/>
              <a:gd name="connsiteX17" fmla="*/ 5292932 w 7254657"/>
              <a:gd name="connsiteY17" fmla="*/ 318868 h 1261404"/>
              <a:gd name="connsiteX18" fmla="*/ 6165129 w 7254657"/>
              <a:gd name="connsiteY18" fmla="*/ 304800 h 1261404"/>
              <a:gd name="connsiteX19" fmla="*/ 6376144 w 7254657"/>
              <a:gd name="connsiteY19" fmla="*/ 248529 h 1261404"/>
              <a:gd name="connsiteX20" fmla="*/ 6446483 w 7254657"/>
              <a:gd name="connsiteY20" fmla="*/ 220394 h 1261404"/>
              <a:gd name="connsiteX21" fmla="*/ 6573092 w 7254657"/>
              <a:gd name="connsiteY21" fmla="*/ 192258 h 1261404"/>
              <a:gd name="connsiteX22" fmla="*/ 6629363 w 7254657"/>
              <a:gd name="connsiteY22" fmla="*/ 164123 h 1261404"/>
              <a:gd name="connsiteX23" fmla="*/ 7051393 w 7254657"/>
              <a:gd name="connsiteY23" fmla="*/ 135988 h 1261404"/>
              <a:gd name="connsiteX24" fmla="*/ 7234273 w 7254657"/>
              <a:gd name="connsiteY24" fmla="*/ 980049 h 1261404"/>
              <a:gd name="connsiteX25" fmla="*/ 7248341 w 7254657"/>
              <a:gd name="connsiteY25" fmla="*/ 1050388 h 1261404"/>
              <a:gd name="connsiteX26" fmla="*/ 7192070 w 7254657"/>
              <a:gd name="connsiteY26" fmla="*/ 1078523 h 1261404"/>
              <a:gd name="connsiteX27" fmla="*/ 5560219 w 7254657"/>
              <a:gd name="connsiteY27" fmla="*/ 1261404 h 1261404"/>
              <a:gd name="connsiteX28" fmla="*/ 3478200 w 7254657"/>
              <a:gd name="connsiteY28" fmla="*/ 1176997 h 1261404"/>
              <a:gd name="connsiteX29" fmla="*/ 1974715 w 7254657"/>
              <a:gd name="connsiteY29" fmla="*/ 1254698 h 1261404"/>
              <a:gd name="connsiteX30" fmla="*/ 0 w 7254657"/>
              <a:gd name="connsiteY30" fmla="*/ 1132632 h 1261404"/>
              <a:gd name="connsiteX0" fmla="*/ 0 w 7248341"/>
              <a:gd name="connsiteY0" fmla="*/ 1132632 h 1261404"/>
              <a:gd name="connsiteX1" fmla="*/ 137012 w 7248341"/>
              <a:gd name="connsiteY1" fmla="*/ 173648 h 1261404"/>
              <a:gd name="connsiteX2" fmla="*/ 298901 w 7248341"/>
              <a:gd name="connsiteY2" fmla="*/ 192258 h 1261404"/>
              <a:gd name="connsiteX3" fmla="*/ 495849 w 7248341"/>
              <a:gd name="connsiteY3" fmla="*/ 220394 h 1261404"/>
              <a:gd name="connsiteX4" fmla="*/ 777203 w 7248341"/>
              <a:gd name="connsiteY4" fmla="*/ 248529 h 1261404"/>
              <a:gd name="connsiteX5" fmla="*/ 861609 w 7248341"/>
              <a:gd name="connsiteY5" fmla="*/ 262597 h 1261404"/>
              <a:gd name="connsiteX6" fmla="*/ 903812 w 7248341"/>
              <a:gd name="connsiteY6" fmla="*/ 276665 h 1261404"/>
              <a:gd name="connsiteX7" fmla="*/ 1297707 w 7248341"/>
              <a:gd name="connsiteY7" fmla="*/ 290732 h 1261404"/>
              <a:gd name="connsiteX8" fmla="*/ 1396181 w 7248341"/>
              <a:gd name="connsiteY8" fmla="*/ 304800 h 1261404"/>
              <a:gd name="connsiteX9" fmla="*/ 1508723 w 7248341"/>
              <a:gd name="connsiteY9" fmla="*/ 318868 h 1261404"/>
              <a:gd name="connsiteX10" fmla="*/ 1663467 w 7248341"/>
              <a:gd name="connsiteY10" fmla="*/ 347003 h 1261404"/>
              <a:gd name="connsiteX11" fmla="*/ 2352784 w 7248341"/>
              <a:gd name="connsiteY11" fmla="*/ 389206 h 1261404"/>
              <a:gd name="connsiteX12" fmla="*/ 3365658 w 7248341"/>
              <a:gd name="connsiteY12" fmla="*/ 375138 h 1261404"/>
              <a:gd name="connsiteX13" fmla="*/ 3604809 w 7248341"/>
              <a:gd name="connsiteY13" fmla="*/ 361071 h 1261404"/>
              <a:gd name="connsiteX14" fmla="*/ 3647012 w 7248341"/>
              <a:gd name="connsiteY14" fmla="*/ 347003 h 1261404"/>
              <a:gd name="connsiteX15" fmla="*/ 4645818 w 7248341"/>
              <a:gd name="connsiteY15" fmla="*/ 332935 h 1261404"/>
              <a:gd name="connsiteX16" fmla="*/ 5236661 w 7248341"/>
              <a:gd name="connsiteY16" fmla="*/ 347003 h 1261404"/>
              <a:gd name="connsiteX17" fmla="*/ 5292932 w 7248341"/>
              <a:gd name="connsiteY17" fmla="*/ 318868 h 1261404"/>
              <a:gd name="connsiteX18" fmla="*/ 6165129 w 7248341"/>
              <a:gd name="connsiteY18" fmla="*/ 304800 h 1261404"/>
              <a:gd name="connsiteX19" fmla="*/ 6376144 w 7248341"/>
              <a:gd name="connsiteY19" fmla="*/ 248529 h 1261404"/>
              <a:gd name="connsiteX20" fmla="*/ 6446483 w 7248341"/>
              <a:gd name="connsiteY20" fmla="*/ 220394 h 1261404"/>
              <a:gd name="connsiteX21" fmla="*/ 6573092 w 7248341"/>
              <a:gd name="connsiteY21" fmla="*/ 192258 h 1261404"/>
              <a:gd name="connsiteX22" fmla="*/ 6629363 w 7248341"/>
              <a:gd name="connsiteY22" fmla="*/ 164123 h 1261404"/>
              <a:gd name="connsiteX23" fmla="*/ 7051393 w 7248341"/>
              <a:gd name="connsiteY23" fmla="*/ 135988 h 1261404"/>
              <a:gd name="connsiteX24" fmla="*/ 7234273 w 7248341"/>
              <a:gd name="connsiteY24" fmla="*/ 980049 h 1261404"/>
              <a:gd name="connsiteX25" fmla="*/ 7248341 w 7248341"/>
              <a:gd name="connsiteY25" fmla="*/ 1050388 h 1261404"/>
              <a:gd name="connsiteX26" fmla="*/ 5560219 w 7248341"/>
              <a:gd name="connsiteY26" fmla="*/ 1261404 h 1261404"/>
              <a:gd name="connsiteX27" fmla="*/ 3478200 w 7248341"/>
              <a:gd name="connsiteY27" fmla="*/ 1176997 h 1261404"/>
              <a:gd name="connsiteX28" fmla="*/ 1974715 w 7248341"/>
              <a:gd name="connsiteY28" fmla="*/ 1254698 h 1261404"/>
              <a:gd name="connsiteX29" fmla="*/ 0 w 7248341"/>
              <a:gd name="connsiteY29" fmla="*/ 1132632 h 1261404"/>
              <a:gd name="connsiteX0" fmla="*/ 0 w 7496870"/>
              <a:gd name="connsiteY0" fmla="*/ 1132632 h 1261404"/>
              <a:gd name="connsiteX1" fmla="*/ 137012 w 7496870"/>
              <a:gd name="connsiteY1" fmla="*/ 173648 h 1261404"/>
              <a:gd name="connsiteX2" fmla="*/ 298901 w 7496870"/>
              <a:gd name="connsiteY2" fmla="*/ 192258 h 1261404"/>
              <a:gd name="connsiteX3" fmla="*/ 495849 w 7496870"/>
              <a:gd name="connsiteY3" fmla="*/ 220394 h 1261404"/>
              <a:gd name="connsiteX4" fmla="*/ 777203 w 7496870"/>
              <a:gd name="connsiteY4" fmla="*/ 248529 h 1261404"/>
              <a:gd name="connsiteX5" fmla="*/ 861609 w 7496870"/>
              <a:gd name="connsiteY5" fmla="*/ 262597 h 1261404"/>
              <a:gd name="connsiteX6" fmla="*/ 903812 w 7496870"/>
              <a:gd name="connsiteY6" fmla="*/ 276665 h 1261404"/>
              <a:gd name="connsiteX7" fmla="*/ 1297707 w 7496870"/>
              <a:gd name="connsiteY7" fmla="*/ 290732 h 1261404"/>
              <a:gd name="connsiteX8" fmla="*/ 1396181 w 7496870"/>
              <a:gd name="connsiteY8" fmla="*/ 304800 h 1261404"/>
              <a:gd name="connsiteX9" fmla="*/ 1508723 w 7496870"/>
              <a:gd name="connsiteY9" fmla="*/ 318868 h 1261404"/>
              <a:gd name="connsiteX10" fmla="*/ 1663467 w 7496870"/>
              <a:gd name="connsiteY10" fmla="*/ 347003 h 1261404"/>
              <a:gd name="connsiteX11" fmla="*/ 2352784 w 7496870"/>
              <a:gd name="connsiteY11" fmla="*/ 389206 h 1261404"/>
              <a:gd name="connsiteX12" fmla="*/ 3365658 w 7496870"/>
              <a:gd name="connsiteY12" fmla="*/ 375138 h 1261404"/>
              <a:gd name="connsiteX13" fmla="*/ 3604809 w 7496870"/>
              <a:gd name="connsiteY13" fmla="*/ 361071 h 1261404"/>
              <a:gd name="connsiteX14" fmla="*/ 3647012 w 7496870"/>
              <a:gd name="connsiteY14" fmla="*/ 347003 h 1261404"/>
              <a:gd name="connsiteX15" fmla="*/ 4645818 w 7496870"/>
              <a:gd name="connsiteY15" fmla="*/ 332935 h 1261404"/>
              <a:gd name="connsiteX16" fmla="*/ 5236661 w 7496870"/>
              <a:gd name="connsiteY16" fmla="*/ 347003 h 1261404"/>
              <a:gd name="connsiteX17" fmla="*/ 5292932 w 7496870"/>
              <a:gd name="connsiteY17" fmla="*/ 318868 h 1261404"/>
              <a:gd name="connsiteX18" fmla="*/ 6165129 w 7496870"/>
              <a:gd name="connsiteY18" fmla="*/ 304800 h 1261404"/>
              <a:gd name="connsiteX19" fmla="*/ 6376144 w 7496870"/>
              <a:gd name="connsiteY19" fmla="*/ 248529 h 1261404"/>
              <a:gd name="connsiteX20" fmla="*/ 6446483 w 7496870"/>
              <a:gd name="connsiteY20" fmla="*/ 220394 h 1261404"/>
              <a:gd name="connsiteX21" fmla="*/ 6573092 w 7496870"/>
              <a:gd name="connsiteY21" fmla="*/ 192258 h 1261404"/>
              <a:gd name="connsiteX22" fmla="*/ 6629363 w 7496870"/>
              <a:gd name="connsiteY22" fmla="*/ 164123 h 1261404"/>
              <a:gd name="connsiteX23" fmla="*/ 7051393 w 7496870"/>
              <a:gd name="connsiteY23" fmla="*/ 135988 h 1261404"/>
              <a:gd name="connsiteX24" fmla="*/ 7248341 w 7496870"/>
              <a:gd name="connsiteY24" fmla="*/ 1050388 h 1261404"/>
              <a:gd name="connsiteX25" fmla="*/ 5560219 w 7496870"/>
              <a:gd name="connsiteY25" fmla="*/ 1261404 h 1261404"/>
              <a:gd name="connsiteX26" fmla="*/ 3478200 w 7496870"/>
              <a:gd name="connsiteY26" fmla="*/ 1176997 h 1261404"/>
              <a:gd name="connsiteX27" fmla="*/ 1974715 w 7496870"/>
              <a:gd name="connsiteY27" fmla="*/ 1254698 h 1261404"/>
              <a:gd name="connsiteX28" fmla="*/ 0 w 7496870"/>
              <a:gd name="connsiteY28" fmla="*/ 1132632 h 1261404"/>
              <a:gd name="connsiteX0" fmla="*/ 0 w 7496870"/>
              <a:gd name="connsiteY0" fmla="*/ 1139666 h 1268438"/>
              <a:gd name="connsiteX1" fmla="*/ 137012 w 7496870"/>
              <a:gd name="connsiteY1" fmla="*/ 180682 h 1268438"/>
              <a:gd name="connsiteX2" fmla="*/ 298901 w 7496870"/>
              <a:gd name="connsiteY2" fmla="*/ 199292 h 1268438"/>
              <a:gd name="connsiteX3" fmla="*/ 495849 w 7496870"/>
              <a:gd name="connsiteY3" fmla="*/ 227428 h 1268438"/>
              <a:gd name="connsiteX4" fmla="*/ 777203 w 7496870"/>
              <a:gd name="connsiteY4" fmla="*/ 255563 h 1268438"/>
              <a:gd name="connsiteX5" fmla="*/ 861609 w 7496870"/>
              <a:gd name="connsiteY5" fmla="*/ 269631 h 1268438"/>
              <a:gd name="connsiteX6" fmla="*/ 903812 w 7496870"/>
              <a:gd name="connsiteY6" fmla="*/ 283699 h 1268438"/>
              <a:gd name="connsiteX7" fmla="*/ 1297707 w 7496870"/>
              <a:gd name="connsiteY7" fmla="*/ 297766 h 1268438"/>
              <a:gd name="connsiteX8" fmla="*/ 1396181 w 7496870"/>
              <a:gd name="connsiteY8" fmla="*/ 311834 h 1268438"/>
              <a:gd name="connsiteX9" fmla="*/ 1508723 w 7496870"/>
              <a:gd name="connsiteY9" fmla="*/ 325902 h 1268438"/>
              <a:gd name="connsiteX10" fmla="*/ 1663467 w 7496870"/>
              <a:gd name="connsiteY10" fmla="*/ 354037 h 1268438"/>
              <a:gd name="connsiteX11" fmla="*/ 2352784 w 7496870"/>
              <a:gd name="connsiteY11" fmla="*/ 396240 h 1268438"/>
              <a:gd name="connsiteX12" fmla="*/ 3365658 w 7496870"/>
              <a:gd name="connsiteY12" fmla="*/ 382172 h 1268438"/>
              <a:gd name="connsiteX13" fmla="*/ 3604809 w 7496870"/>
              <a:gd name="connsiteY13" fmla="*/ 368105 h 1268438"/>
              <a:gd name="connsiteX14" fmla="*/ 3647012 w 7496870"/>
              <a:gd name="connsiteY14" fmla="*/ 354037 h 1268438"/>
              <a:gd name="connsiteX15" fmla="*/ 4645818 w 7496870"/>
              <a:gd name="connsiteY15" fmla="*/ 339969 h 1268438"/>
              <a:gd name="connsiteX16" fmla="*/ 5236661 w 7496870"/>
              <a:gd name="connsiteY16" fmla="*/ 354037 h 1268438"/>
              <a:gd name="connsiteX17" fmla="*/ 5292932 w 7496870"/>
              <a:gd name="connsiteY17" fmla="*/ 325902 h 1268438"/>
              <a:gd name="connsiteX18" fmla="*/ 6165129 w 7496870"/>
              <a:gd name="connsiteY18" fmla="*/ 311834 h 1268438"/>
              <a:gd name="connsiteX19" fmla="*/ 6376144 w 7496870"/>
              <a:gd name="connsiteY19" fmla="*/ 255563 h 1268438"/>
              <a:gd name="connsiteX20" fmla="*/ 6446483 w 7496870"/>
              <a:gd name="connsiteY20" fmla="*/ 227428 h 1268438"/>
              <a:gd name="connsiteX21" fmla="*/ 6573092 w 7496870"/>
              <a:gd name="connsiteY21" fmla="*/ 199292 h 1268438"/>
              <a:gd name="connsiteX22" fmla="*/ 7051393 w 7496870"/>
              <a:gd name="connsiteY22" fmla="*/ 143022 h 1268438"/>
              <a:gd name="connsiteX23" fmla="*/ 7248341 w 7496870"/>
              <a:gd name="connsiteY23" fmla="*/ 1057422 h 1268438"/>
              <a:gd name="connsiteX24" fmla="*/ 5560219 w 7496870"/>
              <a:gd name="connsiteY24" fmla="*/ 1268438 h 1268438"/>
              <a:gd name="connsiteX25" fmla="*/ 3478200 w 7496870"/>
              <a:gd name="connsiteY25" fmla="*/ 1184031 h 1268438"/>
              <a:gd name="connsiteX26" fmla="*/ 1974715 w 7496870"/>
              <a:gd name="connsiteY26" fmla="*/ 1261732 h 1268438"/>
              <a:gd name="connsiteX27" fmla="*/ 0 w 7496870"/>
              <a:gd name="connsiteY27" fmla="*/ 1139666 h 1268438"/>
              <a:gd name="connsiteX0" fmla="*/ 0 w 7496870"/>
              <a:gd name="connsiteY0" fmla="*/ 1134976 h 1263748"/>
              <a:gd name="connsiteX1" fmla="*/ 137012 w 7496870"/>
              <a:gd name="connsiteY1" fmla="*/ 175992 h 1263748"/>
              <a:gd name="connsiteX2" fmla="*/ 298901 w 7496870"/>
              <a:gd name="connsiteY2" fmla="*/ 194602 h 1263748"/>
              <a:gd name="connsiteX3" fmla="*/ 495849 w 7496870"/>
              <a:gd name="connsiteY3" fmla="*/ 222738 h 1263748"/>
              <a:gd name="connsiteX4" fmla="*/ 777203 w 7496870"/>
              <a:gd name="connsiteY4" fmla="*/ 250873 h 1263748"/>
              <a:gd name="connsiteX5" fmla="*/ 861609 w 7496870"/>
              <a:gd name="connsiteY5" fmla="*/ 264941 h 1263748"/>
              <a:gd name="connsiteX6" fmla="*/ 903812 w 7496870"/>
              <a:gd name="connsiteY6" fmla="*/ 279009 h 1263748"/>
              <a:gd name="connsiteX7" fmla="*/ 1297707 w 7496870"/>
              <a:gd name="connsiteY7" fmla="*/ 293076 h 1263748"/>
              <a:gd name="connsiteX8" fmla="*/ 1396181 w 7496870"/>
              <a:gd name="connsiteY8" fmla="*/ 307144 h 1263748"/>
              <a:gd name="connsiteX9" fmla="*/ 1508723 w 7496870"/>
              <a:gd name="connsiteY9" fmla="*/ 321212 h 1263748"/>
              <a:gd name="connsiteX10" fmla="*/ 1663467 w 7496870"/>
              <a:gd name="connsiteY10" fmla="*/ 349347 h 1263748"/>
              <a:gd name="connsiteX11" fmla="*/ 2352784 w 7496870"/>
              <a:gd name="connsiteY11" fmla="*/ 391550 h 1263748"/>
              <a:gd name="connsiteX12" fmla="*/ 3365658 w 7496870"/>
              <a:gd name="connsiteY12" fmla="*/ 377482 h 1263748"/>
              <a:gd name="connsiteX13" fmla="*/ 3604809 w 7496870"/>
              <a:gd name="connsiteY13" fmla="*/ 363415 h 1263748"/>
              <a:gd name="connsiteX14" fmla="*/ 3647012 w 7496870"/>
              <a:gd name="connsiteY14" fmla="*/ 349347 h 1263748"/>
              <a:gd name="connsiteX15" fmla="*/ 4645818 w 7496870"/>
              <a:gd name="connsiteY15" fmla="*/ 335279 h 1263748"/>
              <a:gd name="connsiteX16" fmla="*/ 5236661 w 7496870"/>
              <a:gd name="connsiteY16" fmla="*/ 349347 h 1263748"/>
              <a:gd name="connsiteX17" fmla="*/ 5292932 w 7496870"/>
              <a:gd name="connsiteY17" fmla="*/ 321212 h 1263748"/>
              <a:gd name="connsiteX18" fmla="*/ 6165129 w 7496870"/>
              <a:gd name="connsiteY18" fmla="*/ 307144 h 1263748"/>
              <a:gd name="connsiteX19" fmla="*/ 6376144 w 7496870"/>
              <a:gd name="connsiteY19" fmla="*/ 250873 h 1263748"/>
              <a:gd name="connsiteX20" fmla="*/ 6446483 w 7496870"/>
              <a:gd name="connsiteY20" fmla="*/ 222738 h 1263748"/>
              <a:gd name="connsiteX21" fmla="*/ 7051393 w 7496870"/>
              <a:gd name="connsiteY21" fmla="*/ 138332 h 1263748"/>
              <a:gd name="connsiteX22" fmla="*/ 7248341 w 7496870"/>
              <a:gd name="connsiteY22" fmla="*/ 1052732 h 1263748"/>
              <a:gd name="connsiteX23" fmla="*/ 5560219 w 7496870"/>
              <a:gd name="connsiteY23" fmla="*/ 1263748 h 1263748"/>
              <a:gd name="connsiteX24" fmla="*/ 3478200 w 7496870"/>
              <a:gd name="connsiteY24" fmla="*/ 1179341 h 1263748"/>
              <a:gd name="connsiteX25" fmla="*/ 1974715 w 7496870"/>
              <a:gd name="connsiteY25" fmla="*/ 1257042 h 1263748"/>
              <a:gd name="connsiteX26" fmla="*/ 0 w 7496870"/>
              <a:gd name="connsiteY26" fmla="*/ 1134976 h 1263748"/>
              <a:gd name="connsiteX0" fmla="*/ 0 w 7496870"/>
              <a:gd name="connsiteY0" fmla="*/ 1130287 h 1259059"/>
              <a:gd name="connsiteX1" fmla="*/ 137012 w 7496870"/>
              <a:gd name="connsiteY1" fmla="*/ 171303 h 1259059"/>
              <a:gd name="connsiteX2" fmla="*/ 298901 w 7496870"/>
              <a:gd name="connsiteY2" fmla="*/ 189913 h 1259059"/>
              <a:gd name="connsiteX3" fmla="*/ 495849 w 7496870"/>
              <a:gd name="connsiteY3" fmla="*/ 218049 h 1259059"/>
              <a:gd name="connsiteX4" fmla="*/ 777203 w 7496870"/>
              <a:gd name="connsiteY4" fmla="*/ 246184 h 1259059"/>
              <a:gd name="connsiteX5" fmla="*/ 861609 w 7496870"/>
              <a:gd name="connsiteY5" fmla="*/ 260252 h 1259059"/>
              <a:gd name="connsiteX6" fmla="*/ 903812 w 7496870"/>
              <a:gd name="connsiteY6" fmla="*/ 274320 h 1259059"/>
              <a:gd name="connsiteX7" fmla="*/ 1297707 w 7496870"/>
              <a:gd name="connsiteY7" fmla="*/ 288387 h 1259059"/>
              <a:gd name="connsiteX8" fmla="*/ 1396181 w 7496870"/>
              <a:gd name="connsiteY8" fmla="*/ 302455 h 1259059"/>
              <a:gd name="connsiteX9" fmla="*/ 1508723 w 7496870"/>
              <a:gd name="connsiteY9" fmla="*/ 316523 h 1259059"/>
              <a:gd name="connsiteX10" fmla="*/ 1663467 w 7496870"/>
              <a:gd name="connsiteY10" fmla="*/ 344658 h 1259059"/>
              <a:gd name="connsiteX11" fmla="*/ 2352784 w 7496870"/>
              <a:gd name="connsiteY11" fmla="*/ 386861 h 1259059"/>
              <a:gd name="connsiteX12" fmla="*/ 3365658 w 7496870"/>
              <a:gd name="connsiteY12" fmla="*/ 372793 h 1259059"/>
              <a:gd name="connsiteX13" fmla="*/ 3604809 w 7496870"/>
              <a:gd name="connsiteY13" fmla="*/ 358726 h 1259059"/>
              <a:gd name="connsiteX14" fmla="*/ 3647012 w 7496870"/>
              <a:gd name="connsiteY14" fmla="*/ 344658 h 1259059"/>
              <a:gd name="connsiteX15" fmla="*/ 4645818 w 7496870"/>
              <a:gd name="connsiteY15" fmla="*/ 330590 h 1259059"/>
              <a:gd name="connsiteX16" fmla="*/ 5236661 w 7496870"/>
              <a:gd name="connsiteY16" fmla="*/ 344658 h 1259059"/>
              <a:gd name="connsiteX17" fmla="*/ 5292932 w 7496870"/>
              <a:gd name="connsiteY17" fmla="*/ 316523 h 1259059"/>
              <a:gd name="connsiteX18" fmla="*/ 6165129 w 7496870"/>
              <a:gd name="connsiteY18" fmla="*/ 302455 h 1259059"/>
              <a:gd name="connsiteX19" fmla="*/ 6376144 w 7496870"/>
              <a:gd name="connsiteY19" fmla="*/ 246184 h 1259059"/>
              <a:gd name="connsiteX20" fmla="*/ 7051393 w 7496870"/>
              <a:gd name="connsiteY20" fmla="*/ 133643 h 1259059"/>
              <a:gd name="connsiteX21" fmla="*/ 7248341 w 7496870"/>
              <a:gd name="connsiteY21" fmla="*/ 1048043 h 1259059"/>
              <a:gd name="connsiteX22" fmla="*/ 5560219 w 7496870"/>
              <a:gd name="connsiteY22" fmla="*/ 1259059 h 1259059"/>
              <a:gd name="connsiteX23" fmla="*/ 3478200 w 7496870"/>
              <a:gd name="connsiteY23" fmla="*/ 1174652 h 1259059"/>
              <a:gd name="connsiteX24" fmla="*/ 1974715 w 7496870"/>
              <a:gd name="connsiteY24" fmla="*/ 1252353 h 1259059"/>
              <a:gd name="connsiteX25" fmla="*/ 0 w 7496870"/>
              <a:gd name="connsiteY25" fmla="*/ 1130287 h 1259059"/>
              <a:gd name="connsiteX0" fmla="*/ 0 w 7496870"/>
              <a:gd name="connsiteY0" fmla="*/ 1130287 h 1259059"/>
              <a:gd name="connsiteX1" fmla="*/ 137012 w 7496870"/>
              <a:gd name="connsiteY1" fmla="*/ 171303 h 1259059"/>
              <a:gd name="connsiteX2" fmla="*/ 298901 w 7496870"/>
              <a:gd name="connsiteY2" fmla="*/ 189913 h 1259059"/>
              <a:gd name="connsiteX3" fmla="*/ 495849 w 7496870"/>
              <a:gd name="connsiteY3" fmla="*/ 218049 h 1259059"/>
              <a:gd name="connsiteX4" fmla="*/ 777203 w 7496870"/>
              <a:gd name="connsiteY4" fmla="*/ 246184 h 1259059"/>
              <a:gd name="connsiteX5" fmla="*/ 861609 w 7496870"/>
              <a:gd name="connsiteY5" fmla="*/ 260252 h 1259059"/>
              <a:gd name="connsiteX6" fmla="*/ 903812 w 7496870"/>
              <a:gd name="connsiteY6" fmla="*/ 274320 h 1259059"/>
              <a:gd name="connsiteX7" fmla="*/ 1297707 w 7496870"/>
              <a:gd name="connsiteY7" fmla="*/ 288387 h 1259059"/>
              <a:gd name="connsiteX8" fmla="*/ 1396181 w 7496870"/>
              <a:gd name="connsiteY8" fmla="*/ 302455 h 1259059"/>
              <a:gd name="connsiteX9" fmla="*/ 1508723 w 7496870"/>
              <a:gd name="connsiteY9" fmla="*/ 316523 h 1259059"/>
              <a:gd name="connsiteX10" fmla="*/ 1663467 w 7496870"/>
              <a:gd name="connsiteY10" fmla="*/ 344658 h 1259059"/>
              <a:gd name="connsiteX11" fmla="*/ 2352784 w 7496870"/>
              <a:gd name="connsiteY11" fmla="*/ 386861 h 1259059"/>
              <a:gd name="connsiteX12" fmla="*/ 3365658 w 7496870"/>
              <a:gd name="connsiteY12" fmla="*/ 372793 h 1259059"/>
              <a:gd name="connsiteX13" fmla="*/ 3604809 w 7496870"/>
              <a:gd name="connsiteY13" fmla="*/ 358726 h 1259059"/>
              <a:gd name="connsiteX14" fmla="*/ 3647012 w 7496870"/>
              <a:gd name="connsiteY14" fmla="*/ 344658 h 1259059"/>
              <a:gd name="connsiteX15" fmla="*/ 4645818 w 7496870"/>
              <a:gd name="connsiteY15" fmla="*/ 330590 h 1259059"/>
              <a:gd name="connsiteX16" fmla="*/ 5236661 w 7496870"/>
              <a:gd name="connsiteY16" fmla="*/ 344658 h 1259059"/>
              <a:gd name="connsiteX17" fmla="*/ 5292932 w 7496870"/>
              <a:gd name="connsiteY17" fmla="*/ 316523 h 1259059"/>
              <a:gd name="connsiteX18" fmla="*/ 6376144 w 7496870"/>
              <a:gd name="connsiteY18" fmla="*/ 246184 h 1259059"/>
              <a:gd name="connsiteX19" fmla="*/ 7051393 w 7496870"/>
              <a:gd name="connsiteY19" fmla="*/ 133643 h 1259059"/>
              <a:gd name="connsiteX20" fmla="*/ 7248341 w 7496870"/>
              <a:gd name="connsiteY20" fmla="*/ 1048043 h 1259059"/>
              <a:gd name="connsiteX21" fmla="*/ 5560219 w 7496870"/>
              <a:gd name="connsiteY21" fmla="*/ 1259059 h 1259059"/>
              <a:gd name="connsiteX22" fmla="*/ 3478200 w 7496870"/>
              <a:gd name="connsiteY22" fmla="*/ 1174652 h 1259059"/>
              <a:gd name="connsiteX23" fmla="*/ 1974715 w 7496870"/>
              <a:gd name="connsiteY23" fmla="*/ 1252353 h 1259059"/>
              <a:gd name="connsiteX24" fmla="*/ 0 w 7496870"/>
              <a:gd name="connsiteY24" fmla="*/ 1130287 h 1259059"/>
              <a:gd name="connsiteX0" fmla="*/ 0 w 7496870"/>
              <a:gd name="connsiteY0" fmla="*/ 1118564 h 1247336"/>
              <a:gd name="connsiteX1" fmla="*/ 137012 w 7496870"/>
              <a:gd name="connsiteY1" fmla="*/ 159580 h 1247336"/>
              <a:gd name="connsiteX2" fmla="*/ 298901 w 7496870"/>
              <a:gd name="connsiteY2" fmla="*/ 178190 h 1247336"/>
              <a:gd name="connsiteX3" fmla="*/ 495849 w 7496870"/>
              <a:gd name="connsiteY3" fmla="*/ 206326 h 1247336"/>
              <a:gd name="connsiteX4" fmla="*/ 777203 w 7496870"/>
              <a:gd name="connsiteY4" fmla="*/ 234461 h 1247336"/>
              <a:gd name="connsiteX5" fmla="*/ 861609 w 7496870"/>
              <a:gd name="connsiteY5" fmla="*/ 248529 h 1247336"/>
              <a:gd name="connsiteX6" fmla="*/ 903812 w 7496870"/>
              <a:gd name="connsiteY6" fmla="*/ 262597 h 1247336"/>
              <a:gd name="connsiteX7" fmla="*/ 1297707 w 7496870"/>
              <a:gd name="connsiteY7" fmla="*/ 276664 h 1247336"/>
              <a:gd name="connsiteX8" fmla="*/ 1396181 w 7496870"/>
              <a:gd name="connsiteY8" fmla="*/ 290732 h 1247336"/>
              <a:gd name="connsiteX9" fmla="*/ 1508723 w 7496870"/>
              <a:gd name="connsiteY9" fmla="*/ 304800 h 1247336"/>
              <a:gd name="connsiteX10" fmla="*/ 1663467 w 7496870"/>
              <a:gd name="connsiteY10" fmla="*/ 332935 h 1247336"/>
              <a:gd name="connsiteX11" fmla="*/ 2352784 w 7496870"/>
              <a:gd name="connsiteY11" fmla="*/ 375138 h 1247336"/>
              <a:gd name="connsiteX12" fmla="*/ 3365658 w 7496870"/>
              <a:gd name="connsiteY12" fmla="*/ 361070 h 1247336"/>
              <a:gd name="connsiteX13" fmla="*/ 3604809 w 7496870"/>
              <a:gd name="connsiteY13" fmla="*/ 347003 h 1247336"/>
              <a:gd name="connsiteX14" fmla="*/ 3647012 w 7496870"/>
              <a:gd name="connsiteY14" fmla="*/ 332935 h 1247336"/>
              <a:gd name="connsiteX15" fmla="*/ 4645818 w 7496870"/>
              <a:gd name="connsiteY15" fmla="*/ 318867 h 1247336"/>
              <a:gd name="connsiteX16" fmla="*/ 5236661 w 7496870"/>
              <a:gd name="connsiteY16" fmla="*/ 332935 h 1247336"/>
              <a:gd name="connsiteX17" fmla="*/ 5292932 w 7496870"/>
              <a:gd name="connsiteY17" fmla="*/ 304800 h 1247336"/>
              <a:gd name="connsiteX18" fmla="*/ 7051393 w 7496870"/>
              <a:gd name="connsiteY18" fmla="*/ 121920 h 1247336"/>
              <a:gd name="connsiteX19" fmla="*/ 7248341 w 7496870"/>
              <a:gd name="connsiteY19" fmla="*/ 1036320 h 1247336"/>
              <a:gd name="connsiteX20" fmla="*/ 5560219 w 7496870"/>
              <a:gd name="connsiteY20" fmla="*/ 1247336 h 1247336"/>
              <a:gd name="connsiteX21" fmla="*/ 3478200 w 7496870"/>
              <a:gd name="connsiteY21" fmla="*/ 1162929 h 1247336"/>
              <a:gd name="connsiteX22" fmla="*/ 1974715 w 7496870"/>
              <a:gd name="connsiteY22" fmla="*/ 1240630 h 1247336"/>
              <a:gd name="connsiteX23" fmla="*/ 0 w 7496870"/>
              <a:gd name="connsiteY23" fmla="*/ 1118564 h 1247336"/>
              <a:gd name="connsiteX0" fmla="*/ 0 w 7496870"/>
              <a:gd name="connsiteY0" fmla="*/ 1118564 h 1247336"/>
              <a:gd name="connsiteX1" fmla="*/ 137012 w 7496870"/>
              <a:gd name="connsiteY1" fmla="*/ 159580 h 1247336"/>
              <a:gd name="connsiteX2" fmla="*/ 298901 w 7496870"/>
              <a:gd name="connsiteY2" fmla="*/ 178190 h 1247336"/>
              <a:gd name="connsiteX3" fmla="*/ 495849 w 7496870"/>
              <a:gd name="connsiteY3" fmla="*/ 206326 h 1247336"/>
              <a:gd name="connsiteX4" fmla="*/ 777203 w 7496870"/>
              <a:gd name="connsiteY4" fmla="*/ 234461 h 1247336"/>
              <a:gd name="connsiteX5" fmla="*/ 861609 w 7496870"/>
              <a:gd name="connsiteY5" fmla="*/ 248529 h 1247336"/>
              <a:gd name="connsiteX6" fmla="*/ 903812 w 7496870"/>
              <a:gd name="connsiteY6" fmla="*/ 262597 h 1247336"/>
              <a:gd name="connsiteX7" fmla="*/ 1297707 w 7496870"/>
              <a:gd name="connsiteY7" fmla="*/ 276664 h 1247336"/>
              <a:gd name="connsiteX8" fmla="*/ 1396181 w 7496870"/>
              <a:gd name="connsiteY8" fmla="*/ 290732 h 1247336"/>
              <a:gd name="connsiteX9" fmla="*/ 1508723 w 7496870"/>
              <a:gd name="connsiteY9" fmla="*/ 304800 h 1247336"/>
              <a:gd name="connsiteX10" fmla="*/ 1663467 w 7496870"/>
              <a:gd name="connsiteY10" fmla="*/ 332935 h 1247336"/>
              <a:gd name="connsiteX11" fmla="*/ 2352784 w 7496870"/>
              <a:gd name="connsiteY11" fmla="*/ 375138 h 1247336"/>
              <a:gd name="connsiteX12" fmla="*/ 3365658 w 7496870"/>
              <a:gd name="connsiteY12" fmla="*/ 361070 h 1247336"/>
              <a:gd name="connsiteX13" fmla="*/ 3604809 w 7496870"/>
              <a:gd name="connsiteY13" fmla="*/ 347003 h 1247336"/>
              <a:gd name="connsiteX14" fmla="*/ 3647012 w 7496870"/>
              <a:gd name="connsiteY14" fmla="*/ 332935 h 1247336"/>
              <a:gd name="connsiteX15" fmla="*/ 4645818 w 7496870"/>
              <a:gd name="connsiteY15" fmla="*/ 318867 h 1247336"/>
              <a:gd name="connsiteX16" fmla="*/ 5292932 w 7496870"/>
              <a:gd name="connsiteY16" fmla="*/ 304800 h 1247336"/>
              <a:gd name="connsiteX17" fmla="*/ 7051393 w 7496870"/>
              <a:gd name="connsiteY17" fmla="*/ 121920 h 1247336"/>
              <a:gd name="connsiteX18" fmla="*/ 7248341 w 7496870"/>
              <a:gd name="connsiteY18" fmla="*/ 1036320 h 1247336"/>
              <a:gd name="connsiteX19" fmla="*/ 5560219 w 7496870"/>
              <a:gd name="connsiteY19" fmla="*/ 1247336 h 1247336"/>
              <a:gd name="connsiteX20" fmla="*/ 3478200 w 7496870"/>
              <a:gd name="connsiteY20" fmla="*/ 1162929 h 1247336"/>
              <a:gd name="connsiteX21" fmla="*/ 1974715 w 7496870"/>
              <a:gd name="connsiteY21" fmla="*/ 1240630 h 1247336"/>
              <a:gd name="connsiteX22" fmla="*/ 0 w 7496870"/>
              <a:gd name="connsiteY22" fmla="*/ 1118564 h 1247336"/>
              <a:gd name="connsiteX0" fmla="*/ 0 w 7496870"/>
              <a:gd name="connsiteY0" fmla="*/ 1118564 h 1247336"/>
              <a:gd name="connsiteX1" fmla="*/ 137012 w 7496870"/>
              <a:gd name="connsiteY1" fmla="*/ 159580 h 1247336"/>
              <a:gd name="connsiteX2" fmla="*/ 298901 w 7496870"/>
              <a:gd name="connsiteY2" fmla="*/ 178190 h 1247336"/>
              <a:gd name="connsiteX3" fmla="*/ 495849 w 7496870"/>
              <a:gd name="connsiteY3" fmla="*/ 206326 h 1247336"/>
              <a:gd name="connsiteX4" fmla="*/ 777203 w 7496870"/>
              <a:gd name="connsiteY4" fmla="*/ 234461 h 1247336"/>
              <a:gd name="connsiteX5" fmla="*/ 861609 w 7496870"/>
              <a:gd name="connsiteY5" fmla="*/ 248529 h 1247336"/>
              <a:gd name="connsiteX6" fmla="*/ 903812 w 7496870"/>
              <a:gd name="connsiteY6" fmla="*/ 262597 h 1247336"/>
              <a:gd name="connsiteX7" fmla="*/ 1297707 w 7496870"/>
              <a:gd name="connsiteY7" fmla="*/ 276664 h 1247336"/>
              <a:gd name="connsiteX8" fmla="*/ 1396181 w 7496870"/>
              <a:gd name="connsiteY8" fmla="*/ 290732 h 1247336"/>
              <a:gd name="connsiteX9" fmla="*/ 1508723 w 7496870"/>
              <a:gd name="connsiteY9" fmla="*/ 304800 h 1247336"/>
              <a:gd name="connsiteX10" fmla="*/ 1663467 w 7496870"/>
              <a:gd name="connsiteY10" fmla="*/ 332935 h 1247336"/>
              <a:gd name="connsiteX11" fmla="*/ 2352784 w 7496870"/>
              <a:gd name="connsiteY11" fmla="*/ 375138 h 1247336"/>
              <a:gd name="connsiteX12" fmla="*/ 3365658 w 7496870"/>
              <a:gd name="connsiteY12" fmla="*/ 361070 h 1247336"/>
              <a:gd name="connsiteX13" fmla="*/ 3604809 w 7496870"/>
              <a:gd name="connsiteY13" fmla="*/ 347003 h 1247336"/>
              <a:gd name="connsiteX14" fmla="*/ 3647012 w 7496870"/>
              <a:gd name="connsiteY14" fmla="*/ 332935 h 1247336"/>
              <a:gd name="connsiteX15" fmla="*/ 5292932 w 7496870"/>
              <a:gd name="connsiteY15" fmla="*/ 304800 h 1247336"/>
              <a:gd name="connsiteX16" fmla="*/ 7051393 w 7496870"/>
              <a:gd name="connsiteY16" fmla="*/ 121920 h 1247336"/>
              <a:gd name="connsiteX17" fmla="*/ 7248341 w 7496870"/>
              <a:gd name="connsiteY17" fmla="*/ 1036320 h 1247336"/>
              <a:gd name="connsiteX18" fmla="*/ 5560219 w 7496870"/>
              <a:gd name="connsiteY18" fmla="*/ 1247336 h 1247336"/>
              <a:gd name="connsiteX19" fmla="*/ 3478200 w 7496870"/>
              <a:gd name="connsiteY19" fmla="*/ 1162929 h 1247336"/>
              <a:gd name="connsiteX20" fmla="*/ 1974715 w 7496870"/>
              <a:gd name="connsiteY20" fmla="*/ 1240630 h 1247336"/>
              <a:gd name="connsiteX21" fmla="*/ 0 w 7496870"/>
              <a:gd name="connsiteY21" fmla="*/ 1118564 h 1247336"/>
              <a:gd name="connsiteX0" fmla="*/ 0 w 7496870"/>
              <a:gd name="connsiteY0" fmla="*/ 1118564 h 1247336"/>
              <a:gd name="connsiteX1" fmla="*/ 137012 w 7496870"/>
              <a:gd name="connsiteY1" fmla="*/ 159580 h 1247336"/>
              <a:gd name="connsiteX2" fmla="*/ 298901 w 7496870"/>
              <a:gd name="connsiteY2" fmla="*/ 178190 h 1247336"/>
              <a:gd name="connsiteX3" fmla="*/ 495849 w 7496870"/>
              <a:gd name="connsiteY3" fmla="*/ 206326 h 1247336"/>
              <a:gd name="connsiteX4" fmla="*/ 777203 w 7496870"/>
              <a:gd name="connsiteY4" fmla="*/ 234461 h 1247336"/>
              <a:gd name="connsiteX5" fmla="*/ 861609 w 7496870"/>
              <a:gd name="connsiteY5" fmla="*/ 248529 h 1247336"/>
              <a:gd name="connsiteX6" fmla="*/ 903812 w 7496870"/>
              <a:gd name="connsiteY6" fmla="*/ 262597 h 1247336"/>
              <a:gd name="connsiteX7" fmla="*/ 1297707 w 7496870"/>
              <a:gd name="connsiteY7" fmla="*/ 276664 h 1247336"/>
              <a:gd name="connsiteX8" fmla="*/ 1396181 w 7496870"/>
              <a:gd name="connsiteY8" fmla="*/ 290732 h 1247336"/>
              <a:gd name="connsiteX9" fmla="*/ 1508723 w 7496870"/>
              <a:gd name="connsiteY9" fmla="*/ 304800 h 1247336"/>
              <a:gd name="connsiteX10" fmla="*/ 1663467 w 7496870"/>
              <a:gd name="connsiteY10" fmla="*/ 332935 h 1247336"/>
              <a:gd name="connsiteX11" fmla="*/ 2352784 w 7496870"/>
              <a:gd name="connsiteY11" fmla="*/ 375138 h 1247336"/>
              <a:gd name="connsiteX12" fmla="*/ 3365658 w 7496870"/>
              <a:gd name="connsiteY12" fmla="*/ 361070 h 1247336"/>
              <a:gd name="connsiteX13" fmla="*/ 3604809 w 7496870"/>
              <a:gd name="connsiteY13" fmla="*/ 347003 h 1247336"/>
              <a:gd name="connsiteX14" fmla="*/ 5292932 w 7496870"/>
              <a:gd name="connsiteY14" fmla="*/ 304800 h 1247336"/>
              <a:gd name="connsiteX15" fmla="*/ 7051393 w 7496870"/>
              <a:gd name="connsiteY15" fmla="*/ 121920 h 1247336"/>
              <a:gd name="connsiteX16" fmla="*/ 7248341 w 7496870"/>
              <a:gd name="connsiteY16" fmla="*/ 1036320 h 1247336"/>
              <a:gd name="connsiteX17" fmla="*/ 5560219 w 7496870"/>
              <a:gd name="connsiteY17" fmla="*/ 1247336 h 1247336"/>
              <a:gd name="connsiteX18" fmla="*/ 3478200 w 7496870"/>
              <a:gd name="connsiteY18" fmla="*/ 1162929 h 1247336"/>
              <a:gd name="connsiteX19" fmla="*/ 1974715 w 7496870"/>
              <a:gd name="connsiteY19" fmla="*/ 1240630 h 1247336"/>
              <a:gd name="connsiteX20" fmla="*/ 0 w 7496870"/>
              <a:gd name="connsiteY20" fmla="*/ 1118564 h 1247336"/>
              <a:gd name="connsiteX0" fmla="*/ 0 w 7496870"/>
              <a:gd name="connsiteY0" fmla="*/ 1118564 h 1247336"/>
              <a:gd name="connsiteX1" fmla="*/ 137012 w 7496870"/>
              <a:gd name="connsiteY1" fmla="*/ 159580 h 1247336"/>
              <a:gd name="connsiteX2" fmla="*/ 298901 w 7496870"/>
              <a:gd name="connsiteY2" fmla="*/ 178190 h 1247336"/>
              <a:gd name="connsiteX3" fmla="*/ 495849 w 7496870"/>
              <a:gd name="connsiteY3" fmla="*/ 206326 h 1247336"/>
              <a:gd name="connsiteX4" fmla="*/ 777203 w 7496870"/>
              <a:gd name="connsiteY4" fmla="*/ 234461 h 1247336"/>
              <a:gd name="connsiteX5" fmla="*/ 861609 w 7496870"/>
              <a:gd name="connsiteY5" fmla="*/ 248529 h 1247336"/>
              <a:gd name="connsiteX6" fmla="*/ 903812 w 7496870"/>
              <a:gd name="connsiteY6" fmla="*/ 262597 h 1247336"/>
              <a:gd name="connsiteX7" fmla="*/ 1297707 w 7496870"/>
              <a:gd name="connsiteY7" fmla="*/ 276664 h 1247336"/>
              <a:gd name="connsiteX8" fmla="*/ 1396181 w 7496870"/>
              <a:gd name="connsiteY8" fmla="*/ 290732 h 1247336"/>
              <a:gd name="connsiteX9" fmla="*/ 1508723 w 7496870"/>
              <a:gd name="connsiteY9" fmla="*/ 304800 h 1247336"/>
              <a:gd name="connsiteX10" fmla="*/ 1663467 w 7496870"/>
              <a:gd name="connsiteY10" fmla="*/ 332935 h 1247336"/>
              <a:gd name="connsiteX11" fmla="*/ 2352784 w 7496870"/>
              <a:gd name="connsiteY11" fmla="*/ 375138 h 1247336"/>
              <a:gd name="connsiteX12" fmla="*/ 3604809 w 7496870"/>
              <a:gd name="connsiteY12" fmla="*/ 347003 h 1247336"/>
              <a:gd name="connsiteX13" fmla="*/ 5292932 w 7496870"/>
              <a:gd name="connsiteY13" fmla="*/ 304800 h 1247336"/>
              <a:gd name="connsiteX14" fmla="*/ 7051393 w 7496870"/>
              <a:gd name="connsiteY14" fmla="*/ 121920 h 1247336"/>
              <a:gd name="connsiteX15" fmla="*/ 7248341 w 7496870"/>
              <a:gd name="connsiteY15" fmla="*/ 1036320 h 1247336"/>
              <a:gd name="connsiteX16" fmla="*/ 5560219 w 7496870"/>
              <a:gd name="connsiteY16" fmla="*/ 1247336 h 1247336"/>
              <a:gd name="connsiteX17" fmla="*/ 3478200 w 7496870"/>
              <a:gd name="connsiteY17" fmla="*/ 1162929 h 1247336"/>
              <a:gd name="connsiteX18" fmla="*/ 1974715 w 7496870"/>
              <a:gd name="connsiteY18" fmla="*/ 1240630 h 1247336"/>
              <a:gd name="connsiteX19" fmla="*/ 0 w 7496870"/>
              <a:gd name="connsiteY19" fmla="*/ 1118564 h 1247336"/>
              <a:gd name="connsiteX0" fmla="*/ 0 w 7496870"/>
              <a:gd name="connsiteY0" fmla="*/ 1118564 h 1247336"/>
              <a:gd name="connsiteX1" fmla="*/ 137012 w 7496870"/>
              <a:gd name="connsiteY1" fmla="*/ 159580 h 1247336"/>
              <a:gd name="connsiteX2" fmla="*/ 298901 w 7496870"/>
              <a:gd name="connsiteY2" fmla="*/ 178190 h 1247336"/>
              <a:gd name="connsiteX3" fmla="*/ 495849 w 7496870"/>
              <a:gd name="connsiteY3" fmla="*/ 206326 h 1247336"/>
              <a:gd name="connsiteX4" fmla="*/ 777203 w 7496870"/>
              <a:gd name="connsiteY4" fmla="*/ 234461 h 1247336"/>
              <a:gd name="connsiteX5" fmla="*/ 861609 w 7496870"/>
              <a:gd name="connsiteY5" fmla="*/ 248529 h 1247336"/>
              <a:gd name="connsiteX6" fmla="*/ 903812 w 7496870"/>
              <a:gd name="connsiteY6" fmla="*/ 262597 h 1247336"/>
              <a:gd name="connsiteX7" fmla="*/ 1297707 w 7496870"/>
              <a:gd name="connsiteY7" fmla="*/ 276664 h 1247336"/>
              <a:gd name="connsiteX8" fmla="*/ 1396181 w 7496870"/>
              <a:gd name="connsiteY8" fmla="*/ 290732 h 1247336"/>
              <a:gd name="connsiteX9" fmla="*/ 1508723 w 7496870"/>
              <a:gd name="connsiteY9" fmla="*/ 304800 h 1247336"/>
              <a:gd name="connsiteX10" fmla="*/ 1663467 w 7496870"/>
              <a:gd name="connsiteY10" fmla="*/ 332935 h 1247336"/>
              <a:gd name="connsiteX11" fmla="*/ 3604809 w 7496870"/>
              <a:gd name="connsiteY11" fmla="*/ 347003 h 1247336"/>
              <a:gd name="connsiteX12" fmla="*/ 5292932 w 7496870"/>
              <a:gd name="connsiteY12" fmla="*/ 304800 h 1247336"/>
              <a:gd name="connsiteX13" fmla="*/ 7051393 w 7496870"/>
              <a:gd name="connsiteY13" fmla="*/ 121920 h 1247336"/>
              <a:gd name="connsiteX14" fmla="*/ 7248341 w 7496870"/>
              <a:gd name="connsiteY14" fmla="*/ 1036320 h 1247336"/>
              <a:gd name="connsiteX15" fmla="*/ 5560219 w 7496870"/>
              <a:gd name="connsiteY15" fmla="*/ 1247336 h 1247336"/>
              <a:gd name="connsiteX16" fmla="*/ 3478200 w 7496870"/>
              <a:gd name="connsiteY16" fmla="*/ 1162929 h 1247336"/>
              <a:gd name="connsiteX17" fmla="*/ 1974715 w 7496870"/>
              <a:gd name="connsiteY17" fmla="*/ 1240630 h 1247336"/>
              <a:gd name="connsiteX18" fmla="*/ 0 w 7496870"/>
              <a:gd name="connsiteY18" fmla="*/ 1118564 h 1247336"/>
              <a:gd name="connsiteX0" fmla="*/ 0 w 7496870"/>
              <a:gd name="connsiteY0" fmla="*/ 1118564 h 1247336"/>
              <a:gd name="connsiteX1" fmla="*/ 137012 w 7496870"/>
              <a:gd name="connsiteY1" fmla="*/ 159580 h 1247336"/>
              <a:gd name="connsiteX2" fmla="*/ 298901 w 7496870"/>
              <a:gd name="connsiteY2" fmla="*/ 178190 h 1247336"/>
              <a:gd name="connsiteX3" fmla="*/ 495849 w 7496870"/>
              <a:gd name="connsiteY3" fmla="*/ 206326 h 1247336"/>
              <a:gd name="connsiteX4" fmla="*/ 777203 w 7496870"/>
              <a:gd name="connsiteY4" fmla="*/ 234461 h 1247336"/>
              <a:gd name="connsiteX5" fmla="*/ 861609 w 7496870"/>
              <a:gd name="connsiteY5" fmla="*/ 248529 h 1247336"/>
              <a:gd name="connsiteX6" fmla="*/ 903812 w 7496870"/>
              <a:gd name="connsiteY6" fmla="*/ 262597 h 1247336"/>
              <a:gd name="connsiteX7" fmla="*/ 1297707 w 7496870"/>
              <a:gd name="connsiteY7" fmla="*/ 276664 h 1247336"/>
              <a:gd name="connsiteX8" fmla="*/ 1396181 w 7496870"/>
              <a:gd name="connsiteY8" fmla="*/ 290732 h 1247336"/>
              <a:gd name="connsiteX9" fmla="*/ 1663467 w 7496870"/>
              <a:gd name="connsiteY9" fmla="*/ 332935 h 1247336"/>
              <a:gd name="connsiteX10" fmla="*/ 3604809 w 7496870"/>
              <a:gd name="connsiteY10" fmla="*/ 347003 h 1247336"/>
              <a:gd name="connsiteX11" fmla="*/ 5292932 w 7496870"/>
              <a:gd name="connsiteY11" fmla="*/ 304800 h 1247336"/>
              <a:gd name="connsiteX12" fmla="*/ 7051393 w 7496870"/>
              <a:gd name="connsiteY12" fmla="*/ 121920 h 1247336"/>
              <a:gd name="connsiteX13" fmla="*/ 7248341 w 7496870"/>
              <a:gd name="connsiteY13" fmla="*/ 1036320 h 1247336"/>
              <a:gd name="connsiteX14" fmla="*/ 5560219 w 7496870"/>
              <a:gd name="connsiteY14" fmla="*/ 1247336 h 1247336"/>
              <a:gd name="connsiteX15" fmla="*/ 3478200 w 7496870"/>
              <a:gd name="connsiteY15" fmla="*/ 1162929 h 1247336"/>
              <a:gd name="connsiteX16" fmla="*/ 1974715 w 7496870"/>
              <a:gd name="connsiteY16" fmla="*/ 1240630 h 1247336"/>
              <a:gd name="connsiteX17" fmla="*/ 0 w 7496870"/>
              <a:gd name="connsiteY17" fmla="*/ 1118564 h 1247336"/>
              <a:gd name="connsiteX0" fmla="*/ 0 w 7496870"/>
              <a:gd name="connsiteY0" fmla="*/ 1118564 h 1247336"/>
              <a:gd name="connsiteX1" fmla="*/ 137012 w 7496870"/>
              <a:gd name="connsiteY1" fmla="*/ 159580 h 1247336"/>
              <a:gd name="connsiteX2" fmla="*/ 298901 w 7496870"/>
              <a:gd name="connsiteY2" fmla="*/ 178190 h 1247336"/>
              <a:gd name="connsiteX3" fmla="*/ 495849 w 7496870"/>
              <a:gd name="connsiteY3" fmla="*/ 206326 h 1247336"/>
              <a:gd name="connsiteX4" fmla="*/ 777203 w 7496870"/>
              <a:gd name="connsiteY4" fmla="*/ 234461 h 1247336"/>
              <a:gd name="connsiteX5" fmla="*/ 861609 w 7496870"/>
              <a:gd name="connsiteY5" fmla="*/ 248529 h 1247336"/>
              <a:gd name="connsiteX6" fmla="*/ 903812 w 7496870"/>
              <a:gd name="connsiteY6" fmla="*/ 262597 h 1247336"/>
              <a:gd name="connsiteX7" fmla="*/ 1297707 w 7496870"/>
              <a:gd name="connsiteY7" fmla="*/ 276664 h 1247336"/>
              <a:gd name="connsiteX8" fmla="*/ 1663467 w 7496870"/>
              <a:gd name="connsiteY8" fmla="*/ 332935 h 1247336"/>
              <a:gd name="connsiteX9" fmla="*/ 3604809 w 7496870"/>
              <a:gd name="connsiteY9" fmla="*/ 347003 h 1247336"/>
              <a:gd name="connsiteX10" fmla="*/ 5292932 w 7496870"/>
              <a:gd name="connsiteY10" fmla="*/ 304800 h 1247336"/>
              <a:gd name="connsiteX11" fmla="*/ 7051393 w 7496870"/>
              <a:gd name="connsiteY11" fmla="*/ 121920 h 1247336"/>
              <a:gd name="connsiteX12" fmla="*/ 7248341 w 7496870"/>
              <a:gd name="connsiteY12" fmla="*/ 1036320 h 1247336"/>
              <a:gd name="connsiteX13" fmla="*/ 5560219 w 7496870"/>
              <a:gd name="connsiteY13" fmla="*/ 1247336 h 1247336"/>
              <a:gd name="connsiteX14" fmla="*/ 3478200 w 7496870"/>
              <a:gd name="connsiteY14" fmla="*/ 1162929 h 1247336"/>
              <a:gd name="connsiteX15" fmla="*/ 1974715 w 7496870"/>
              <a:gd name="connsiteY15" fmla="*/ 1240630 h 1247336"/>
              <a:gd name="connsiteX16" fmla="*/ 0 w 7496870"/>
              <a:gd name="connsiteY16" fmla="*/ 1118564 h 1247336"/>
              <a:gd name="connsiteX0" fmla="*/ 0 w 7496870"/>
              <a:gd name="connsiteY0" fmla="*/ 1118564 h 1247336"/>
              <a:gd name="connsiteX1" fmla="*/ 137012 w 7496870"/>
              <a:gd name="connsiteY1" fmla="*/ 159580 h 1247336"/>
              <a:gd name="connsiteX2" fmla="*/ 298901 w 7496870"/>
              <a:gd name="connsiteY2" fmla="*/ 178190 h 1247336"/>
              <a:gd name="connsiteX3" fmla="*/ 495849 w 7496870"/>
              <a:gd name="connsiteY3" fmla="*/ 206326 h 1247336"/>
              <a:gd name="connsiteX4" fmla="*/ 777203 w 7496870"/>
              <a:gd name="connsiteY4" fmla="*/ 234461 h 1247336"/>
              <a:gd name="connsiteX5" fmla="*/ 861609 w 7496870"/>
              <a:gd name="connsiteY5" fmla="*/ 248529 h 1247336"/>
              <a:gd name="connsiteX6" fmla="*/ 903812 w 7496870"/>
              <a:gd name="connsiteY6" fmla="*/ 262597 h 1247336"/>
              <a:gd name="connsiteX7" fmla="*/ 1663467 w 7496870"/>
              <a:gd name="connsiteY7" fmla="*/ 332935 h 1247336"/>
              <a:gd name="connsiteX8" fmla="*/ 3604809 w 7496870"/>
              <a:gd name="connsiteY8" fmla="*/ 347003 h 1247336"/>
              <a:gd name="connsiteX9" fmla="*/ 5292932 w 7496870"/>
              <a:gd name="connsiteY9" fmla="*/ 304800 h 1247336"/>
              <a:gd name="connsiteX10" fmla="*/ 7051393 w 7496870"/>
              <a:gd name="connsiteY10" fmla="*/ 121920 h 1247336"/>
              <a:gd name="connsiteX11" fmla="*/ 7248341 w 7496870"/>
              <a:gd name="connsiteY11" fmla="*/ 1036320 h 1247336"/>
              <a:gd name="connsiteX12" fmla="*/ 5560219 w 7496870"/>
              <a:gd name="connsiteY12" fmla="*/ 1247336 h 1247336"/>
              <a:gd name="connsiteX13" fmla="*/ 3478200 w 7496870"/>
              <a:gd name="connsiteY13" fmla="*/ 1162929 h 1247336"/>
              <a:gd name="connsiteX14" fmla="*/ 1974715 w 7496870"/>
              <a:gd name="connsiteY14" fmla="*/ 1240630 h 1247336"/>
              <a:gd name="connsiteX15" fmla="*/ 0 w 7496870"/>
              <a:gd name="connsiteY15" fmla="*/ 1118564 h 1247336"/>
              <a:gd name="connsiteX0" fmla="*/ 0 w 7496870"/>
              <a:gd name="connsiteY0" fmla="*/ 1118564 h 1247336"/>
              <a:gd name="connsiteX1" fmla="*/ 137012 w 7496870"/>
              <a:gd name="connsiteY1" fmla="*/ 159580 h 1247336"/>
              <a:gd name="connsiteX2" fmla="*/ 298901 w 7496870"/>
              <a:gd name="connsiteY2" fmla="*/ 178190 h 1247336"/>
              <a:gd name="connsiteX3" fmla="*/ 495849 w 7496870"/>
              <a:gd name="connsiteY3" fmla="*/ 206326 h 1247336"/>
              <a:gd name="connsiteX4" fmla="*/ 777203 w 7496870"/>
              <a:gd name="connsiteY4" fmla="*/ 234461 h 1247336"/>
              <a:gd name="connsiteX5" fmla="*/ 861609 w 7496870"/>
              <a:gd name="connsiteY5" fmla="*/ 248529 h 1247336"/>
              <a:gd name="connsiteX6" fmla="*/ 1663467 w 7496870"/>
              <a:gd name="connsiteY6" fmla="*/ 332935 h 1247336"/>
              <a:gd name="connsiteX7" fmla="*/ 3604809 w 7496870"/>
              <a:gd name="connsiteY7" fmla="*/ 347003 h 1247336"/>
              <a:gd name="connsiteX8" fmla="*/ 5292932 w 7496870"/>
              <a:gd name="connsiteY8" fmla="*/ 304800 h 1247336"/>
              <a:gd name="connsiteX9" fmla="*/ 7051393 w 7496870"/>
              <a:gd name="connsiteY9" fmla="*/ 121920 h 1247336"/>
              <a:gd name="connsiteX10" fmla="*/ 7248341 w 7496870"/>
              <a:gd name="connsiteY10" fmla="*/ 1036320 h 1247336"/>
              <a:gd name="connsiteX11" fmla="*/ 5560219 w 7496870"/>
              <a:gd name="connsiteY11" fmla="*/ 1247336 h 1247336"/>
              <a:gd name="connsiteX12" fmla="*/ 3478200 w 7496870"/>
              <a:gd name="connsiteY12" fmla="*/ 1162929 h 1247336"/>
              <a:gd name="connsiteX13" fmla="*/ 1974715 w 7496870"/>
              <a:gd name="connsiteY13" fmla="*/ 1240630 h 1247336"/>
              <a:gd name="connsiteX14" fmla="*/ 0 w 7496870"/>
              <a:gd name="connsiteY14" fmla="*/ 1118564 h 1247336"/>
              <a:gd name="connsiteX0" fmla="*/ 0 w 7496870"/>
              <a:gd name="connsiteY0" fmla="*/ 1118564 h 1247336"/>
              <a:gd name="connsiteX1" fmla="*/ 137012 w 7496870"/>
              <a:gd name="connsiteY1" fmla="*/ 159580 h 1247336"/>
              <a:gd name="connsiteX2" fmla="*/ 298901 w 7496870"/>
              <a:gd name="connsiteY2" fmla="*/ 178190 h 1247336"/>
              <a:gd name="connsiteX3" fmla="*/ 495849 w 7496870"/>
              <a:gd name="connsiteY3" fmla="*/ 206326 h 1247336"/>
              <a:gd name="connsiteX4" fmla="*/ 777203 w 7496870"/>
              <a:gd name="connsiteY4" fmla="*/ 234461 h 1247336"/>
              <a:gd name="connsiteX5" fmla="*/ 1663467 w 7496870"/>
              <a:gd name="connsiteY5" fmla="*/ 332935 h 1247336"/>
              <a:gd name="connsiteX6" fmla="*/ 3604809 w 7496870"/>
              <a:gd name="connsiteY6" fmla="*/ 347003 h 1247336"/>
              <a:gd name="connsiteX7" fmla="*/ 5292932 w 7496870"/>
              <a:gd name="connsiteY7" fmla="*/ 304800 h 1247336"/>
              <a:gd name="connsiteX8" fmla="*/ 7051393 w 7496870"/>
              <a:gd name="connsiteY8" fmla="*/ 121920 h 1247336"/>
              <a:gd name="connsiteX9" fmla="*/ 7248341 w 7496870"/>
              <a:gd name="connsiteY9" fmla="*/ 1036320 h 1247336"/>
              <a:gd name="connsiteX10" fmla="*/ 5560219 w 7496870"/>
              <a:gd name="connsiteY10" fmla="*/ 1247336 h 1247336"/>
              <a:gd name="connsiteX11" fmla="*/ 3478200 w 7496870"/>
              <a:gd name="connsiteY11" fmla="*/ 1162929 h 1247336"/>
              <a:gd name="connsiteX12" fmla="*/ 1974715 w 7496870"/>
              <a:gd name="connsiteY12" fmla="*/ 1240630 h 1247336"/>
              <a:gd name="connsiteX13" fmla="*/ 0 w 7496870"/>
              <a:gd name="connsiteY13" fmla="*/ 1118564 h 1247336"/>
              <a:gd name="connsiteX0" fmla="*/ 0 w 7496870"/>
              <a:gd name="connsiteY0" fmla="*/ 1118564 h 1247336"/>
              <a:gd name="connsiteX1" fmla="*/ 137012 w 7496870"/>
              <a:gd name="connsiteY1" fmla="*/ 159580 h 1247336"/>
              <a:gd name="connsiteX2" fmla="*/ 298901 w 7496870"/>
              <a:gd name="connsiteY2" fmla="*/ 178190 h 1247336"/>
              <a:gd name="connsiteX3" fmla="*/ 495849 w 7496870"/>
              <a:gd name="connsiteY3" fmla="*/ 206326 h 1247336"/>
              <a:gd name="connsiteX4" fmla="*/ 1663467 w 7496870"/>
              <a:gd name="connsiteY4" fmla="*/ 332935 h 1247336"/>
              <a:gd name="connsiteX5" fmla="*/ 3604809 w 7496870"/>
              <a:gd name="connsiteY5" fmla="*/ 347003 h 1247336"/>
              <a:gd name="connsiteX6" fmla="*/ 5292932 w 7496870"/>
              <a:gd name="connsiteY6" fmla="*/ 304800 h 1247336"/>
              <a:gd name="connsiteX7" fmla="*/ 7051393 w 7496870"/>
              <a:gd name="connsiteY7" fmla="*/ 121920 h 1247336"/>
              <a:gd name="connsiteX8" fmla="*/ 7248341 w 7496870"/>
              <a:gd name="connsiteY8" fmla="*/ 1036320 h 1247336"/>
              <a:gd name="connsiteX9" fmla="*/ 5560219 w 7496870"/>
              <a:gd name="connsiteY9" fmla="*/ 1247336 h 1247336"/>
              <a:gd name="connsiteX10" fmla="*/ 3478200 w 7496870"/>
              <a:gd name="connsiteY10" fmla="*/ 1162929 h 1247336"/>
              <a:gd name="connsiteX11" fmla="*/ 1974715 w 7496870"/>
              <a:gd name="connsiteY11" fmla="*/ 1240630 h 1247336"/>
              <a:gd name="connsiteX12" fmla="*/ 0 w 7496870"/>
              <a:gd name="connsiteY12" fmla="*/ 1118564 h 1247336"/>
              <a:gd name="connsiteX0" fmla="*/ 0 w 7496870"/>
              <a:gd name="connsiteY0" fmla="*/ 1118564 h 1247336"/>
              <a:gd name="connsiteX1" fmla="*/ 137012 w 7496870"/>
              <a:gd name="connsiteY1" fmla="*/ 159580 h 1247336"/>
              <a:gd name="connsiteX2" fmla="*/ 298901 w 7496870"/>
              <a:gd name="connsiteY2" fmla="*/ 178190 h 1247336"/>
              <a:gd name="connsiteX3" fmla="*/ 1663467 w 7496870"/>
              <a:gd name="connsiteY3" fmla="*/ 332935 h 1247336"/>
              <a:gd name="connsiteX4" fmla="*/ 3604809 w 7496870"/>
              <a:gd name="connsiteY4" fmla="*/ 347003 h 1247336"/>
              <a:gd name="connsiteX5" fmla="*/ 5292932 w 7496870"/>
              <a:gd name="connsiteY5" fmla="*/ 304800 h 1247336"/>
              <a:gd name="connsiteX6" fmla="*/ 7051393 w 7496870"/>
              <a:gd name="connsiteY6" fmla="*/ 121920 h 1247336"/>
              <a:gd name="connsiteX7" fmla="*/ 7248341 w 7496870"/>
              <a:gd name="connsiteY7" fmla="*/ 1036320 h 1247336"/>
              <a:gd name="connsiteX8" fmla="*/ 5560219 w 7496870"/>
              <a:gd name="connsiteY8" fmla="*/ 1247336 h 1247336"/>
              <a:gd name="connsiteX9" fmla="*/ 3478200 w 7496870"/>
              <a:gd name="connsiteY9" fmla="*/ 1162929 h 1247336"/>
              <a:gd name="connsiteX10" fmla="*/ 1974715 w 7496870"/>
              <a:gd name="connsiteY10" fmla="*/ 1240630 h 1247336"/>
              <a:gd name="connsiteX11" fmla="*/ 0 w 7496870"/>
              <a:gd name="connsiteY11" fmla="*/ 1118564 h 1247336"/>
              <a:gd name="connsiteX0" fmla="*/ 0 w 7496870"/>
              <a:gd name="connsiteY0" fmla="*/ 1118564 h 1247336"/>
              <a:gd name="connsiteX1" fmla="*/ 137012 w 7496870"/>
              <a:gd name="connsiteY1" fmla="*/ 159580 h 1247336"/>
              <a:gd name="connsiteX2" fmla="*/ 1663467 w 7496870"/>
              <a:gd name="connsiteY2" fmla="*/ 332935 h 1247336"/>
              <a:gd name="connsiteX3" fmla="*/ 3604809 w 7496870"/>
              <a:gd name="connsiteY3" fmla="*/ 347003 h 1247336"/>
              <a:gd name="connsiteX4" fmla="*/ 5292932 w 7496870"/>
              <a:gd name="connsiteY4" fmla="*/ 304800 h 1247336"/>
              <a:gd name="connsiteX5" fmla="*/ 7051393 w 7496870"/>
              <a:gd name="connsiteY5" fmla="*/ 121920 h 1247336"/>
              <a:gd name="connsiteX6" fmla="*/ 7248341 w 7496870"/>
              <a:gd name="connsiteY6" fmla="*/ 1036320 h 1247336"/>
              <a:gd name="connsiteX7" fmla="*/ 5560219 w 7496870"/>
              <a:gd name="connsiteY7" fmla="*/ 1247336 h 1247336"/>
              <a:gd name="connsiteX8" fmla="*/ 3478200 w 7496870"/>
              <a:gd name="connsiteY8" fmla="*/ 1162929 h 1247336"/>
              <a:gd name="connsiteX9" fmla="*/ 1974715 w 7496870"/>
              <a:gd name="connsiteY9" fmla="*/ 1240630 h 1247336"/>
              <a:gd name="connsiteX10" fmla="*/ 0 w 7496870"/>
              <a:gd name="connsiteY10" fmla="*/ 1118564 h 1247336"/>
              <a:gd name="connsiteX0" fmla="*/ 0 w 7496870"/>
              <a:gd name="connsiteY0" fmla="*/ 1118564 h 1247336"/>
              <a:gd name="connsiteX1" fmla="*/ 137012 w 7496870"/>
              <a:gd name="connsiteY1" fmla="*/ 159580 h 1247336"/>
              <a:gd name="connsiteX2" fmla="*/ 1663467 w 7496870"/>
              <a:gd name="connsiteY2" fmla="*/ 332935 h 1247336"/>
              <a:gd name="connsiteX3" fmla="*/ 3604809 w 7496870"/>
              <a:gd name="connsiteY3" fmla="*/ 347003 h 1247336"/>
              <a:gd name="connsiteX4" fmla="*/ 5292932 w 7496870"/>
              <a:gd name="connsiteY4" fmla="*/ 304800 h 1247336"/>
              <a:gd name="connsiteX5" fmla="*/ 7051393 w 7496870"/>
              <a:gd name="connsiteY5" fmla="*/ 121920 h 1247336"/>
              <a:gd name="connsiteX6" fmla="*/ 7248341 w 7496870"/>
              <a:gd name="connsiteY6" fmla="*/ 1036320 h 1247336"/>
              <a:gd name="connsiteX7" fmla="*/ 5560219 w 7496870"/>
              <a:gd name="connsiteY7" fmla="*/ 1247336 h 1247336"/>
              <a:gd name="connsiteX8" fmla="*/ 3478200 w 7496870"/>
              <a:gd name="connsiteY8" fmla="*/ 1162929 h 1247336"/>
              <a:gd name="connsiteX9" fmla="*/ 1974715 w 7496870"/>
              <a:gd name="connsiteY9" fmla="*/ 1240630 h 1247336"/>
              <a:gd name="connsiteX10" fmla="*/ 0 w 7496870"/>
              <a:gd name="connsiteY10" fmla="*/ 1118564 h 1247336"/>
              <a:gd name="connsiteX0" fmla="*/ 0 w 7496870"/>
              <a:gd name="connsiteY0" fmla="*/ 1118564 h 1247336"/>
              <a:gd name="connsiteX1" fmla="*/ 122945 w 7496870"/>
              <a:gd name="connsiteY1" fmla="*/ 201784 h 1247336"/>
              <a:gd name="connsiteX2" fmla="*/ 1663467 w 7496870"/>
              <a:gd name="connsiteY2" fmla="*/ 332935 h 1247336"/>
              <a:gd name="connsiteX3" fmla="*/ 3604809 w 7496870"/>
              <a:gd name="connsiteY3" fmla="*/ 347003 h 1247336"/>
              <a:gd name="connsiteX4" fmla="*/ 5292932 w 7496870"/>
              <a:gd name="connsiteY4" fmla="*/ 304800 h 1247336"/>
              <a:gd name="connsiteX5" fmla="*/ 7051393 w 7496870"/>
              <a:gd name="connsiteY5" fmla="*/ 121920 h 1247336"/>
              <a:gd name="connsiteX6" fmla="*/ 7248341 w 7496870"/>
              <a:gd name="connsiteY6" fmla="*/ 1036320 h 1247336"/>
              <a:gd name="connsiteX7" fmla="*/ 5560219 w 7496870"/>
              <a:gd name="connsiteY7" fmla="*/ 1247336 h 1247336"/>
              <a:gd name="connsiteX8" fmla="*/ 3478200 w 7496870"/>
              <a:gd name="connsiteY8" fmla="*/ 1162929 h 1247336"/>
              <a:gd name="connsiteX9" fmla="*/ 1974715 w 7496870"/>
              <a:gd name="connsiteY9" fmla="*/ 1240630 h 1247336"/>
              <a:gd name="connsiteX10" fmla="*/ 0 w 7496870"/>
              <a:gd name="connsiteY10" fmla="*/ 1118564 h 1247336"/>
              <a:gd name="connsiteX0" fmla="*/ 0 w 7496870"/>
              <a:gd name="connsiteY0" fmla="*/ 1118564 h 1247336"/>
              <a:gd name="connsiteX1" fmla="*/ 122945 w 7496870"/>
              <a:gd name="connsiteY1" fmla="*/ 201784 h 1247336"/>
              <a:gd name="connsiteX2" fmla="*/ 1663467 w 7496870"/>
              <a:gd name="connsiteY2" fmla="*/ 332935 h 1247336"/>
              <a:gd name="connsiteX3" fmla="*/ 3492267 w 7496870"/>
              <a:gd name="connsiteY3" fmla="*/ 276665 h 1247336"/>
              <a:gd name="connsiteX4" fmla="*/ 5292932 w 7496870"/>
              <a:gd name="connsiteY4" fmla="*/ 304800 h 1247336"/>
              <a:gd name="connsiteX5" fmla="*/ 7051393 w 7496870"/>
              <a:gd name="connsiteY5" fmla="*/ 121920 h 1247336"/>
              <a:gd name="connsiteX6" fmla="*/ 7248341 w 7496870"/>
              <a:gd name="connsiteY6" fmla="*/ 1036320 h 1247336"/>
              <a:gd name="connsiteX7" fmla="*/ 5560219 w 7496870"/>
              <a:gd name="connsiteY7" fmla="*/ 1247336 h 1247336"/>
              <a:gd name="connsiteX8" fmla="*/ 3478200 w 7496870"/>
              <a:gd name="connsiteY8" fmla="*/ 1162929 h 1247336"/>
              <a:gd name="connsiteX9" fmla="*/ 1974715 w 7496870"/>
              <a:gd name="connsiteY9" fmla="*/ 1240630 h 1247336"/>
              <a:gd name="connsiteX10" fmla="*/ 0 w 7496870"/>
              <a:gd name="connsiteY10" fmla="*/ 1118564 h 1247336"/>
              <a:gd name="connsiteX0" fmla="*/ 0 w 7496870"/>
              <a:gd name="connsiteY0" fmla="*/ 1118564 h 1247336"/>
              <a:gd name="connsiteX1" fmla="*/ 122945 w 7496870"/>
              <a:gd name="connsiteY1" fmla="*/ 201784 h 1247336"/>
              <a:gd name="connsiteX2" fmla="*/ 1663467 w 7496870"/>
              <a:gd name="connsiteY2" fmla="*/ 332935 h 1247336"/>
              <a:gd name="connsiteX3" fmla="*/ 3492267 w 7496870"/>
              <a:gd name="connsiteY3" fmla="*/ 276665 h 1247336"/>
              <a:gd name="connsiteX4" fmla="*/ 5447677 w 7496870"/>
              <a:gd name="connsiteY4" fmla="*/ 389207 h 1247336"/>
              <a:gd name="connsiteX5" fmla="*/ 7051393 w 7496870"/>
              <a:gd name="connsiteY5" fmla="*/ 121920 h 1247336"/>
              <a:gd name="connsiteX6" fmla="*/ 7248341 w 7496870"/>
              <a:gd name="connsiteY6" fmla="*/ 1036320 h 1247336"/>
              <a:gd name="connsiteX7" fmla="*/ 5560219 w 7496870"/>
              <a:gd name="connsiteY7" fmla="*/ 1247336 h 1247336"/>
              <a:gd name="connsiteX8" fmla="*/ 3478200 w 7496870"/>
              <a:gd name="connsiteY8" fmla="*/ 1162929 h 1247336"/>
              <a:gd name="connsiteX9" fmla="*/ 1974715 w 7496870"/>
              <a:gd name="connsiteY9" fmla="*/ 1240630 h 1247336"/>
              <a:gd name="connsiteX10" fmla="*/ 0 w 7496870"/>
              <a:gd name="connsiteY10" fmla="*/ 1118564 h 1247336"/>
              <a:gd name="connsiteX0" fmla="*/ 0 w 7496870"/>
              <a:gd name="connsiteY0" fmla="*/ 996644 h 1125416"/>
              <a:gd name="connsiteX1" fmla="*/ 122945 w 7496870"/>
              <a:gd name="connsiteY1" fmla="*/ 79864 h 1125416"/>
              <a:gd name="connsiteX2" fmla="*/ 1663467 w 7496870"/>
              <a:gd name="connsiteY2" fmla="*/ 211015 h 1125416"/>
              <a:gd name="connsiteX3" fmla="*/ 3492267 w 7496870"/>
              <a:gd name="connsiteY3" fmla="*/ 154745 h 1125416"/>
              <a:gd name="connsiteX4" fmla="*/ 5447677 w 7496870"/>
              <a:gd name="connsiteY4" fmla="*/ 267287 h 1125416"/>
              <a:gd name="connsiteX5" fmla="*/ 7051393 w 7496870"/>
              <a:gd name="connsiteY5" fmla="*/ 0 h 1125416"/>
              <a:gd name="connsiteX6" fmla="*/ 7248341 w 7496870"/>
              <a:gd name="connsiteY6" fmla="*/ 914400 h 1125416"/>
              <a:gd name="connsiteX7" fmla="*/ 5560219 w 7496870"/>
              <a:gd name="connsiteY7" fmla="*/ 1125416 h 1125416"/>
              <a:gd name="connsiteX8" fmla="*/ 3478200 w 7496870"/>
              <a:gd name="connsiteY8" fmla="*/ 1041009 h 1125416"/>
              <a:gd name="connsiteX9" fmla="*/ 1974715 w 7496870"/>
              <a:gd name="connsiteY9" fmla="*/ 1118710 h 1125416"/>
              <a:gd name="connsiteX10" fmla="*/ 0 w 7496870"/>
              <a:gd name="connsiteY10" fmla="*/ 996644 h 1125416"/>
              <a:gd name="connsiteX0" fmla="*/ 0 w 7496870"/>
              <a:gd name="connsiteY0" fmla="*/ 996644 h 1125416"/>
              <a:gd name="connsiteX1" fmla="*/ 122945 w 7496870"/>
              <a:gd name="connsiteY1" fmla="*/ 79864 h 1125416"/>
              <a:gd name="connsiteX2" fmla="*/ 1663467 w 7496870"/>
              <a:gd name="connsiteY2" fmla="*/ 211015 h 1125416"/>
              <a:gd name="connsiteX3" fmla="*/ 3492267 w 7496870"/>
              <a:gd name="connsiteY3" fmla="*/ 154745 h 1125416"/>
              <a:gd name="connsiteX4" fmla="*/ 5447677 w 7496870"/>
              <a:gd name="connsiteY4" fmla="*/ 267287 h 1125416"/>
              <a:gd name="connsiteX5" fmla="*/ 7051393 w 7496870"/>
              <a:gd name="connsiteY5" fmla="*/ 0 h 1125416"/>
              <a:gd name="connsiteX6" fmla="*/ 7248341 w 7496870"/>
              <a:gd name="connsiteY6" fmla="*/ 914400 h 1125416"/>
              <a:gd name="connsiteX7" fmla="*/ 5560219 w 7496870"/>
              <a:gd name="connsiteY7" fmla="*/ 1125416 h 1125416"/>
              <a:gd name="connsiteX8" fmla="*/ 3478200 w 7496870"/>
              <a:gd name="connsiteY8" fmla="*/ 1041009 h 1125416"/>
              <a:gd name="connsiteX9" fmla="*/ 1974715 w 7496870"/>
              <a:gd name="connsiteY9" fmla="*/ 1118710 h 1125416"/>
              <a:gd name="connsiteX10" fmla="*/ 0 w 7496870"/>
              <a:gd name="connsiteY10" fmla="*/ 996644 h 1125416"/>
              <a:gd name="connsiteX0" fmla="*/ 0 w 7248341"/>
              <a:gd name="connsiteY0" fmla="*/ 996644 h 1125416"/>
              <a:gd name="connsiteX1" fmla="*/ 122945 w 7248341"/>
              <a:gd name="connsiteY1" fmla="*/ 79864 h 1125416"/>
              <a:gd name="connsiteX2" fmla="*/ 1663467 w 7248341"/>
              <a:gd name="connsiteY2" fmla="*/ 211015 h 1125416"/>
              <a:gd name="connsiteX3" fmla="*/ 3492267 w 7248341"/>
              <a:gd name="connsiteY3" fmla="*/ 154745 h 1125416"/>
              <a:gd name="connsiteX4" fmla="*/ 5447677 w 7248341"/>
              <a:gd name="connsiteY4" fmla="*/ 267287 h 1125416"/>
              <a:gd name="connsiteX5" fmla="*/ 7051393 w 7248341"/>
              <a:gd name="connsiteY5" fmla="*/ 0 h 1125416"/>
              <a:gd name="connsiteX6" fmla="*/ 7248341 w 7248341"/>
              <a:gd name="connsiteY6" fmla="*/ 914400 h 1125416"/>
              <a:gd name="connsiteX7" fmla="*/ 5560219 w 7248341"/>
              <a:gd name="connsiteY7" fmla="*/ 1125416 h 1125416"/>
              <a:gd name="connsiteX8" fmla="*/ 3478200 w 7248341"/>
              <a:gd name="connsiteY8" fmla="*/ 1041009 h 1125416"/>
              <a:gd name="connsiteX9" fmla="*/ 1974715 w 7248341"/>
              <a:gd name="connsiteY9" fmla="*/ 1118710 h 1125416"/>
              <a:gd name="connsiteX10" fmla="*/ 0 w 7248341"/>
              <a:gd name="connsiteY10" fmla="*/ 996644 h 1125416"/>
              <a:gd name="connsiteX0" fmla="*/ 0 w 7248341"/>
              <a:gd name="connsiteY0" fmla="*/ 996644 h 1125416"/>
              <a:gd name="connsiteX1" fmla="*/ 122945 w 7248341"/>
              <a:gd name="connsiteY1" fmla="*/ 79864 h 1125416"/>
              <a:gd name="connsiteX2" fmla="*/ 1663467 w 7248341"/>
              <a:gd name="connsiteY2" fmla="*/ 211015 h 1125416"/>
              <a:gd name="connsiteX3" fmla="*/ 3492267 w 7248341"/>
              <a:gd name="connsiteY3" fmla="*/ 154745 h 1125416"/>
              <a:gd name="connsiteX4" fmla="*/ 5447677 w 7248341"/>
              <a:gd name="connsiteY4" fmla="*/ 267287 h 1125416"/>
              <a:gd name="connsiteX5" fmla="*/ 7051393 w 7248341"/>
              <a:gd name="connsiteY5" fmla="*/ 0 h 1125416"/>
              <a:gd name="connsiteX6" fmla="*/ 7248341 w 7248341"/>
              <a:gd name="connsiteY6" fmla="*/ 914400 h 1125416"/>
              <a:gd name="connsiteX7" fmla="*/ 5560219 w 7248341"/>
              <a:gd name="connsiteY7" fmla="*/ 1125416 h 1125416"/>
              <a:gd name="connsiteX8" fmla="*/ 3478200 w 7248341"/>
              <a:gd name="connsiteY8" fmla="*/ 1041009 h 1125416"/>
              <a:gd name="connsiteX9" fmla="*/ 1974715 w 7248341"/>
              <a:gd name="connsiteY9" fmla="*/ 1118710 h 1125416"/>
              <a:gd name="connsiteX10" fmla="*/ 0 w 7248341"/>
              <a:gd name="connsiteY10" fmla="*/ 996644 h 1125416"/>
              <a:gd name="connsiteX0" fmla="*/ 0 w 7248341"/>
              <a:gd name="connsiteY0" fmla="*/ 996644 h 1125416"/>
              <a:gd name="connsiteX1" fmla="*/ 122945 w 7248341"/>
              <a:gd name="connsiteY1" fmla="*/ 79864 h 1125416"/>
              <a:gd name="connsiteX2" fmla="*/ 1663467 w 7248341"/>
              <a:gd name="connsiteY2" fmla="*/ 211015 h 1125416"/>
              <a:gd name="connsiteX3" fmla="*/ 3492267 w 7248341"/>
              <a:gd name="connsiteY3" fmla="*/ 154745 h 1125416"/>
              <a:gd name="connsiteX4" fmla="*/ 5447677 w 7248341"/>
              <a:gd name="connsiteY4" fmla="*/ 267287 h 1125416"/>
              <a:gd name="connsiteX5" fmla="*/ 7051393 w 7248341"/>
              <a:gd name="connsiteY5" fmla="*/ 0 h 1125416"/>
              <a:gd name="connsiteX6" fmla="*/ 7248341 w 7248341"/>
              <a:gd name="connsiteY6" fmla="*/ 914400 h 1125416"/>
              <a:gd name="connsiteX7" fmla="*/ 5560219 w 7248341"/>
              <a:gd name="connsiteY7" fmla="*/ 1125416 h 1125416"/>
              <a:gd name="connsiteX8" fmla="*/ 3478200 w 7248341"/>
              <a:gd name="connsiteY8" fmla="*/ 1041009 h 1125416"/>
              <a:gd name="connsiteX9" fmla="*/ 1974715 w 7248341"/>
              <a:gd name="connsiteY9" fmla="*/ 1118710 h 1125416"/>
              <a:gd name="connsiteX10" fmla="*/ 0 w 7248341"/>
              <a:gd name="connsiteY10" fmla="*/ 996644 h 1125416"/>
              <a:gd name="connsiteX0" fmla="*/ 0 w 7248341"/>
              <a:gd name="connsiteY0" fmla="*/ 996644 h 1125416"/>
              <a:gd name="connsiteX1" fmla="*/ 122945 w 7248341"/>
              <a:gd name="connsiteY1" fmla="*/ 79864 h 1125416"/>
              <a:gd name="connsiteX2" fmla="*/ 1663467 w 7248341"/>
              <a:gd name="connsiteY2" fmla="*/ 211015 h 1125416"/>
              <a:gd name="connsiteX3" fmla="*/ 3492267 w 7248341"/>
              <a:gd name="connsiteY3" fmla="*/ 154745 h 1125416"/>
              <a:gd name="connsiteX4" fmla="*/ 5447677 w 7248341"/>
              <a:gd name="connsiteY4" fmla="*/ 267287 h 1125416"/>
              <a:gd name="connsiteX5" fmla="*/ 7051393 w 7248341"/>
              <a:gd name="connsiteY5" fmla="*/ 0 h 1125416"/>
              <a:gd name="connsiteX6" fmla="*/ 7248341 w 7248341"/>
              <a:gd name="connsiteY6" fmla="*/ 914400 h 1125416"/>
              <a:gd name="connsiteX7" fmla="*/ 5560219 w 7248341"/>
              <a:gd name="connsiteY7" fmla="*/ 1125416 h 1125416"/>
              <a:gd name="connsiteX8" fmla="*/ 3478200 w 7248341"/>
              <a:gd name="connsiteY8" fmla="*/ 1041009 h 1125416"/>
              <a:gd name="connsiteX9" fmla="*/ 1974715 w 7248341"/>
              <a:gd name="connsiteY9" fmla="*/ 1118710 h 1125416"/>
              <a:gd name="connsiteX10" fmla="*/ 0 w 7248341"/>
              <a:gd name="connsiteY10" fmla="*/ 996644 h 1125416"/>
              <a:gd name="connsiteX0" fmla="*/ 0 w 7248341"/>
              <a:gd name="connsiteY0" fmla="*/ 996644 h 1125416"/>
              <a:gd name="connsiteX1" fmla="*/ 122945 w 7248341"/>
              <a:gd name="connsiteY1" fmla="*/ 79864 h 1125416"/>
              <a:gd name="connsiteX2" fmla="*/ 1663467 w 7248341"/>
              <a:gd name="connsiteY2" fmla="*/ 211015 h 1125416"/>
              <a:gd name="connsiteX3" fmla="*/ 3492267 w 7248341"/>
              <a:gd name="connsiteY3" fmla="*/ 154745 h 1125416"/>
              <a:gd name="connsiteX4" fmla="*/ 5447677 w 7248341"/>
              <a:gd name="connsiteY4" fmla="*/ 267287 h 1125416"/>
              <a:gd name="connsiteX5" fmla="*/ 7051393 w 7248341"/>
              <a:gd name="connsiteY5" fmla="*/ 0 h 1125416"/>
              <a:gd name="connsiteX6" fmla="*/ 7248341 w 7248341"/>
              <a:gd name="connsiteY6" fmla="*/ 914400 h 1125416"/>
              <a:gd name="connsiteX7" fmla="*/ 5560219 w 7248341"/>
              <a:gd name="connsiteY7" fmla="*/ 1125416 h 1125416"/>
              <a:gd name="connsiteX8" fmla="*/ 3478200 w 7248341"/>
              <a:gd name="connsiteY8" fmla="*/ 1041009 h 1125416"/>
              <a:gd name="connsiteX9" fmla="*/ 1974715 w 7248341"/>
              <a:gd name="connsiteY9" fmla="*/ 1118710 h 1125416"/>
              <a:gd name="connsiteX10" fmla="*/ 0 w 7248341"/>
              <a:gd name="connsiteY10" fmla="*/ 996644 h 1125416"/>
              <a:gd name="connsiteX0" fmla="*/ 0 w 7248341"/>
              <a:gd name="connsiteY0" fmla="*/ 996644 h 1125416"/>
              <a:gd name="connsiteX1" fmla="*/ 122945 w 7248341"/>
              <a:gd name="connsiteY1" fmla="*/ 79864 h 1125416"/>
              <a:gd name="connsiteX2" fmla="*/ 1663467 w 7248341"/>
              <a:gd name="connsiteY2" fmla="*/ 211015 h 1125416"/>
              <a:gd name="connsiteX3" fmla="*/ 3492267 w 7248341"/>
              <a:gd name="connsiteY3" fmla="*/ 154745 h 1125416"/>
              <a:gd name="connsiteX4" fmla="*/ 5447677 w 7248341"/>
              <a:gd name="connsiteY4" fmla="*/ 267287 h 1125416"/>
              <a:gd name="connsiteX5" fmla="*/ 7051393 w 7248341"/>
              <a:gd name="connsiteY5" fmla="*/ 0 h 1125416"/>
              <a:gd name="connsiteX6" fmla="*/ 7248341 w 7248341"/>
              <a:gd name="connsiteY6" fmla="*/ 914400 h 1125416"/>
              <a:gd name="connsiteX7" fmla="*/ 5560219 w 7248341"/>
              <a:gd name="connsiteY7" fmla="*/ 1125416 h 1125416"/>
              <a:gd name="connsiteX8" fmla="*/ 3478200 w 7248341"/>
              <a:gd name="connsiteY8" fmla="*/ 1041009 h 1125416"/>
              <a:gd name="connsiteX9" fmla="*/ 1974715 w 7248341"/>
              <a:gd name="connsiteY9" fmla="*/ 1118710 h 1125416"/>
              <a:gd name="connsiteX10" fmla="*/ 0 w 7248341"/>
              <a:gd name="connsiteY10" fmla="*/ 996644 h 1125416"/>
              <a:gd name="connsiteX0" fmla="*/ 0 w 7248341"/>
              <a:gd name="connsiteY0" fmla="*/ 996644 h 1125416"/>
              <a:gd name="connsiteX1" fmla="*/ 122945 w 7248341"/>
              <a:gd name="connsiteY1" fmla="*/ 79864 h 1125416"/>
              <a:gd name="connsiteX2" fmla="*/ 1663467 w 7248341"/>
              <a:gd name="connsiteY2" fmla="*/ 211015 h 1125416"/>
              <a:gd name="connsiteX3" fmla="*/ 3492267 w 7248341"/>
              <a:gd name="connsiteY3" fmla="*/ 154745 h 1125416"/>
              <a:gd name="connsiteX4" fmla="*/ 5447677 w 7248341"/>
              <a:gd name="connsiteY4" fmla="*/ 267287 h 1125416"/>
              <a:gd name="connsiteX5" fmla="*/ 7051393 w 7248341"/>
              <a:gd name="connsiteY5" fmla="*/ 0 h 1125416"/>
              <a:gd name="connsiteX6" fmla="*/ 7248341 w 7248341"/>
              <a:gd name="connsiteY6" fmla="*/ 914400 h 1125416"/>
              <a:gd name="connsiteX7" fmla="*/ 5560219 w 7248341"/>
              <a:gd name="connsiteY7" fmla="*/ 1125416 h 1125416"/>
              <a:gd name="connsiteX8" fmla="*/ 3478200 w 7248341"/>
              <a:gd name="connsiteY8" fmla="*/ 1041009 h 1125416"/>
              <a:gd name="connsiteX9" fmla="*/ 1974715 w 7248341"/>
              <a:gd name="connsiteY9" fmla="*/ 1118710 h 1125416"/>
              <a:gd name="connsiteX10" fmla="*/ 0 w 7248341"/>
              <a:gd name="connsiteY10" fmla="*/ 996644 h 1125416"/>
              <a:gd name="connsiteX0" fmla="*/ 0 w 7248341"/>
              <a:gd name="connsiteY0" fmla="*/ 996644 h 1125416"/>
              <a:gd name="connsiteX1" fmla="*/ 122945 w 7248341"/>
              <a:gd name="connsiteY1" fmla="*/ 79864 h 1125416"/>
              <a:gd name="connsiteX2" fmla="*/ 1663467 w 7248341"/>
              <a:gd name="connsiteY2" fmla="*/ 211015 h 1125416"/>
              <a:gd name="connsiteX3" fmla="*/ 3492267 w 7248341"/>
              <a:gd name="connsiteY3" fmla="*/ 154745 h 1125416"/>
              <a:gd name="connsiteX4" fmla="*/ 5447677 w 7248341"/>
              <a:gd name="connsiteY4" fmla="*/ 267287 h 1125416"/>
              <a:gd name="connsiteX5" fmla="*/ 7051393 w 7248341"/>
              <a:gd name="connsiteY5" fmla="*/ 0 h 1125416"/>
              <a:gd name="connsiteX6" fmla="*/ 7248341 w 7248341"/>
              <a:gd name="connsiteY6" fmla="*/ 914400 h 1125416"/>
              <a:gd name="connsiteX7" fmla="*/ 5560219 w 7248341"/>
              <a:gd name="connsiteY7" fmla="*/ 1125416 h 1125416"/>
              <a:gd name="connsiteX8" fmla="*/ 3478200 w 7248341"/>
              <a:gd name="connsiteY8" fmla="*/ 1041009 h 1125416"/>
              <a:gd name="connsiteX9" fmla="*/ 1974715 w 7248341"/>
              <a:gd name="connsiteY9" fmla="*/ 1118710 h 1125416"/>
              <a:gd name="connsiteX10" fmla="*/ 0 w 7248341"/>
              <a:gd name="connsiteY10" fmla="*/ 996644 h 1125416"/>
              <a:gd name="connsiteX0" fmla="*/ 0 w 7248341"/>
              <a:gd name="connsiteY0" fmla="*/ 996644 h 1125416"/>
              <a:gd name="connsiteX1" fmla="*/ 122945 w 7248341"/>
              <a:gd name="connsiteY1" fmla="*/ 79864 h 1125416"/>
              <a:gd name="connsiteX2" fmla="*/ 1663467 w 7248341"/>
              <a:gd name="connsiteY2" fmla="*/ 211015 h 1125416"/>
              <a:gd name="connsiteX3" fmla="*/ 3492267 w 7248341"/>
              <a:gd name="connsiteY3" fmla="*/ 154745 h 1125416"/>
              <a:gd name="connsiteX4" fmla="*/ 5447677 w 7248341"/>
              <a:gd name="connsiteY4" fmla="*/ 267287 h 1125416"/>
              <a:gd name="connsiteX5" fmla="*/ 7051393 w 7248341"/>
              <a:gd name="connsiteY5" fmla="*/ 0 h 1125416"/>
              <a:gd name="connsiteX6" fmla="*/ 7248341 w 7248341"/>
              <a:gd name="connsiteY6" fmla="*/ 914400 h 1125416"/>
              <a:gd name="connsiteX7" fmla="*/ 5560219 w 7248341"/>
              <a:gd name="connsiteY7" fmla="*/ 1125416 h 1125416"/>
              <a:gd name="connsiteX8" fmla="*/ 3478200 w 7248341"/>
              <a:gd name="connsiteY8" fmla="*/ 1041009 h 1125416"/>
              <a:gd name="connsiteX9" fmla="*/ 1974715 w 7248341"/>
              <a:gd name="connsiteY9" fmla="*/ 1118710 h 1125416"/>
              <a:gd name="connsiteX10" fmla="*/ 0 w 7248341"/>
              <a:gd name="connsiteY10" fmla="*/ 996644 h 1125416"/>
              <a:gd name="connsiteX0" fmla="*/ 0 w 7248341"/>
              <a:gd name="connsiteY0" fmla="*/ 996644 h 1125416"/>
              <a:gd name="connsiteX1" fmla="*/ 122945 w 7248341"/>
              <a:gd name="connsiteY1" fmla="*/ 79864 h 1125416"/>
              <a:gd name="connsiteX2" fmla="*/ 1663467 w 7248341"/>
              <a:gd name="connsiteY2" fmla="*/ 211015 h 1125416"/>
              <a:gd name="connsiteX3" fmla="*/ 3492267 w 7248341"/>
              <a:gd name="connsiteY3" fmla="*/ 154745 h 1125416"/>
              <a:gd name="connsiteX4" fmla="*/ 5447677 w 7248341"/>
              <a:gd name="connsiteY4" fmla="*/ 267287 h 1125416"/>
              <a:gd name="connsiteX5" fmla="*/ 7051393 w 7248341"/>
              <a:gd name="connsiteY5" fmla="*/ 0 h 1125416"/>
              <a:gd name="connsiteX6" fmla="*/ 7248341 w 7248341"/>
              <a:gd name="connsiteY6" fmla="*/ 914400 h 1125416"/>
              <a:gd name="connsiteX7" fmla="*/ 5560219 w 7248341"/>
              <a:gd name="connsiteY7" fmla="*/ 1125416 h 1125416"/>
              <a:gd name="connsiteX8" fmla="*/ 3478200 w 7248341"/>
              <a:gd name="connsiteY8" fmla="*/ 1041009 h 1125416"/>
              <a:gd name="connsiteX9" fmla="*/ 1974715 w 7248341"/>
              <a:gd name="connsiteY9" fmla="*/ 1118710 h 1125416"/>
              <a:gd name="connsiteX10" fmla="*/ 0 w 7248341"/>
              <a:gd name="connsiteY10" fmla="*/ 996644 h 1125416"/>
              <a:gd name="connsiteX0" fmla="*/ 0 w 7248341"/>
              <a:gd name="connsiteY0" fmla="*/ 996644 h 1125416"/>
              <a:gd name="connsiteX1" fmla="*/ 122945 w 7248341"/>
              <a:gd name="connsiteY1" fmla="*/ 79864 h 1125416"/>
              <a:gd name="connsiteX2" fmla="*/ 1663467 w 7248341"/>
              <a:gd name="connsiteY2" fmla="*/ 211015 h 1125416"/>
              <a:gd name="connsiteX3" fmla="*/ 3492267 w 7248341"/>
              <a:gd name="connsiteY3" fmla="*/ 154745 h 1125416"/>
              <a:gd name="connsiteX4" fmla="*/ 5447677 w 7248341"/>
              <a:gd name="connsiteY4" fmla="*/ 267287 h 1125416"/>
              <a:gd name="connsiteX5" fmla="*/ 7051393 w 7248341"/>
              <a:gd name="connsiteY5" fmla="*/ 0 h 1125416"/>
              <a:gd name="connsiteX6" fmla="*/ 7248341 w 7248341"/>
              <a:gd name="connsiteY6" fmla="*/ 914400 h 1125416"/>
              <a:gd name="connsiteX7" fmla="*/ 5560219 w 7248341"/>
              <a:gd name="connsiteY7" fmla="*/ 1125416 h 1125416"/>
              <a:gd name="connsiteX8" fmla="*/ 3478200 w 7248341"/>
              <a:gd name="connsiteY8" fmla="*/ 1041009 h 1125416"/>
              <a:gd name="connsiteX9" fmla="*/ 1974715 w 7248341"/>
              <a:gd name="connsiteY9" fmla="*/ 1118710 h 1125416"/>
              <a:gd name="connsiteX10" fmla="*/ 0 w 7248341"/>
              <a:gd name="connsiteY10" fmla="*/ 996644 h 1125416"/>
              <a:gd name="connsiteX0" fmla="*/ 0 w 7248341"/>
              <a:gd name="connsiteY0" fmla="*/ 996644 h 1125416"/>
              <a:gd name="connsiteX1" fmla="*/ 122945 w 7248341"/>
              <a:gd name="connsiteY1" fmla="*/ 79864 h 1125416"/>
              <a:gd name="connsiteX2" fmla="*/ 1663467 w 7248341"/>
              <a:gd name="connsiteY2" fmla="*/ 211015 h 1125416"/>
              <a:gd name="connsiteX3" fmla="*/ 3492267 w 7248341"/>
              <a:gd name="connsiteY3" fmla="*/ 154745 h 1125416"/>
              <a:gd name="connsiteX4" fmla="*/ 5447677 w 7248341"/>
              <a:gd name="connsiteY4" fmla="*/ 267287 h 1125416"/>
              <a:gd name="connsiteX5" fmla="*/ 7051393 w 7248341"/>
              <a:gd name="connsiteY5" fmla="*/ 0 h 1125416"/>
              <a:gd name="connsiteX6" fmla="*/ 7248341 w 7248341"/>
              <a:gd name="connsiteY6" fmla="*/ 914400 h 1125416"/>
              <a:gd name="connsiteX7" fmla="*/ 5560219 w 7248341"/>
              <a:gd name="connsiteY7" fmla="*/ 1125416 h 1125416"/>
              <a:gd name="connsiteX8" fmla="*/ 3478200 w 7248341"/>
              <a:gd name="connsiteY8" fmla="*/ 1041009 h 1125416"/>
              <a:gd name="connsiteX9" fmla="*/ 1974715 w 7248341"/>
              <a:gd name="connsiteY9" fmla="*/ 1118710 h 1125416"/>
              <a:gd name="connsiteX10" fmla="*/ 0 w 7248341"/>
              <a:gd name="connsiteY10" fmla="*/ 996644 h 1125416"/>
              <a:gd name="connsiteX0" fmla="*/ 0 w 7248341"/>
              <a:gd name="connsiteY0" fmla="*/ 996644 h 1125416"/>
              <a:gd name="connsiteX1" fmla="*/ 122945 w 7248341"/>
              <a:gd name="connsiteY1" fmla="*/ 79864 h 1125416"/>
              <a:gd name="connsiteX2" fmla="*/ 1663467 w 7248341"/>
              <a:gd name="connsiteY2" fmla="*/ 211015 h 1125416"/>
              <a:gd name="connsiteX3" fmla="*/ 3492267 w 7248341"/>
              <a:gd name="connsiteY3" fmla="*/ 154745 h 1125416"/>
              <a:gd name="connsiteX4" fmla="*/ 5447677 w 7248341"/>
              <a:gd name="connsiteY4" fmla="*/ 267287 h 1125416"/>
              <a:gd name="connsiteX5" fmla="*/ 7051393 w 7248341"/>
              <a:gd name="connsiteY5" fmla="*/ 0 h 1125416"/>
              <a:gd name="connsiteX6" fmla="*/ 7248341 w 7248341"/>
              <a:gd name="connsiteY6" fmla="*/ 914400 h 1125416"/>
              <a:gd name="connsiteX7" fmla="*/ 5560219 w 7248341"/>
              <a:gd name="connsiteY7" fmla="*/ 1125416 h 1125416"/>
              <a:gd name="connsiteX8" fmla="*/ 3478200 w 7248341"/>
              <a:gd name="connsiteY8" fmla="*/ 1041009 h 1125416"/>
              <a:gd name="connsiteX9" fmla="*/ 1974715 w 7248341"/>
              <a:gd name="connsiteY9" fmla="*/ 1118710 h 1125416"/>
              <a:gd name="connsiteX10" fmla="*/ 0 w 7248341"/>
              <a:gd name="connsiteY10" fmla="*/ 996644 h 1125416"/>
              <a:gd name="connsiteX0" fmla="*/ 0 w 7248341"/>
              <a:gd name="connsiteY0" fmla="*/ 996644 h 1150184"/>
              <a:gd name="connsiteX1" fmla="*/ 122945 w 7248341"/>
              <a:gd name="connsiteY1" fmla="*/ 79864 h 1150184"/>
              <a:gd name="connsiteX2" fmla="*/ 1663467 w 7248341"/>
              <a:gd name="connsiteY2" fmla="*/ 211015 h 1150184"/>
              <a:gd name="connsiteX3" fmla="*/ 3492267 w 7248341"/>
              <a:gd name="connsiteY3" fmla="*/ 154745 h 1150184"/>
              <a:gd name="connsiteX4" fmla="*/ 5447677 w 7248341"/>
              <a:gd name="connsiteY4" fmla="*/ 267287 h 1150184"/>
              <a:gd name="connsiteX5" fmla="*/ 7051393 w 7248341"/>
              <a:gd name="connsiteY5" fmla="*/ 0 h 1150184"/>
              <a:gd name="connsiteX6" fmla="*/ 7248341 w 7248341"/>
              <a:gd name="connsiteY6" fmla="*/ 914400 h 1150184"/>
              <a:gd name="connsiteX7" fmla="*/ 5560219 w 7248341"/>
              <a:gd name="connsiteY7" fmla="*/ 1125416 h 1150184"/>
              <a:gd name="connsiteX8" fmla="*/ 3478200 w 7248341"/>
              <a:gd name="connsiteY8" fmla="*/ 1041009 h 1150184"/>
              <a:gd name="connsiteX9" fmla="*/ 1974715 w 7248341"/>
              <a:gd name="connsiteY9" fmla="*/ 1118710 h 1150184"/>
              <a:gd name="connsiteX10" fmla="*/ 0 w 7248341"/>
              <a:gd name="connsiteY10" fmla="*/ 996644 h 1150184"/>
              <a:gd name="connsiteX0" fmla="*/ 0 w 7248341"/>
              <a:gd name="connsiteY0" fmla="*/ 996644 h 1150184"/>
              <a:gd name="connsiteX1" fmla="*/ 122945 w 7248341"/>
              <a:gd name="connsiteY1" fmla="*/ 79864 h 1150184"/>
              <a:gd name="connsiteX2" fmla="*/ 1663467 w 7248341"/>
              <a:gd name="connsiteY2" fmla="*/ 211015 h 1150184"/>
              <a:gd name="connsiteX3" fmla="*/ 3492267 w 7248341"/>
              <a:gd name="connsiteY3" fmla="*/ 154745 h 1150184"/>
              <a:gd name="connsiteX4" fmla="*/ 5447677 w 7248341"/>
              <a:gd name="connsiteY4" fmla="*/ 267287 h 1150184"/>
              <a:gd name="connsiteX5" fmla="*/ 7051393 w 7248341"/>
              <a:gd name="connsiteY5" fmla="*/ 0 h 1150184"/>
              <a:gd name="connsiteX6" fmla="*/ 7248341 w 7248341"/>
              <a:gd name="connsiteY6" fmla="*/ 914400 h 1150184"/>
              <a:gd name="connsiteX7" fmla="*/ 5560219 w 7248341"/>
              <a:gd name="connsiteY7" fmla="*/ 1125416 h 1150184"/>
              <a:gd name="connsiteX8" fmla="*/ 3478200 w 7248341"/>
              <a:gd name="connsiteY8" fmla="*/ 1041009 h 1150184"/>
              <a:gd name="connsiteX9" fmla="*/ 1974715 w 7248341"/>
              <a:gd name="connsiteY9" fmla="*/ 1118710 h 1150184"/>
              <a:gd name="connsiteX10" fmla="*/ 0 w 7248341"/>
              <a:gd name="connsiteY10" fmla="*/ 996644 h 1150184"/>
              <a:gd name="connsiteX0" fmla="*/ 0 w 7248341"/>
              <a:gd name="connsiteY0" fmla="*/ 996644 h 1150184"/>
              <a:gd name="connsiteX1" fmla="*/ 122945 w 7248341"/>
              <a:gd name="connsiteY1" fmla="*/ 79864 h 1150184"/>
              <a:gd name="connsiteX2" fmla="*/ 1663467 w 7248341"/>
              <a:gd name="connsiteY2" fmla="*/ 211015 h 1150184"/>
              <a:gd name="connsiteX3" fmla="*/ 3492267 w 7248341"/>
              <a:gd name="connsiteY3" fmla="*/ 154745 h 1150184"/>
              <a:gd name="connsiteX4" fmla="*/ 5447677 w 7248341"/>
              <a:gd name="connsiteY4" fmla="*/ 267287 h 1150184"/>
              <a:gd name="connsiteX5" fmla="*/ 7051393 w 7248341"/>
              <a:gd name="connsiteY5" fmla="*/ 0 h 1150184"/>
              <a:gd name="connsiteX6" fmla="*/ 7248341 w 7248341"/>
              <a:gd name="connsiteY6" fmla="*/ 914400 h 1150184"/>
              <a:gd name="connsiteX7" fmla="*/ 5560219 w 7248341"/>
              <a:gd name="connsiteY7" fmla="*/ 1125416 h 1150184"/>
              <a:gd name="connsiteX8" fmla="*/ 3478200 w 7248341"/>
              <a:gd name="connsiteY8" fmla="*/ 1041009 h 1150184"/>
              <a:gd name="connsiteX9" fmla="*/ 1974715 w 7248341"/>
              <a:gd name="connsiteY9" fmla="*/ 1118710 h 1150184"/>
              <a:gd name="connsiteX10" fmla="*/ 0 w 7248341"/>
              <a:gd name="connsiteY10" fmla="*/ 996644 h 1150184"/>
              <a:gd name="connsiteX0" fmla="*/ 0 w 7248341"/>
              <a:gd name="connsiteY0" fmla="*/ 996644 h 1150184"/>
              <a:gd name="connsiteX1" fmla="*/ 122945 w 7248341"/>
              <a:gd name="connsiteY1" fmla="*/ 79864 h 1150184"/>
              <a:gd name="connsiteX2" fmla="*/ 1663467 w 7248341"/>
              <a:gd name="connsiteY2" fmla="*/ 211015 h 1150184"/>
              <a:gd name="connsiteX3" fmla="*/ 3492267 w 7248341"/>
              <a:gd name="connsiteY3" fmla="*/ 154745 h 1150184"/>
              <a:gd name="connsiteX4" fmla="*/ 5447677 w 7248341"/>
              <a:gd name="connsiteY4" fmla="*/ 267287 h 1150184"/>
              <a:gd name="connsiteX5" fmla="*/ 7051393 w 7248341"/>
              <a:gd name="connsiteY5" fmla="*/ 0 h 1150184"/>
              <a:gd name="connsiteX6" fmla="*/ 7248341 w 7248341"/>
              <a:gd name="connsiteY6" fmla="*/ 914400 h 1150184"/>
              <a:gd name="connsiteX7" fmla="*/ 5560219 w 7248341"/>
              <a:gd name="connsiteY7" fmla="*/ 1125416 h 1150184"/>
              <a:gd name="connsiteX8" fmla="*/ 3478200 w 7248341"/>
              <a:gd name="connsiteY8" fmla="*/ 1041009 h 1150184"/>
              <a:gd name="connsiteX9" fmla="*/ 1974715 w 7248341"/>
              <a:gd name="connsiteY9" fmla="*/ 1118710 h 1150184"/>
              <a:gd name="connsiteX10" fmla="*/ 0 w 7248341"/>
              <a:gd name="connsiteY10" fmla="*/ 996644 h 1150184"/>
              <a:gd name="connsiteX0" fmla="*/ 0 w 7248341"/>
              <a:gd name="connsiteY0" fmla="*/ 996644 h 1150184"/>
              <a:gd name="connsiteX1" fmla="*/ 122945 w 7248341"/>
              <a:gd name="connsiteY1" fmla="*/ 79864 h 1150184"/>
              <a:gd name="connsiteX2" fmla="*/ 1663467 w 7248341"/>
              <a:gd name="connsiteY2" fmla="*/ 211015 h 1150184"/>
              <a:gd name="connsiteX3" fmla="*/ 3492267 w 7248341"/>
              <a:gd name="connsiteY3" fmla="*/ 154745 h 1150184"/>
              <a:gd name="connsiteX4" fmla="*/ 5447677 w 7248341"/>
              <a:gd name="connsiteY4" fmla="*/ 267287 h 1150184"/>
              <a:gd name="connsiteX5" fmla="*/ 7051393 w 7248341"/>
              <a:gd name="connsiteY5" fmla="*/ 0 h 1150184"/>
              <a:gd name="connsiteX6" fmla="*/ 7248341 w 7248341"/>
              <a:gd name="connsiteY6" fmla="*/ 914400 h 1150184"/>
              <a:gd name="connsiteX7" fmla="*/ 5560219 w 7248341"/>
              <a:gd name="connsiteY7" fmla="*/ 1125416 h 1150184"/>
              <a:gd name="connsiteX8" fmla="*/ 3478200 w 7248341"/>
              <a:gd name="connsiteY8" fmla="*/ 1041009 h 1150184"/>
              <a:gd name="connsiteX9" fmla="*/ 1974715 w 7248341"/>
              <a:gd name="connsiteY9" fmla="*/ 1118710 h 1150184"/>
              <a:gd name="connsiteX10" fmla="*/ 0 w 7248341"/>
              <a:gd name="connsiteY10" fmla="*/ 996644 h 1150184"/>
              <a:gd name="connsiteX0" fmla="*/ 0 w 7248341"/>
              <a:gd name="connsiteY0" fmla="*/ 996644 h 1150184"/>
              <a:gd name="connsiteX1" fmla="*/ 122945 w 7248341"/>
              <a:gd name="connsiteY1" fmla="*/ 79864 h 1150184"/>
              <a:gd name="connsiteX2" fmla="*/ 1663467 w 7248341"/>
              <a:gd name="connsiteY2" fmla="*/ 211015 h 1150184"/>
              <a:gd name="connsiteX3" fmla="*/ 3492267 w 7248341"/>
              <a:gd name="connsiteY3" fmla="*/ 154745 h 1150184"/>
              <a:gd name="connsiteX4" fmla="*/ 5447677 w 7248341"/>
              <a:gd name="connsiteY4" fmla="*/ 267287 h 1150184"/>
              <a:gd name="connsiteX5" fmla="*/ 7051393 w 7248341"/>
              <a:gd name="connsiteY5" fmla="*/ 0 h 1150184"/>
              <a:gd name="connsiteX6" fmla="*/ 7248341 w 7248341"/>
              <a:gd name="connsiteY6" fmla="*/ 914400 h 1150184"/>
              <a:gd name="connsiteX7" fmla="*/ 5560219 w 7248341"/>
              <a:gd name="connsiteY7" fmla="*/ 1125416 h 1150184"/>
              <a:gd name="connsiteX8" fmla="*/ 3478200 w 7248341"/>
              <a:gd name="connsiteY8" fmla="*/ 1041009 h 1150184"/>
              <a:gd name="connsiteX9" fmla="*/ 1974715 w 7248341"/>
              <a:gd name="connsiteY9" fmla="*/ 1118710 h 1150184"/>
              <a:gd name="connsiteX10" fmla="*/ 0 w 7248341"/>
              <a:gd name="connsiteY10" fmla="*/ 996644 h 1150184"/>
              <a:gd name="connsiteX0" fmla="*/ 0 w 7248341"/>
              <a:gd name="connsiteY0" fmla="*/ 996644 h 1150184"/>
              <a:gd name="connsiteX1" fmla="*/ 122945 w 7248341"/>
              <a:gd name="connsiteY1" fmla="*/ 79864 h 1150184"/>
              <a:gd name="connsiteX2" fmla="*/ 1663467 w 7248341"/>
              <a:gd name="connsiteY2" fmla="*/ 211015 h 1150184"/>
              <a:gd name="connsiteX3" fmla="*/ 3492267 w 7248341"/>
              <a:gd name="connsiteY3" fmla="*/ 154745 h 1150184"/>
              <a:gd name="connsiteX4" fmla="*/ 5447677 w 7248341"/>
              <a:gd name="connsiteY4" fmla="*/ 267287 h 1150184"/>
              <a:gd name="connsiteX5" fmla="*/ 7051393 w 7248341"/>
              <a:gd name="connsiteY5" fmla="*/ 0 h 1150184"/>
              <a:gd name="connsiteX6" fmla="*/ 7248341 w 7248341"/>
              <a:gd name="connsiteY6" fmla="*/ 914400 h 1150184"/>
              <a:gd name="connsiteX7" fmla="*/ 5560219 w 7248341"/>
              <a:gd name="connsiteY7" fmla="*/ 1125416 h 1150184"/>
              <a:gd name="connsiteX8" fmla="*/ 3478200 w 7248341"/>
              <a:gd name="connsiteY8" fmla="*/ 1041009 h 1150184"/>
              <a:gd name="connsiteX9" fmla="*/ 1974715 w 7248341"/>
              <a:gd name="connsiteY9" fmla="*/ 1118710 h 1150184"/>
              <a:gd name="connsiteX10" fmla="*/ 0 w 7248341"/>
              <a:gd name="connsiteY10" fmla="*/ 996644 h 1150184"/>
              <a:gd name="connsiteX0" fmla="*/ 0 w 7248341"/>
              <a:gd name="connsiteY0" fmla="*/ 996644 h 1150184"/>
              <a:gd name="connsiteX1" fmla="*/ 122945 w 7248341"/>
              <a:gd name="connsiteY1" fmla="*/ 79864 h 1150184"/>
              <a:gd name="connsiteX2" fmla="*/ 1663467 w 7248341"/>
              <a:gd name="connsiteY2" fmla="*/ 211015 h 1150184"/>
              <a:gd name="connsiteX3" fmla="*/ 3492267 w 7248341"/>
              <a:gd name="connsiteY3" fmla="*/ 154745 h 1150184"/>
              <a:gd name="connsiteX4" fmla="*/ 5447677 w 7248341"/>
              <a:gd name="connsiteY4" fmla="*/ 267287 h 1150184"/>
              <a:gd name="connsiteX5" fmla="*/ 7051393 w 7248341"/>
              <a:gd name="connsiteY5" fmla="*/ 0 h 1150184"/>
              <a:gd name="connsiteX6" fmla="*/ 7248341 w 7248341"/>
              <a:gd name="connsiteY6" fmla="*/ 914400 h 1150184"/>
              <a:gd name="connsiteX7" fmla="*/ 5560219 w 7248341"/>
              <a:gd name="connsiteY7" fmla="*/ 1125416 h 1150184"/>
              <a:gd name="connsiteX8" fmla="*/ 3478200 w 7248341"/>
              <a:gd name="connsiteY8" fmla="*/ 1041009 h 1150184"/>
              <a:gd name="connsiteX9" fmla="*/ 1974715 w 7248341"/>
              <a:gd name="connsiteY9" fmla="*/ 1118710 h 1150184"/>
              <a:gd name="connsiteX10" fmla="*/ 0 w 7248341"/>
              <a:gd name="connsiteY10" fmla="*/ 996644 h 1150184"/>
              <a:gd name="connsiteX0" fmla="*/ 0 w 7248341"/>
              <a:gd name="connsiteY0" fmla="*/ 996644 h 1150184"/>
              <a:gd name="connsiteX1" fmla="*/ 122945 w 7248341"/>
              <a:gd name="connsiteY1" fmla="*/ 79864 h 1150184"/>
              <a:gd name="connsiteX2" fmla="*/ 1663467 w 7248341"/>
              <a:gd name="connsiteY2" fmla="*/ 211015 h 1150184"/>
              <a:gd name="connsiteX3" fmla="*/ 3492267 w 7248341"/>
              <a:gd name="connsiteY3" fmla="*/ 154745 h 1150184"/>
              <a:gd name="connsiteX4" fmla="*/ 5447677 w 7248341"/>
              <a:gd name="connsiteY4" fmla="*/ 267287 h 1150184"/>
              <a:gd name="connsiteX5" fmla="*/ 7051393 w 7248341"/>
              <a:gd name="connsiteY5" fmla="*/ 0 h 1150184"/>
              <a:gd name="connsiteX6" fmla="*/ 7248341 w 7248341"/>
              <a:gd name="connsiteY6" fmla="*/ 914400 h 1150184"/>
              <a:gd name="connsiteX7" fmla="*/ 5560219 w 7248341"/>
              <a:gd name="connsiteY7" fmla="*/ 1125416 h 1150184"/>
              <a:gd name="connsiteX8" fmla="*/ 3478200 w 7248341"/>
              <a:gd name="connsiteY8" fmla="*/ 1041009 h 1150184"/>
              <a:gd name="connsiteX9" fmla="*/ 1974715 w 7248341"/>
              <a:gd name="connsiteY9" fmla="*/ 1118710 h 1150184"/>
              <a:gd name="connsiteX10" fmla="*/ 0 w 7248341"/>
              <a:gd name="connsiteY10" fmla="*/ 996644 h 1150184"/>
              <a:gd name="connsiteX0" fmla="*/ 0 w 7248341"/>
              <a:gd name="connsiteY0" fmla="*/ 996644 h 1150184"/>
              <a:gd name="connsiteX1" fmla="*/ 122945 w 7248341"/>
              <a:gd name="connsiteY1" fmla="*/ 79864 h 1150184"/>
              <a:gd name="connsiteX2" fmla="*/ 1663467 w 7248341"/>
              <a:gd name="connsiteY2" fmla="*/ 211015 h 1150184"/>
              <a:gd name="connsiteX3" fmla="*/ 3492267 w 7248341"/>
              <a:gd name="connsiteY3" fmla="*/ 154745 h 1150184"/>
              <a:gd name="connsiteX4" fmla="*/ 5447677 w 7248341"/>
              <a:gd name="connsiteY4" fmla="*/ 267287 h 1150184"/>
              <a:gd name="connsiteX5" fmla="*/ 7051393 w 7248341"/>
              <a:gd name="connsiteY5" fmla="*/ 0 h 1150184"/>
              <a:gd name="connsiteX6" fmla="*/ 7248341 w 7248341"/>
              <a:gd name="connsiteY6" fmla="*/ 914400 h 1150184"/>
              <a:gd name="connsiteX7" fmla="*/ 5560219 w 7248341"/>
              <a:gd name="connsiteY7" fmla="*/ 1125416 h 1150184"/>
              <a:gd name="connsiteX8" fmla="*/ 3478200 w 7248341"/>
              <a:gd name="connsiteY8" fmla="*/ 1041009 h 1150184"/>
              <a:gd name="connsiteX9" fmla="*/ 1974715 w 7248341"/>
              <a:gd name="connsiteY9" fmla="*/ 1118710 h 1150184"/>
              <a:gd name="connsiteX10" fmla="*/ 0 w 7248341"/>
              <a:gd name="connsiteY10" fmla="*/ 996644 h 1150184"/>
              <a:gd name="connsiteX0" fmla="*/ 0 w 7248341"/>
              <a:gd name="connsiteY0" fmla="*/ 996644 h 1150184"/>
              <a:gd name="connsiteX1" fmla="*/ 122945 w 7248341"/>
              <a:gd name="connsiteY1" fmla="*/ 79864 h 1150184"/>
              <a:gd name="connsiteX2" fmla="*/ 1663467 w 7248341"/>
              <a:gd name="connsiteY2" fmla="*/ 211015 h 1150184"/>
              <a:gd name="connsiteX3" fmla="*/ 3492267 w 7248341"/>
              <a:gd name="connsiteY3" fmla="*/ 154745 h 1150184"/>
              <a:gd name="connsiteX4" fmla="*/ 5447677 w 7248341"/>
              <a:gd name="connsiteY4" fmla="*/ 267287 h 1150184"/>
              <a:gd name="connsiteX5" fmla="*/ 7051393 w 7248341"/>
              <a:gd name="connsiteY5" fmla="*/ 0 h 1150184"/>
              <a:gd name="connsiteX6" fmla="*/ 7248341 w 7248341"/>
              <a:gd name="connsiteY6" fmla="*/ 914400 h 1150184"/>
              <a:gd name="connsiteX7" fmla="*/ 5560219 w 7248341"/>
              <a:gd name="connsiteY7" fmla="*/ 1125416 h 1150184"/>
              <a:gd name="connsiteX8" fmla="*/ 3478200 w 7248341"/>
              <a:gd name="connsiteY8" fmla="*/ 1041009 h 1150184"/>
              <a:gd name="connsiteX9" fmla="*/ 1974715 w 7248341"/>
              <a:gd name="connsiteY9" fmla="*/ 1118710 h 1150184"/>
              <a:gd name="connsiteX10" fmla="*/ 0 w 7248341"/>
              <a:gd name="connsiteY10" fmla="*/ 996644 h 1150184"/>
              <a:gd name="connsiteX0" fmla="*/ 0 w 7248341"/>
              <a:gd name="connsiteY0" fmla="*/ 996644 h 1150184"/>
              <a:gd name="connsiteX1" fmla="*/ 122945 w 7248341"/>
              <a:gd name="connsiteY1" fmla="*/ 79864 h 1150184"/>
              <a:gd name="connsiteX2" fmla="*/ 1663467 w 7248341"/>
              <a:gd name="connsiteY2" fmla="*/ 211015 h 1150184"/>
              <a:gd name="connsiteX3" fmla="*/ 3492267 w 7248341"/>
              <a:gd name="connsiteY3" fmla="*/ 154745 h 1150184"/>
              <a:gd name="connsiteX4" fmla="*/ 5447677 w 7248341"/>
              <a:gd name="connsiteY4" fmla="*/ 267287 h 1150184"/>
              <a:gd name="connsiteX5" fmla="*/ 7051393 w 7248341"/>
              <a:gd name="connsiteY5" fmla="*/ 0 h 1150184"/>
              <a:gd name="connsiteX6" fmla="*/ 7248341 w 7248341"/>
              <a:gd name="connsiteY6" fmla="*/ 914400 h 1150184"/>
              <a:gd name="connsiteX7" fmla="*/ 5560219 w 7248341"/>
              <a:gd name="connsiteY7" fmla="*/ 1125416 h 1150184"/>
              <a:gd name="connsiteX8" fmla="*/ 3478200 w 7248341"/>
              <a:gd name="connsiteY8" fmla="*/ 1041009 h 1150184"/>
              <a:gd name="connsiteX9" fmla="*/ 1974715 w 7248341"/>
              <a:gd name="connsiteY9" fmla="*/ 1118710 h 1150184"/>
              <a:gd name="connsiteX10" fmla="*/ 0 w 7248341"/>
              <a:gd name="connsiteY10" fmla="*/ 996644 h 1150184"/>
              <a:gd name="connsiteX0" fmla="*/ 0 w 7248341"/>
              <a:gd name="connsiteY0" fmla="*/ 996644 h 1150184"/>
              <a:gd name="connsiteX1" fmla="*/ 122945 w 7248341"/>
              <a:gd name="connsiteY1" fmla="*/ 79864 h 1150184"/>
              <a:gd name="connsiteX2" fmla="*/ 1663467 w 7248341"/>
              <a:gd name="connsiteY2" fmla="*/ 211015 h 1150184"/>
              <a:gd name="connsiteX3" fmla="*/ 3492267 w 7248341"/>
              <a:gd name="connsiteY3" fmla="*/ 154745 h 1150184"/>
              <a:gd name="connsiteX4" fmla="*/ 5447677 w 7248341"/>
              <a:gd name="connsiteY4" fmla="*/ 267287 h 1150184"/>
              <a:gd name="connsiteX5" fmla="*/ 7051393 w 7248341"/>
              <a:gd name="connsiteY5" fmla="*/ 0 h 1150184"/>
              <a:gd name="connsiteX6" fmla="*/ 7248341 w 7248341"/>
              <a:gd name="connsiteY6" fmla="*/ 914400 h 1150184"/>
              <a:gd name="connsiteX7" fmla="*/ 5560219 w 7248341"/>
              <a:gd name="connsiteY7" fmla="*/ 1125416 h 1150184"/>
              <a:gd name="connsiteX8" fmla="*/ 3478200 w 7248341"/>
              <a:gd name="connsiteY8" fmla="*/ 1041009 h 1150184"/>
              <a:gd name="connsiteX9" fmla="*/ 1717540 w 7248341"/>
              <a:gd name="connsiteY9" fmla="*/ 1106803 h 1150184"/>
              <a:gd name="connsiteX10" fmla="*/ 0 w 7248341"/>
              <a:gd name="connsiteY10" fmla="*/ 996644 h 1150184"/>
              <a:gd name="connsiteX0" fmla="*/ 0 w 7248341"/>
              <a:gd name="connsiteY0" fmla="*/ 996644 h 1150184"/>
              <a:gd name="connsiteX1" fmla="*/ 122945 w 7248341"/>
              <a:gd name="connsiteY1" fmla="*/ 79864 h 1150184"/>
              <a:gd name="connsiteX2" fmla="*/ 1663467 w 7248341"/>
              <a:gd name="connsiteY2" fmla="*/ 211015 h 1150184"/>
              <a:gd name="connsiteX3" fmla="*/ 3492267 w 7248341"/>
              <a:gd name="connsiteY3" fmla="*/ 154745 h 1150184"/>
              <a:gd name="connsiteX4" fmla="*/ 5447677 w 7248341"/>
              <a:gd name="connsiteY4" fmla="*/ 267287 h 1150184"/>
              <a:gd name="connsiteX5" fmla="*/ 7051393 w 7248341"/>
              <a:gd name="connsiteY5" fmla="*/ 0 h 1150184"/>
              <a:gd name="connsiteX6" fmla="*/ 7248341 w 7248341"/>
              <a:gd name="connsiteY6" fmla="*/ 914400 h 1150184"/>
              <a:gd name="connsiteX7" fmla="*/ 5560219 w 7248341"/>
              <a:gd name="connsiteY7" fmla="*/ 1125416 h 1150184"/>
              <a:gd name="connsiteX8" fmla="*/ 3478200 w 7248341"/>
              <a:gd name="connsiteY8" fmla="*/ 1041009 h 1150184"/>
              <a:gd name="connsiteX9" fmla="*/ 1717540 w 7248341"/>
              <a:gd name="connsiteY9" fmla="*/ 1106803 h 1150184"/>
              <a:gd name="connsiteX10" fmla="*/ 0 w 7248341"/>
              <a:gd name="connsiteY10" fmla="*/ 996644 h 1150184"/>
              <a:gd name="connsiteX0" fmla="*/ 0 w 7248341"/>
              <a:gd name="connsiteY0" fmla="*/ 996644 h 1150184"/>
              <a:gd name="connsiteX1" fmla="*/ 122945 w 7248341"/>
              <a:gd name="connsiteY1" fmla="*/ 79864 h 1150184"/>
              <a:gd name="connsiteX2" fmla="*/ 1663467 w 7248341"/>
              <a:gd name="connsiteY2" fmla="*/ 211015 h 1150184"/>
              <a:gd name="connsiteX3" fmla="*/ 3492267 w 7248341"/>
              <a:gd name="connsiteY3" fmla="*/ 154745 h 1150184"/>
              <a:gd name="connsiteX4" fmla="*/ 5447677 w 7248341"/>
              <a:gd name="connsiteY4" fmla="*/ 267287 h 1150184"/>
              <a:gd name="connsiteX5" fmla="*/ 7051393 w 7248341"/>
              <a:gd name="connsiteY5" fmla="*/ 0 h 1150184"/>
              <a:gd name="connsiteX6" fmla="*/ 7248341 w 7248341"/>
              <a:gd name="connsiteY6" fmla="*/ 914400 h 1150184"/>
              <a:gd name="connsiteX7" fmla="*/ 5560219 w 7248341"/>
              <a:gd name="connsiteY7" fmla="*/ 1125416 h 1150184"/>
              <a:gd name="connsiteX8" fmla="*/ 3478200 w 7248341"/>
              <a:gd name="connsiteY8" fmla="*/ 1041009 h 1150184"/>
              <a:gd name="connsiteX9" fmla="*/ 1717540 w 7248341"/>
              <a:gd name="connsiteY9" fmla="*/ 1106803 h 1150184"/>
              <a:gd name="connsiteX10" fmla="*/ 0 w 7248341"/>
              <a:gd name="connsiteY10" fmla="*/ 996644 h 1150184"/>
              <a:gd name="connsiteX0" fmla="*/ 0 w 7248341"/>
              <a:gd name="connsiteY0" fmla="*/ 996644 h 1150184"/>
              <a:gd name="connsiteX1" fmla="*/ 122945 w 7248341"/>
              <a:gd name="connsiteY1" fmla="*/ 79864 h 1150184"/>
              <a:gd name="connsiteX2" fmla="*/ 1663467 w 7248341"/>
              <a:gd name="connsiteY2" fmla="*/ 211015 h 1150184"/>
              <a:gd name="connsiteX3" fmla="*/ 3492267 w 7248341"/>
              <a:gd name="connsiteY3" fmla="*/ 154745 h 1150184"/>
              <a:gd name="connsiteX4" fmla="*/ 5447677 w 7248341"/>
              <a:gd name="connsiteY4" fmla="*/ 267287 h 1150184"/>
              <a:gd name="connsiteX5" fmla="*/ 7051393 w 7248341"/>
              <a:gd name="connsiteY5" fmla="*/ 0 h 1150184"/>
              <a:gd name="connsiteX6" fmla="*/ 7248341 w 7248341"/>
              <a:gd name="connsiteY6" fmla="*/ 914400 h 1150184"/>
              <a:gd name="connsiteX7" fmla="*/ 5560219 w 7248341"/>
              <a:gd name="connsiteY7" fmla="*/ 1125416 h 1150184"/>
              <a:gd name="connsiteX8" fmla="*/ 3478200 w 7248341"/>
              <a:gd name="connsiteY8" fmla="*/ 1041009 h 1150184"/>
              <a:gd name="connsiteX9" fmla="*/ 1717540 w 7248341"/>
              <a:gd name="connsiteY9" fmla="*/ 1106803 h 1150184"/>
              <a:gd name="connsiteX10" fmla="*/ 0 w 7248341"/>
              <a:gd name="connsiteY10" fmla="*/ 996644 h 1150184"/>
              <a:gd name="connsiteX0" fmla="*/ 0 w 7248341"/>
              <a:gd name="connsiteY0" fmla="*/ 996644 h 1150184"/>
              <a:gd name="connsiteX1" fmla="*/ 122945 w 7248341"/>
              <a:gd name="connsiteY1" fmla="*/ 79864 h 1150184"/>
              <a:gd name="connsiteX2" fmla="*/ 1663467 w 7248341"/>
              <a:gd name="connsiteY2" fmla="*/ 211015 h 1150184"/>
              <a:gd name="connsiteX3" fmla="*/ 3492267 w 7248341"/>
              <a:gd name="connsiteY3" fmla="*/ 154745 h 1150184"/>
              <a:gd name="connsiteX4" fmla="*/ 5447677 w 7248341"/>
              <a:gd name="connsiteY4" fmla="*/ 267287 h 1150184"/>
              <a:gd name="connsiteX5" fmla="*/ 7051393 w 7248341"/>
              <a:gd name="connsiteY5" fmla="*/ 0 h 1150184"/>
              <a:gd name="connsiteX6" fmla="*/ 7248341 w 7248341"/>
              <a:gd name="connsiteY6" fmla="*/ 914400 h 1150184"/>
              <a:gd name="connsiteX7" fmla="*/ 5560219 w 7248341"/>
              <a:gd name="connsiteY7" fmla="*/ 1125416 h 1150184"/>
              <a:gd name="connsiteX8" fmla="*/ 3478200 w 7248341"/>
              <a:gd name="connsiteY8" fmla="*/ 1041009 h 1150184"/>
              <a:gd name="connsiteX9" fmla="*/ 1717540 w 7248341"/>
              <a:gd name="connsiteY9" fmla="*/ 1106803 h 1150184"/>
              <a:gd name="connsiteX10" fmla="*/ 0 w 7248341"/>
              <a:gd name="connsiteY10" fmla="*/ 996644 h 1150184"/>
              <a:gd name="connsiteX0" fmla="*/ 0 w 7248341"/>
              <a:gd name="connsiteY0" fmla="*/ 996644 h 1150184"/>
              <a:gd name="connsiteX1" fmla="*/ 122945 w 7248341"/>
              <a:gd name="connsiteY1" fmla="*/ 79864 h 1150184"/>
              <a:gd name="connsiteX2" fmla="*/ 1663467 w 7248341"/>
              <a:gd name="connsiteY2" fmla="*/ 211015 h 1150184"/>
              <a:gd name="connsiteX3" fmla="*/ 3492267 w 7248341"/>
              <a:gd name="connsiteY3" fmla="*/ 154745 h 1150184"/>
              <a:gd name="connsiteX4" fmla="*/ 5447677 w 7248341"/>
              <a:gd name="connsiteY4" fmla="*/ 267287 h 1150184"/>
              <a:gd name="connsiteX5" fmla="*/ 7051393 w 7248341"/>
              <a:gd name="connsiteY5" fmla="*/ 0 h 1150184"/>
              <a:gd name="connsiteX6" fmla="*/ 7248341 w 7248341"/>
              <a:gd name="connsiteY6" fmla="*/ 914400 h 1150184"/>
              <a:gd name="connsiteX7" fmla="*/ 5560219 w 7248341"/>
              <a:gd name="connsiteY7" fmla="*/ 1125416 h 1150184"/>
              <a:gd name="connsiteX8" fmla="*/ 3478200 w 7248341"/>
              <a:gd name="connsiteY8" fmla="*/ 1041009 h 1150184"/>
              <a:gd name="connsiteX9" fmla="*/ 1717540 w 7248341"/>
              <a:gd name="connsiteY9" fmla="*/ 1106803 h 1150184"/>
              <a:gd name="connsiteX10" fmla="*/ 0 w 7248341"/>
              <a:gd name="connsiteY10" fmla="*/ 996644 h 1150184"/>
              <a:gd name="connsiteX0" fmla="*/ 0 w 7248341"/>
              <a:gd name="connsiteY0" fmla="*/ 996644 h 1150184"/>
              <a:gd name="connsiteX1" fmla="*/ 122945 w 7248341"/>
              <a:gd name="connsiteY1" fmla="*/ 79864 h 1150184"/>
              <a:gd name="connsiteX2" fmla="*/ 1663467 w 7248341"/>
              <a:gd name="connsiteY2" fmla="*/ 211015 h 1150184"/>
              <a:gd name="connsiteX3" fmla="*/ 3492267 w 7248341"/>
              <a:gd name="connsiteY3" fmla="*/ 154745 h 1150184"/>
              <a:gd name="connsiteX4" fmla="*/ 5447677 w 7248341"/>
              <a:gd name="connsiteY4" fmla="*/ 267287 h 1150184"/>
              <a:gd name="connsiteX5" fmla="*/ 7051393 w 7248341"/>
              <a:gd name="connsiteY5" fmla="*/ 0 h 1150184"/>
              <a:gd name="connsiteX6" fmla="*/ 7248341 w 7248341"/>
              <a:gd name="connsiteY6" fmla="*/ 914400 h 1150184"/>
              <a:gd name="connsiteX7" fmla="*/ 5560219 w 7248341"/>
              <a:gd name="connsiteY7" fmla="*/ 1125416 h 1150184"/>
              <a:gd name="connsiteX8" fmla="*/ 3478200 w 7248341"/>
              <a:gd name="connsiteY8" fmla="*/ 1041009 h 1150184"/>
              <a:gd name="connsiteX9" fmla="*/ 1717540 w 7248341"/>
              <a:gd name="connsiteY9" fmla="*/ 1106803 h 1150184"/>
              <a:gd name="connsiteX10" fmla="*/ 0 w 7248341"/>
              <a:gd name="connsiteY10" fmla="*/ 996644 h 1150184"/>
              <a:gd name="connsiteX0" fmla="*/ 0 w 7248341"/>
              <a:gd name="connsiteY0" fmla="*/ 996644 h 1150184"/>
              <a:gd name="connsiteX1" fmla="*/ 122945 w 7248341"/>
              <a:gd name="connsiteY1" fmla="*/ 79864 h 1150184"/>
              <a:gd name="connsiteX2" fmla="*/ 1663467 w 7248341"/>
              <a:gd name="connsiteY2" fmla="*/ 211015 h 1150184"/>
              <a:gd name="connsiteX3" fmla="*/ 3492267 w 7248341"/>
              <a:gd name="connsiteY3" fmla="*/ 154745 h 1150184"/>
              <a:gd name="connsiteX4" fmla="*/ 5447677 w 7248341"/>
              <a:gd name="connsiteY4" fmla="*/ 267287 h 1150184"/>
              <a:gd name="connsiteX5" fmla="*/ 7051393 w 7248341"/>
              <a:gd name="connsiteY5" fmla="*/ 0 h 1150184"/>
              <a:gd name="connsiteX6" fmla="*/ 7248341 w 7248341"/>
              <a:gd name="connsiteY6" fmla="*/ 914400 h 1150184"/>
              <a:gd name="connsiteX7" fmla="*/ 5560219 w 7248341"/>
              <a:gd name="connsiteY7" fmla="*/ 1125416 h 1150184"/>
              <a:gd name="connsiteX8" fmla="*/ 3478200 w 7248341"/>
              <a:gd name="connsiteY8" fmla="*/ 1041009 h 1150184"/>
              <a:gd name="connsiteX9" fmla="*/ 1717540 w 7248341"/>
              <a:gd name="connsiteY9" fmla="*/ 1106803 h 1150184"/>
              <a:gd name="connsiteX10" fmla="*/ 0 w 7248341"/>
              <a:gd name="connsiteY10" fmla="*/ 996644 h 1150184"/>
              <a:gd name="connsiteX0" fmla="*/ 0 w 7248341"/>
              <a:gd name="connsiteY0" fmla="*/ 996644 h 1150184"/>
              <a:gd name="connsiteX1" fmla="*/ 122945 w 7248341"/>
              <a:gd name="connsiteY1" fmla="*/ 79864 h 1150184"/>
              <a:gd name="connsiteX2" fmla="*/ 1663467 w 7248341"/>
              <a:gd name="connsiteY2" fmla="*/ 211015 h 1150184"/>
              <a:gd name="connsiteX3" fmla="*/ 3492267 w 7248341"/>
              <a:gd name="connsiteY3" fmla="*/ 154745 h 1150184"/>
              <a:gd name="connsiteX4" fmla="*/ 5447677 w 7248341"/>
              <a:gd name="connsiteY4" fmla="*/ 267287 h 1150184"/>
              <a:gd name="connsiteX5" fmla="*/ 7051393 w 7248341"/>
              <a:gd name="connsiteY5" fmla="*/ 0 h 1150184"/>
              <a:gd name="connsiteX6" fmla="*/ 7248341 w 7248341"/>
              <a:gd name="connsiteY6" fmla="*/ 914400 h 1150184"/>
              <a:gd name="connsiteX7" fmla="*/ 5560219 w 7248341"/>
              <a:gd name="connsiteY7" fmla="*/ 1125416 h 1150184"/>
              <a:gd name="connsiteX8" fmla="*/ 3478200 w 7248341"/>
              <a:gd name="connsiteY8" fmla="*/ 1041009 h 1150184"/>
              <a:gd name="connsiteX9" fmla="*/ 1717540 w 7248341"/>
              <a:gd name="connsiteY9" fmla="*/ 1106803 h 1150184"/>
              <a:gd name="connsiteX10" fmla="*/ 0 w 7248341"/>
              <a:gd name="connsiteY10" fmla="*/ 996644 h 1150184"/>
              <a:gd name="connsiteX0" fmla="*/ 0 w 7248341"/>
              <a:gd name="connsiteY0" fmla="*/ 996644 h 1150184"/>
              <a:gd name="connsiteX1" fmla="*/ 122945 w 7248341"/>
              <a:gd name="connsiteY1" fmla="*/ 79864 h 1150184"/>
              <a:gd name="connsiteX2" fmla="*/ 1663467 w 7248341"/>
              <a:gd name="connsiteY2" fmla="*/ 211015 h 1150184"/>
              <a:gd name="connsiteX3" fmla="*/ 3492267 w 7248341"/>
              <a:gd name="connsiteY3" fmla="*/ 154745 h 1150184"/>
              <a:gd name="connsiteX4" fmla="*/ 5447677 w 7248341"/>
              <a:gd name="connsiteY4" fmla="*/ 267287 h 1150184"/>
              <a:gd name="connsiteX5" fmla="*/ 7051393 w 7248341"/>
              <a:gd name="connsiteY5" fmla="*/ 0 h 1150184"/>
              <a:gd name="connsiteX6" fmla="*/ 7248341 w 7248341"/>
              <a:gd name="connsiteY6" fmla="*/ 914400 h 1150184"/>
              <a:gd name="connsiteX7" fmla="*/ 5560219 w 7248341"/>
              <a:gd name="connsiteY7" fmla="*/ 1125416 h 1150184"/>
              <a:gd name="connsiteX8" fmla="*/ 3478200 w 7248341"/>
              <a:gd name="connsiteY8" fmla="*/ 1041009 h 1150184"/>
              <a:gd name="connsiteX9" fmla="*/ 1717540 w 7248341"/>
              <a:gd name="connsiteY9" fmla="*/ 1106803 h 1150184"/>
              <a:gd name="connsiteX10" fmla="*/ 0 w 7248341"/>
              <a:gd name="connsiteY10" fmla="*/ 996644 h 1150184"/>
              <a:gd name="connsiteX0" fmla="*/ 0 w 7248341"/>
              <a:gd name="connsiteY0" fmla="*/ 996644 h 1150184"/>
              <a:gd name="connsiteX1" fmla="*/ 122945 w 7248341"/>
              <a:gd name="connsiteY1" fmla="*/ 79864 h 1150184"/>
              <a:gd name="connsiteX2" fmla="*/ 1663467 w 7248341"/>
              <a:gd name="connsiteY2" fmla="*/ 211015 h 1150184"/>
              <a:gd name="connsiteX3" fmla="*/ 3492267 w 7248341"/>
              <a:gd name="connsiteY3" fmla="*/ 154745 h 1150184"/>
              <a:gd name="connsiteX4" fmla="*/ 5447677 w 7248341"/>
              <a:gd name="connsiteY4" fmla="*/ 267287 h 1150184"/>
              <a:gd name="connsiteX5" fmla="*/ 7051393 w 7248341"/>
              <a:gd name="connsiteY5" fmla="*/ 0 h 1150184"/>
              <a:gd name="connsiteX6" fmla="*/ 7248341 w 7248341"/>
              <a:gd name="connsiteY6" fmla="*/ 914400 h 1150184"/>
              <a:gd name="connsiteX7" fmla="*/ 5560219 w 7248341"/>
              <a:gd name="connsiteY7" fmla="*/ 1125416 h 1150184"/>
              <a:gd name="connsiteX8" fmla="*/ 3478200 w 7248341"/>
              <a:gd name="connsiteY8" fmla="*/ 1041009 h 1150184"/>
              <a:gd name="connsiteX9" fmla="*/ 1717540 w 7248341"/>
              <a:gd name="connsiteY9" fmla="*/ 1106803 h 1150184"/>
              <a:gd name="connsiteX10" fmla="*/ 0 w 7248341"/>
              <a:gd name="connsiteY10" fmla="*/ 996644 h 1150184"/>
              <a:gd name="connsiteX0" fmla="*/ 0 w 7248341"/>
              <a:gd name="connsiteY0" fmla="*/ 996644 h 1150184"/>
              <a:gd name="connsiteX1" fmla="*/ 122945 w 7248341"/>
              <a:gd name="connsiteY1" fmla="*/ 79864 h 1150184"/>
              <a:gd name="connsiteX2" fmla="*/ 1663467 w 7248341"/>
              <a:gd name="connsiteY2" fmla="*/ 211015 h 1150184"/>
              <a:gd name="connsiteX3" fmla="*/ 3492267 w 7248341"/>
              <a:gd name="connsiteY3" fmla="*/ 154745 h 1150184"/>
              <a:gd name="connsiteX4" fmla="*/ 5447677 w 7248341"/>
              <a:gd name="connsiteY4" fmla="*/ 267287 h 1150184"/>
              <a:gd name="connsiteX5" fmla="*/ 7051393 w 7248341"/>
              <a:gd name="connsiteY5" fmla="*/ 0 h 1150184"/>
              <a:gd name="connsiteX6" fmla="*/ 7248341 w 7248341"/>
              <a:gd name="connsiteY6" fmla="*/ 914400 h 1150184"/>
              <a:gd name="connsiteX7" fmla="*/ 5560219 w 7248341"/>
              <a:gd name="connsiteY7" fmla="*/ 1125416 h 1150184"/>
              <a:gd name="connsiteX8" fmla="*/ 3478200 w 7248341"/>
              <a:gd name="connsiteY8" fmla="*/ 1041009 h 1150184"/>
              <a:gd name="connsiteX9" fmla="*/ 1717540 w 7248341"/>
              <a:gd name="connsiteY9" fmla="*/ 1106803 h 1150184"/>
              <a:gd name="connsiteX10" fmla="*/ 0 w 7248341"/>
              <a:gd name="connsiteY10" fmla="*/ 996644 h 1150184"/>
              <a:gd name="connsiteX0" fmla="*/ 0 w 7248341"/>
              <a:gd name="connsiteY0" fmla="*/ 996644 h 1150184"/>
              <a:gd name="connsiteX1" fmla="*/ 122945 w 7248341"/>
              <a:gd name="connsiteY1" fmla="*/ 79864 h 1150184"/>
              <a:gd name="connsiteX2" fmla="*/ 1663467 w 7248341"/>
              <a:gd name="connsiteY2" fmla="*/ 211015 h 1150184"/>
              <a:gd name="connsiteX3" fmla="*/ 3492267 w 7248341"/>
              <a:gd name="connsiteY3" fmla="*/ 154745 h 1150184"/>
              <a:gd name="connsiteX4" fmla="*/ 5447677 w 7248341"/>
              <a:gd name="connsiteY4" fmla="*/ 267287 h 1150184"/>
              <a:gd name="connsiteX5" fmla="*/ 7051393 w 7248341"/>
              <a:gd name="connsiteY5" fmla="*/ 0 h 1150184"/>
              <a:gd name="connsiteX6" fmla="*/ 7248341 w 7248341"/>
              <a:gd name="connsiteY6" fmla="*/ 914400 h 1150184"/>
              <a:gd name="connsiteX7" fmla="*/ 5560219 w 7248341"/>
              <a:gd name="connsiteY7" fmla="*/ 1125416 h 1150184"/>
              <a:gd name="connsiteX8" fmla="*/ 3478200 w 7248341"/>
              <a:gd name="connsiteY8" fmla="*/ 1041009 h 1150184"/>
              <a:gd name="connsiteX9" fmla="*/ 1717540 w 7248341"/>
              <a:gd name="connsiteY9" fmla="*/ 1106803 h 1150184"/>
              <a:gd name="connsiteX10" fmla="*/ 0 w 7248341"/>
              <a:gd name="connsiteY10" fmla="*/ 996644 h 1150184"/>
              <a:gd name="connsiteX0" fmla="*/ 0 w 7248341"/>
              <a:gd name="connsiteY0" fmla="*/ 996644 h 1150184"/>
              <a:gd name="connsiteX1" fmla="*/ 122945 w 7248341"/>
              <a:gd name="connsiteY1" fmla="*/ 79864 h 1150184"/>
              <a:gd name="connsiteX2" fmla="*/ 1711092 w 7248341"/>
              <a:gd name="connsiteY2" fmla="*/ 211015 h 1150184"/>
              <a:gd name="connsiteX3" fmla="*/ 3492267 w 7248341"/>
              <a:gd name="connsiteY3" fmla="*/ 154745 h 1150184"/>
              <a:gd name="connsiteX4" fmla="*/ 5447677 w 7248341"/>
              <a:gd name="connsiteY4" fmla="*/ 267287 h 1150184"/>
              <a:gd name="connsiteX5" fmla="*/ 7051393 w 7248341"/>
              <a:gd name="connsiteY5" fmla="*/ 0 h 1150184"/>
              <a:gd name="connsiteX6" fmla="*/ 7248341 w 7248341"/>
              <a:gd name="connsiteY6" fmla="*/ 914400 h 1150184"/>
              <a:gd name="connsiteX7" fmla="*/ 5560219 w 7248341"/>
              <a:gd name="connsiteY7" fmla="*/ 1125416 h 1150184"/>
              <a:gd name="connsiteX8" fmla="*/ 3478200 w 7248341"/>
              <a:gd name="connsiteY8" fmla="*/ 1041009 h 1150184"/>
              <a:gd name="connsiteX9" fmla="*/ 1717540 w 7248341"/>
              <a:gd name="connsiteY9" fmla="*/ 1106803 h 1150184"/>
              <a:gd name="connsiteX10" fmla="*/ 0 w 7248341"/>
              <a:gd name="connsiteY10" fmla="*/ 996644 h 1150184"/>
              <a:gd name="connsiteX0" fmla="*/ 0 w 7248341"/>
              <a:gd name="connsiteY0" fmla="*/ 996644 h 1150184"/>
              <a:gd name="connsiteX1" fmla="*/ 122945 w 7248341"/>
              <a:gd name="connsiteY1" fmla="*/ 79864 h 1150184"/>
              <a:gd name="connsiteX2" fmla="*/ 1701567 w 7248341"/>
              <a:gd name="connsiteY2" fmla="*/ 211015 h 1150184"/>
              <a:gd name="connsiteX3" fmla="*/ 3492267 w 7248341"/>
              <a:gd name="connsiteY3" fmla="*/ 154745 h 1150184"/>
              <a:gd name="connsiteX4" fmla="*/ 5447677 w 7248341"/>
              <a:gd name="connsiteY4" fmla="*/ 267287 h 1150184"/>
              <a:gd name="connsiteX5" fmla="*/ 7051393 w 7248341"/>
              <a:gd name="connsiteY5" fmla="*/ 0 h 1150184"/>
              <a:gd name="connsiteX6" fmla="*/ 7248341 w 7248341"/>
              <a:gd name="connsiteY6" fmla="*/ 914400 h 1150184"/>
              <a:gd name="connsiteX7" fmla="*/ 5560219 w 7248341"/>
              <a:gd name="connsiteY7" fmla="*/ 1125416 h 1150184"/>
              <a:gd name="connsiteX8" fmla="*/ 3478200 w 7248341"/>
              <a:gd name="connsiteY8" fmla="*/ 1041009 h 1150184"/>
              <a:gd name="connsiteX9" fmla="*/ 1717540 w 7248341"/>
              <a:gd name="connsiteY9" fmla="*/ 1106803 h 1150184"/>
              <a:gd name="connsiteX10" fmla="*/ 0 w 7248341"/>
              <a:gd name="connsiteY10" fmla="*/ 996644 h 1150184"/>
              <a:gd name="connsiteX0" fmla="*/ 0 w 7248341"/>
              <a:gd name="connsiteY0" fmla="*/ 996644 h 1150184"/>
              <a:gd name="connsiteX1" fmla="*/ 122945 w 7248341"/>
              <a:gd name="connsiteY1" fmla="*/ 79864 h 1150184"/>
              <a:gd name="connsiteX2" fmla="*/ 1694423 w 7248341"/>
              <a:gd name="connsiteY2" fmla="*/ 191965 h 1150184"/>
              <a:gd name="connsiteX3" fmla="*/ 3492267 w 7248341"/>
              <a:gd name="connsiteY3" fmla="*/ 154745 h 1150184"/>
              <a:gd name="connsiteX4" fmla="*/ 5447677 w 7248341"/>
              <a:gd name="connsiteY4" fmla="*/ 267287 h 1150184"/>
              <a:gd name="connsiteX5" fmla="*/ 7051393 w 7248341"/>
              <a:gd name="connsiteY5" fmla="*/ 0 h 1150184"/>
              <a:gd name="connsiteX6" fmla="*/ 7248341 w 7248341"/>
              <a:gd name="connsiteY6" fmla="*/ 914400 h 1150184"/>
              <a:gd name="connsiteX7" fmla="*/ 5560219 w 7248341"/>
              <a:gd name="connsiteY7" fmla="*/ 1125416 h 1150184"/>
              <a:gd name="connsiteX8" fmla="*/ 3478200 w 7248341"/>
              <a:gd name="connsiteY8" fmla="*/ 1041009 h 1150184"/>
              <a:gd name="connsiteX9" fmla="*/ 1717540 w 7248341"/>
              <a:gd name="connsiteY9" fmla="*/ 1106803 h 1150184"/>
              <a:gd name="connsiteX10" fmla="*/ 0 w 7248341"/>
              <a:gd name="connsiteY10" fmla="*/ 996644 h 1150184"/>
              <a:gd name="connsiteX0" fmla="*/ 0 w 7248341"/>
              <a:gd name="connsiteY0" fmla="*/ 996644 h 1150184"/>
              <a:gd name="connsiteX1" fmla="*/ 122945 w 7248341"/>
              <a:gd name="connsiteY1" fmla="*/ 79864 h 1150184"/>
              <a:gd name="connsiteX2" fmla="*/ 1694423 w 7248341"/>
              <a:gd name="connsiteY2" fmla="*/ 191965 h 1150184"/>
              <a:gd name="connsiteX3" fmla="*/ 3492267 w 7248341"/>
              <a:gd name="connsiteY3" fmla="*/ 154745 h 1150184"/>
              <a:gd name="connsiteX4" fmla="*/ 5447677 w 7248341"/>
              <a:gd name="connsiteY4" fmla="*/ 267287 h 1150184"/>
              <a:gd name="connsiteX5" fmla="*/ 7051393 w 7248341"/>
              <a:gd name="connsiteY5" fmla="*/ 0 h 1150184"/>
              <a:gd name="connsiteX6" fmla="*/ 7248341 w 7248341"/>
              <a:gd name="connsiteY6" fmla="*/ 914400 h 1150184"/>
              <a:gd name="connsiteX7" fmla="*/ 5560219 w 7248341"/>
              <a:gd name="connsiteY7" fmla="*/ 1125416 h 1150184"/>
              <a:gd name="connsiteX8" fmla="*/ 3478200 w 7248341"/>
              <a:gd name="connsiteY8" fmla="*/ 1041009 h 1150184"/>
              <a:gd name="connsiteX9" fmla="*/ 1717540 w 7248341"/>
              <a:gd name="connsiteY9" fmla="*/ 1106803 h 1150184"/>
              <a:gd name="connsiteX10" fmla="*/ 0 w 7248341"/>
              <a:gd name="connsiteY10" fmla="*/ 996644 h 1150184"/>
              <a:gd name="connsiteX0" fmla="*/ 0 w 7248341"/>
              <a:gd name="connsiteY0" fmla="*/ 996644 h 1150184"/>
              <a:gd name="connsiteX1" fmla="*/ 122945 w 7248341"/>
              <a:gd name="connsiteY1" fmla="*/ 79864 h 1150184"/>
              <a:gd name="connsiteX2" fmla="*/ 1603935 w 7248341"/>
              <a:gd name="connsiteY2" fmla="*/ 196728 h 1150184"/>
              <a:gd name="connsiteX3" fmla="*/ 3492267 w 7248341"/>
              <a:gd name="connsiteY3" fmla="*/ 154745 h 1150184"/>
              <a:gd name="connsiteX4" fmla="*/ 5447677 w 7248341"/>
              <a:gd name="connsiteY4" fmla="*/ 267287 h 1150184"/>
              <a:gd name="connsiteX5" fmla="*/ 7051393 w 7248341"/>
              <a:gd name="connsiteY5" fmla="*/ 0 h 1150184"/>
              <a:gd name="connsiteX6" fmla="*/ 7248341 w 7248341"/>
              <a:gd name="connsiteY6" fmla="*/ 914400 h 1150184"/>
              <a:gd name="connsiteX7" fmla="*/ 5560219 w 7248341"/>
              <a:gd name="connsiteY7" fmla="*/ 1125416 h 1150184"/>
              <a:gd name="connsiteX8" fmla="*/ 3478200 w 7248341"/>
              <a:gd name="connsiteY8" fmla="*/ 1041009 h 1150184"/>
              <a:gd name="connsiteX9" fmla="*/ 1717540 w 7248341"/>
              <a:gd name="connsiteY9" fmla="*/ 1106803 h 1150184"/>
              <a:gd name="connsiteX10" fmla="*/ 0 w 7248341"/>
              <a:gd name="connsiteY10" fmla="*/ 996644 h 1150184"/>
              <a:gd name="connsiteX0" fmla="*/ 0 w 7248341"/>
              <a:gd name="connsiteY0" fmla="*/ 996644 h 1150184"/>
              <a:gd name="connsiteX1" fmla="*/ 122945 w 7248341"/>
              <a:gd name="connsiteY1" fmla="*/ 79864 h 1150184"/>
              <a:gd name="connsiteX2" fmla="*/ 1689660 w 7248341"/>
              <a:gd name="connsiteY2" fmla="*/ 127672 h 1150184"/>
              <a:gd name="connsiteX3" fmla="*/ 3492267 w 7248341"/>
              <a:gd name="connsiteY3" fmla="*/ 154745 h 1150184"/>
              <a:gd name="connsiteX4" fmla="*/ 5447677 w 7248341"/>
              <a:gd name="connsiteY4" fmla="*/ 267287 h 1150184"/>
              <a:gd name="connsiteX5" fmla="*/ 7051393 w 7248341"/>
              <a:gd name="connsiteY5" fmla="*/ 0 h 1150184"/>
              <a:gd name="connsiteX6" fmla="*/ 7248341 w 7248341"/>
              <a:gd name="connsiteY6" fmla="*/ 914400 h 1150184"/>
              <a:gd name="connsiteX7" fmla="*/ 5560219 w 7248341"/>
              <a:gd name="connsiteY7" fmla="*/ 1125416 h 1150184"/>
              <a:gd name="connsiteX8" fmla="*/ 3478200 w 7248341"/>
              <a:gd name="connsiteY8" fmla="*/ 1041009 h 1150184"/>
              <a:gd name="connsiteX9" fmla="*/ 1717540 w 7248341"/>
              <a:gd name="connsiteY9" fmla="*/ 1106803 h 1150184"/>
              <a:gd name="connsiteX10" fmla="*/ 0 w 7248341"/>
              <a:gd name="connsiteY10" fmla="*/ 996644 h 1150184"/>
              <a:gd name="connsiteX0" fmla="*/ 0 w 7248341"/>
              <a:gd name="connsiteY0" fmla="*/ 996644 h 1150184"/>
              <a:gd name="connsiteX1" fmla="*/ 122945 w 7248341"/>
              <a:gd name="connsiteY1" fmla="*/ 79864 h 1150184"/>
              <a:gd name="connsiteX2" fmla="*/ 1956360 w 7248341"/>
              <a:gd name="connsiteY2" fmla="*/ 149104 h 1150184"/>
              <a:gd name="connsiteX3" fmla="*/ 3492267 w 7248341"/>
              <a:gd name="connsiteY3" fmla="*/ 154745 h 1150184"/>
              <a:gd name="connsiteX4" fmla="*/ 5447677 w 7248341"/>
              <a:gd name="connsiteY4" fmla="*/ 267287 h 1150184"/>
              <a:gd name="connsiteX5" fmla="*/ 7051393 w 7248341"/>
              <a:gd name="connsiteY5" fmla="*/ 0 h 1150184"/>
              <a:gd name="connsiteX6" fmla="*/ 7248341 w 7248341"/>
              <a:gd name="connsiteY6" fmla="*/ 914400 h 1150184"/>
              <a:gd name="connsiteX7" fmla="*/ 5560219 w 7248341"/>
              <a:gd name="connsiteY7" fmla="*/ 1125416 h 1150184"/>
              <a:gd name="connsiteX8" fmla="*/ 3478200 w 7248341"/>
              <a:gd name="connsiteY8" fmla="*/ 1041009 h 1150184"/>
              <a:gd name="connsiteX9" fmla="*/ 1717540 w 7248341"/>
              <a:gd name="connsiteY9" fmla="*/ 1106803 h 1150184"/>
              <a:gd name="connsiteX10" fmla="*/ 0 w 7248341"/>
              <a:gd name="connsiteY10" fmla="*/ 996644 h 1150184"/>
              <a:gd name="connsiteX0" fmla="*/ 0 w 7248341"/>
              <a:gd name="connsiteY0" fmla="*/ 996644 h 1150184"/>
              <a:gd name="connsiteX1" fmla="*/ 122945 w 7248341"/>
              <a:gd name="connsiteY1" fmla="*/ 79864 h 1150184"/>
              <a:gd name="connsiteX2" fmla="*/ 1737285 w 7248341"/>
              <a:gd name="connsiteY2" fmla="*/ 141960 h 1150184"/>
              <a:gd name="connsiteX3" fmla="*/ 3492267 w 7248341"/>
              <a:gd name="connsiteY3" fmla="*/ 154745 h 1150184"/>
              <a:gd name="connsiteX4" fmla="*/ 5447677 w 7248341"/>
              <a:gd name="connsiteY4" fmla="*/ 267287 h 1150184"/>
              <a:gd name="connsiteX5" fmla="*/ 7051393 w 7248341"/>
              <a:gd name="connsiteY5" fmla="*/ 0 h 1150184"/>
              <a:gd name="connsiteX6" fmla="*/ 7248341 w 7248341"/>
              <a:gd name="connsiteY6" fmla="*/ 914400 h 1150184"/>
              <a:gd name="connsiteX7" fmla="*/ 5560219 w 7248341"/>
              <a:gd name="connsiteY7" fmla="*/ 1125416 h 1150184"/>
              <a:gd name="connsiteX8" fmla="*/ 3478200 w 7248341"/>
              <a:gd name="connsiteY8" fmla="*/ 1041009 h 1150184"/>
              <a:gd name="connsiteX9" fmla="*/ 1717540 w 7248341"/>
              <a:gd name="connsiteY9" fmla="*/ 1106803 h 1150184"/>
              <a:gd name="connsiteX10" fmla="*/ 0 w 7248341"/>
              <a:gd name="connsiteY10" fmla="*/ 996644 h 1150184"/>
              <a:gd name="connsiteX0" fmla="*/ 0 w 7248341"/>
              <a:gd name="connsiteY0" fmla="*/ 996644 h 1150184"/>
              <a:gd name="connsiteX1" fmla="*/ 122945 w 7248341"/>
              <a:gd name="connsiteY1" fmla="*/ 79864 h 1150184"/>
              <a:gd name="connsiteX2" fmla="*/ 1737285 w 7248341"/>
              <a:gd name="connsiteY2" fmla="*/ 141960 h 1150184"/>
              <a:gd name="connsiteX3" fmla="*/ 3492267 w 7248341"/>
              <a:gd name="connsiteY3" fmla="*/ 154745 h 1150184"/>
              <a:gd name="connsiteX4" fmla="*/ 5447677 w 7248341"/>
              <a:gd name="connsiteY4" fmla="*/ 267287 h 1150184"/>
              <a:gd name="connsiteX5" fmla="*/ 7051393 w 7248341"/>
              <a:gd name="connsiteY5" fmla="*/ 0 h 1150184"/>
              <a:gd name="connsiteX6" fmla="*/ 7248341 w 7248341"/>
              <a:gd name="connsiteY6" fmla="*/ 914400 h 1150184"/>
              <a:gd name="connsiteX7" fmla="*/ 5560219 w 7248341"/>
              <a:gd name="connsiteY7" fmla="*/ 1125416 h 1150184"/>
              <a:gd name="connsiteX8" fmla="*/ 3478200 w 7248341"/>
              <a:gd name="connsiteY8" fmla="*/ 1041009 h 1150184"/>
              <a:gd name="connsiteX9" fmla="*/ 1717540 w 7248341"/>
              <a:gd name="connsiteY9" fmla="*/ 1106803 h 1150184"/>
              <a:gd name="connsiteX10" fmla="*/ 0 w 7248341"/>
              <a:gd name="connsiteY10" fmla="*/ 996644 h 1150184"/>
              <a:gd name="connsiteX0" fmla="*/ 0 w 7248341"/>
              <a:gd name="connsiteY0" fmla="*/ 996644 h 1150184"/>
              <a:gd name="connsiteX1" fmla="*/ 122945 w 7248341"/>
              <a:gd name="connsiteY1" fmla="*/ 79864 h 1150184"/>
              <a:gd name="connsiteX2" fmla="*/ 3492267 w 7248341"/>
              <a:gd name="connsiteY2" fmla="*/ 154745 h 1150184"/>
              <a:gd name="connsiteX3" fmla="*/ 5447677 w 7248341"/>
              <a:gd name="connsiteY3" fmla="*/ 267287 h 1150184"/>
              <a:gd name="connsiteX4" fmla="*/ 7051393 w 7248341"/>
              <a:gd name="connsiteY4" fmla="*/ 0 h 1150184"/>
              <a:gd name="connsiteX5" fmla="*/ 7248341 w 7248341"/>
              <a:gd name="connsiteY5" fmla="*/ 914400 h 1150184"/>
              <a:gd name="connsiteX6" fmla="*/ 5560219 w 7248341"/>
              <a:gd name="connsiteY6" fmla="*/ 1125416 h 1150184"/>
              <a:gd name="connsiteX7" fmla="*/ 3478200 w 7248341"/>
              <a:gd name="connsiteY7" fmla="*/ 1041009 h 1150184"/>
              <a:gd name="connsiteX8" fmla="*/ 1717540 w 7248341"/>
              <a:gd name="connsiteY8" fmla="*/ 1106803 h 1150184"/>
              <a:gd name="connsiteX9" fmla="*/ 0 w 7248341"/>
              <a:gd name="connsiteY9" fmla="*/ 996644 h 1150184"/>
              <a:gd name="connsiteX0" fmla="*/ 0 w 7248341"/>
              <a:gd name="connsiteY0" fmla="*/ 996644 h 1150184"/>
              <a:gd name="connsiteX1" fmla="*/ 122945 w 7248341"/>
              <a:gd name="connsiteY1" fmla="*/ 79864 h 1150184"/>
              <a:gd name="connsiteX2" fmla="*/ 1704792 w 7248341"/>
              <a:gd name="connsiteY2" fmla="*/ 113565 h 1150184"/>
              <a:gd name="connsiteX3" fmla="*/ 3492267 w 7248341"/>
              <a:gd name="connsiteY3" fmla="*/ 154745 h 1150184"/>
              <a:gd name="connsiteX4" fmla="*/ 5447677 w 7248341"/>
              <a:gd name="connsiteY4" fmla="*/ 267287 h 1150184"/>
              <a:gd name="connsiteX5" fmla="*/ 7051393 w 7248341"/>
              <a:gd name="connsiteY5" fmla="*/ 0 h 1150184"/>
              <a:gd name="connsiteX6" fmla="*/ 7248341 w 7248341"/>
              <a:gd name="connsiteY6" fmla="*/ 914400 h 1150184"/>
              <a:gd name="connsiteX7" fmla="*/ 5560219 w 7248341"/>
              <a:gd name="connsiteY7" fmla="*/ 1125416 h 1150184"/>
              <a:gd name="connsiteX8" fmla="*/ 3478200 w 7248341"/>
              <a:gd name="connsiteY8" fmla="*/ 1041009 h 1150184"/>
              <a:gd name="connsiteX9" fmla="*/ 1717540 w 7248341"/>
              <a:gd name="connsiteY9" fmla="*/ 1106803 h 1150184"/>
              <a:gd name="connsiteX10" fmla="*/ 0 w 7248341"/>
              <a:gd name="connsiteY10" fmla="*/ 996644 h 1150184"/>
              <a:gd name="connsiteX0" fmla="*/ 0 w 7248341"/>
              <a:gd name="connsiteY0" fmla="*/ 996644 h 1150184"/>
              <a:gd name="connsiteX1" fmla="*/ 122945 w 7248341"/>
              <a:gd name="connsiteY1" fmla="*/ 79864 h 1150184"/>
              <a:gd name="connsiteX2" fmla="*/ 1704792 w 7248341"/>
              <a:gd name="connsiteY2" fmla="*/ 170715 h 1150184"/>
              <a:gd name="connsiteX3" fmla="*/ 3492267 w 7248341"/>
              <a:gd name="connsiteY3" fmla="*/ 154745 h 1150184"/>
              <a:gd name="connsiteX4" fmla="*/ 5447677 w 7248341"/>
              <a:gd name="connsiteY4" fmla="*/ 267287 h 1150184"/>
              <a:gd name="connsiteX5" fmla="*/ 7051393 w 7248341"/>
              <a:gd name="connsiteY5" fmla="*/ 0 h 1150184"/>
              <a:gd name="connsiteX6" fmla="*/ 7248341 w 7248341"/>
              <a:gd name="connsiteY6" fmla="*/ 914400 h 1150184"/>
              <a:gd name="connsiteX7" fmla="*/ 5560219 w 7248341"/>
              <a:gd name="connsiteY7" fmla="*/ 1125416 h 1150184"/>
              <a:gd name="connsiteX8" fmla="*/ 3478200 w 7248341"/>
              <a:gd name="connsiteY8" fmla="*/ 1041009 h 1150184"/>
              <a:gd name="connsiteX9" fmla="*/ 1717540 w 7248341"/>
              <a:gd name="connsiteY9" fmla="*/ 1106803 h 1150184"/>
              <a:gd name="connsiteX10" fmla="*/ 0 w 7248341"/>
              <a:gd name="connsiteY10" fmla="*/ 996644 h 1150184"/>
              <a:gd name="connsiteX0" fmla="*/ 0 w 7248341"/>
              <a:gd name="connsiteY0" fmla="*/ 1123253 h 1276793"/>
              <a:gd name="connsiteX1" fmla="*/ 122945 w 7248341"/>
              <a:gd name="connsiteY1" fmla="*/ 206473 h 1276793"/>
              <a:gd name="connsiteX2" fmla="*/ 1704792 w 7248341"/>
              <a:gd name="connsiteY2" fmla="*/ 297324 h 1276793"/>
              <a:gd name="connsiteX3" fmla="*/ 3492267 w 7248341"/>
              <a:gd name="connsiteY3" fmla="*/ 281354 h 1276793"/>
              <a:gd name="connsiteX4" fmla="*/ 7051393 w 7248341"/>
              <a:gd name="connsiteY4" fmla="*/ 126609 h 1276793"/>
              <a:gd name="connsiteX5" fmla="*/ 7248341 w 7248341"/>
              <a:gd name="connsiteY5" fmla="*/ 1041009 h 1276793"/>
              <a:gd name="connsiteX6" fmla="*/ 5560219 w 7248341"/>
              <a:gd name="connsiteY6" fmla="*/ 1252025 h 1276793"/>
              <a:gd name="connsiteX7" fmla="*/ 3478200 w 7248341"/>
              <a:gd name="connsiteY7" fmla="*/ 1167618 h 1276793"/>
              <a:gd name="connsiteX8" fmla="*/ 1717540 w 7248341"/>
              <a:gd name="connsiteY8" fmla="*/ 1233412 h 1276793"/>
              <a:gd name="connsiteX9" fmla="*/ 0 w 7248341"/>
              <a:gd name="connsiteY9" fmla="*/ 1123253 h 1276793"/>
              <a:gd name="connsiteX0" fmla="*/ 0 w 7248341"/>
              <a:gd name="connsiteY0" fmla="*/ 1144355 h 1297895"/>
              <a:gd name="connsiteX1" fmla="*/ 122945 w 7248341"/>
              <a:gd name="connsiteY1" fmla="*/ 227575 h 1297895"/>
              <a:gd name="connsiteX2" fmla="*/ 1704792 w 7248341"/>
              <a:gd name="connsiteY2" fmla="*/ 318426 h 1297895"/>
              <a:gd name="connsiteX3" fmla="*/ 3492267 w 7248341"/>
              <a:gd name="connsiteY3" fmla="*/ 302456 h 1297895"/>
              <a:gd name="connsiteX4" fmla="*/ 5377339 w 7248341"/>
              <a:gd name="connsiteY4" fmla="*/ 175845 h 1297895"/>
              <a:gd name="connsiteX5" fmla="*/ 7051393 w 7248341"/>
              <a:gd name="connsiteY5" fmla="*/ 147711 h 1297895"/>
              <a:gd name="connsiteX6" fmla="*/ 7248341 w 7248341"/>
              <a:gd name="connsiteY6" fmla="*/ 1062111 h 1297895"/>
              <a:gd name="connsiteX7" fmla="*/ 5560219 w 7248341"/>
              <a:gd name="connsiteY7" fmla="*/ 1273127 h 1297895"/>
              <a:gd name="connsiteX8" fmla="*/ 3478200 w 7248341"/>
              <a:gd name="connsiteY8" fmla="*/ 1188720 h 1297895"/>
              <a:gd name="connsiteX9" fmla="*/ 1717540 w 7248341"/>
              <a:gd name="connsiteY9" fmla="*/ 1254514 h 1297895"/>
              <a:gd name="connsiteX10" fmla="*/ 0 w 7248341"/>
              <a:gd name="connsiteY10" fmla="*/ 1144355 h 1297895"/>
              <a:gd name="connsiteX0" fmla="*/ 0 w 7248341"/>
              <a:gd name="connsiteY0" fmla="*/ 1144355 h 1297895"/>
              <a:gd name="connsiteX1" fmla="*/ 122945 w 7248341"/>
              <a:gd name="connsiteY1" fmla="*/ 227575 h 1297895"/>
              <a:gd name="connsiteX2" fmla="*/ 1704792 w 7248341"/>
              <a:gd name="connsiteY2" fmla="*/ 318426 h 1297895"/>
              <a:gd name="connsiteX3" fmla="*/ 3492267 w 7248341"/>
              <a:gd name="connsiteY3" fmla="*/ 302456 h 1297895"/>
              <a:gd name="connsiteX4" fmla="*/ 5503948 w 7248341"/>
              <a:gd name="connsiteY4" fmla="*/ 344657 h 1297895"/>
              <a:gd name="connsiteX5" fmla="*/ 7051393 w 7248341"/>
              <a:gd name="connsiteY5" fmla="*/ 147711 h 1297895"/>
              <a:gd name="connsiteX6" fmla="*/ 7248341 w 7248341"/>
              <a:gd name="connsiteY6" fmla="*/ 1062111 h 1297895"/>
              <a:gd name="connsiteX7" fmla="*/ 5560219 w 7248341"/>
              <a:gd name="connsiteY7" fmla="*/ 1273127 h 1297895"/>
              <a:gd name="connsiteX8" fmla="*/ 3478200 w 7248341"/>
              <a:gd name="connsiteY8" fmla="*/ 1188720 h 1297895"/>
              <a:gd name="connsiteX9" fmla="*/ 1717540 w 7248341"/>
              <a:gd name="connsiteY9" fmla="*/ 1254514 h 1297895"/>
              <a:gd name="connsiteX10" fmla="*/ 0 w 7248341"/>
              <a:gd name="connsiteY10" fmla="*/ 1144355 h 1297895"/>
              <a:gd name="connsiteX0" fmla="*/ 0 w 7248341"/>
              <a:gd name="connsiteY0" fmla="*/ 1144355 h 1297895"/>
              <a:gd name="connsiteX1" fmla="*/ 122945 w 7248341"/>
              <a:gd name="connsiteY1" fmla="*/ 227575 h 1297895"/>
              <a:gd name="connsiteX2" fmla="*/ 1704792 w 7248341"/>
              <a:gd name="connsiteY2" fmla="*/ 318426 h 1297895"/>
              <a:gd name="connsiteX3" fmla="*/ 3492267 w 7248341"/>
              <a:gd name="connsiteY3" fmla="*/ 302456 h 1297895"/>
              <a:gd name="connsiteX4" fmla="*/ 5503948 w 7248341"/>
              <a:gd name="connsiteY4" fmla="*/ 344657 h 1297895"/>
              <a:gd name="connsiteX5" fmla="*/ 7051393 w 7248341"/>
              <a:gd name="connsiteY5" fmla="*/ 147711 h 1297895"/>
              <a:gd name="connsiteX6" fmla="*/ 7248341 w 7248341"/>
              <a:gd name="connsiteY6" fmla="*/ 1062111 h 1297895"/>
              <a:gd name="connsiteX7" fmla="*/ 5560219 w 7248341"/>
              <a:gd name="connsiteY7" fmla="*/ 1273127 h 1297895"/>
              <a:gd name="connsiteX8" fmla="*/ 3478200 w 7248341"/>
              <a:gd name="connsiteY8" fmla="*/ 1188720 h 1297895"/>
              <a:gd name="connsiteX9" fmla="*/ 1717540 w 7248341"/>
              <a:gd name="connsiteY9" fmla="*/ 1254514 h 1297895"/>
              <a:gd name="connsiteX10" fmla="*/ 0 w 7248341"/>
              <a:gd name="connsiteY10" fmla="*/ 1144355 h 1297895"/>
              <a:gd name="connsiteX0" fmla="*/ 0 w 7248341"/>
              <a:gd name="connsiteY0" fmla="*/ 996644 h 1150184"/>
              <a:gd name="connsiteX1" fmla="*/ 122945 w 7248341"/>
              <a:gd name="connsiteY1" fmla="*/ 79864 h 1150184"/>
              <a:gd name="connsiteX2" fmla="*/ 1704792 w 7248341"/>
              <a:gd name="connsiteY2" fmla="*/ 170715 h 1150184"/>
              <a:gd name="connsiteX3" fmla="*/ 3492267 w 7248341"/>
              <a:gd name="connsiteY3" fmla="*/ 154745 h 1150184"/>
              <a:gd name="connsiteX4" fmla="*/ 5503948 w 7248341"/>
              <a:gd name="connsiteY4" fmla="*/ 196946 h 1150184"/>
              <a:gd name="connsiteX5" fmla="*/ 7051393 w 7248341"/>
              <a:gd name="connsiteY5" fmla="*/ 0 h 1150184"/>
              <a:gd name="connsiteX6" fmla="*/ 7248341 w 7248341"/>
              <a:gd name="connsiteY6" fmla="*/ 914400 h 1150184"/>
              <a:gd name="connsiteX7" fmla="*/ 5560219 w 7248341"/>
              <a:gd name="connsiteY7" fmla="*/ 1125416 h 1150184"/>
              <a:gd name="connsiteX8" fmla="*/ 3478200 w 7248341"/>
              <a:gd name="connsiteY8" fmla="*/ 1041009 h 1150184"/>
              <a:gd name="connsiteX9" fmla="*/ 1717540 w 7248341"/>
              <a:gd name="connsiteY9" fmla="*/ 1106803 h 1150184"/>
              <a:gd name="connsiteX10" fmla="*/ 0 w 7248341"/>
              <a:gd name="connsiteY10" fmla="*/ 996644 h 1150184"/>
              <a:gd name="connsiteX0" fmla="*/ 0 w 7248341"/>
              <a:gd name="connsiteY0" fmla="*/ 996644 h 1150184"/>
              <a:gd name="connsiteX1" fmla="*/ 122945 w 7248341"/>
              <a:gd name="connsiteY1" fmla="*/ 79864 h 1150184"/>
              <a:gd name="connsiteX2" fmla="*/ 1704792 w 7248341"/>
              <a:gd name="connsiteY2" fmla="*/ 170715 h 1150184"/>
              <a:gd name="connsiteX3" fmla="*/ 3492267 w 7248341"/>
              <a:gd name="connsiteY3" fmla="*/ 154745 h 1150184"/>
              <a:gd name="connsiteX4" fmla="*/ 5503948 w 7248341"/>
              <a:gd name="connsiteY4" fmla="*/ 196946 h 1150184"/>
              <a:gd name="connsiteX5" fmla="*/ 7051393 w 7248341"/>
              <a:gd name="connsiteY5" fmla="*/ 0 h 1150184"/>
              <a:gd name="connsiteX6" fmla="*/ 7248341 w 7248341"/>
              <a:gd name="connsiteY6" fmla="*/ 914400 h 1150184"/>
              <a:gd name="connsiteX7" fmla="*/ 5560219 w 7248341"/>
              <a:gd name="connsiteY7" fmla="*/ 1125416 h 1150184"/>
              <a:gd name="connsiteX8" fmla="*/ 3478200 w 7248341"/>
              <a:gd name="connsiteY8" fmla="*/ 1041009 h 1150184"/>
              <a:gd name="connsiteX9" fmla="*/ 1717540 w 7248341"/>
              <a:gd name="connsiteY9" fmla="*/ 1106803 h 1150184"/>
              <a:gd name="connsiteX10" fmla="*/ 0 w 7248341"/>
              <a:gd name="connsiteY10" fmla="*/ 996644 h 1150184"/>
              <a:gd name="connsiteX0" fmla="*/ 0 w 7248341"/>
              <a:gd name="connsiteY0" fmla="*/ 996644 h 1150184"/>
              <a:gd name="connsiteX1" fmla="*/ 122945 w 7248341"/>
              <a:gd name="connsiteY1" fmla="*/ 79864 h 1150184"/>
              <a:gd name="connsiteX2" fmla="*/ 1704792 w 7248341"/>
              <a:gd name="connsiteY2" fmla="*/ 170715 h 1150184"/>
              <a:gd name="connsiteX3" fmla="*/ 3492267 w 7248341"/>
              <a:gd name="connsiteY3" fmla="*/ 154745 h 1150184"/>
              <a:gd name="connsiteX4" fmla="*/ 5503948 w 7248341"/>
              <a:gd name="connsiteY4" fmla="*/ 196946 h 1150184"/>
              <a:gd name="connsiteX5" fmla="*/ 7051393 w 7248341"/>
              <a:gd name="connsiteY5" fmla="*/ 0 h 1150184"/>
              <a:gd name="connsiteX6" fmla="*/ 7248341 w 7248341"/>
              <a:gd name="connsiteY6" fmla="*/ 914400 h 1150184"/>
              <a:gd name="connsiteX7" fmla="*/ 5560219 w 7248341"/>
              <a:gd name="connsiteY7" fmla="*/ 1125416 h 1150184"/>
              <a:gd name="connsiteX8" fmla="*/ 3478200 w 7248341"/>
              <a:gd name="connsiteY8" fmla="*/ 1041009 h 1150184"/>
              <a:gd name="connsiteX9" fmla="*/ 1717540 w 7248341"/>
              <a:gd name="connsiteY9" fmla="*/ 1106803 h 1150184"/>
              <a:gd name="connsiteX10" fmla="*/ 0 w 7248341"/>
              <a:gd name="connsiteY10" fmla="*/ 996644 h 1150184"/>
              <a:gd name="connsiteX0" fmla="*/ 0 w 7248341"/>
              <a:gd name="connsiteY0" fmla="*/ 996644 h 1125416"/>
              <a:gd name="connsiteX1" fmla="*/ 122945 w 7248341"/>
              <a:gd name="connsiteY1" fmla="*/ 79864 h 1125416"/>
              <a:gd name="connsiteX2" fmla="*/ 1704792 w 7248341"/>
              <a:gd name="connsiteY2" fmla="*/ 170715 h 1125416"/>
              <a:gd name="connsiteX3" fmla="*/ 3492267 w 7248341"/>
              <a:gd name="connsiteY3" fmla="*/ 154745 h 1125416"/>
              <a:gd name="connsiteX4" fmla="*/ 5503948 w 7248341"/>
              <a:gd name="connsiteY4" fmla="*/ 196946 h 1125416"/>
              <a:gd name="connsiteX5" fmla="*/ 7051393 w 7248341"/>
              <a:gd name="connsiteY5" fmla="*/ 0 h 1125416"/>
              <a:gd name="connsiteX6" fmla="*/ 7248341 w 7248341"/>
              <a:gd name="connsiteY6" fmla="*/ 914400 h 1125416"/>
              <a:gd name="connsiteX7" fmla="*/ 5560219 w 7248341"/>
              <a:gd name="connsiteY7" fmla="*/ 1125416 h 1125416"/>
              <a:gd name="connsiteX8" fmla="*/ 3478200 w 7248341"/>
              <a:gd name="connsiteY8" fmla="*/ 1041009 h 1125416"/>
              <a:gd name="connsiteX9" fmla="*/ 1717540 w 7248341"/>
              <a:gd name="connsiteY9" fmla="*/ 1106803 h 1125416"/>
              <a:gd name="connsiteX10" fmla="*/ 0 w 7248341"/>
              <a:gd name="connsiteY10" fmla="*/ 996644 h 1125416"/>
              <a:gd name="connsiteX0" fmla="*/ 0 w 7248341"/>
              <a:gd name="connsiteY0" fmla="*/ 996644 h 1125416"/>
              <a:gd name="connsiteX1" fmla="*/ 122945 w 7248341"/>
              <a:gd name="connsiteY1" fmla="*/ 79864 h 1125416"/>
              <a:gd name="connsiteX2" fmla="*/ 1704792 w 7248341"/>
              <a:gd name="connsiteY2" fmla="*/ 170715 h 1125416"/>
              <a:gd name="connsiteX3" fmla="*/ 3492267 w 7248341"/>
              <a:gd name="connsiteY3" fmla="*/ 154745 h 1125416"/>
              <a:gd name="connsiteX4" fmla="*/ 5503948 w 7248341"/>
              <a:gd name="connsiteY4" fmla="*/ 196946 h 1125416"/>
              <a:gd name="connsiteX5" fmla="*/ 7051393 w 7248341"/>
              <a:gd name="connsiteY5" fmla="*/ 0 h 1125416"/>
              <a:gd name="connsiteX6" fmla="*/ 7248341 w 7248341"/>
              <a:gd name="connsiteY6" fmla="*/ 914400 h 1125416"/>
              <a:gd name="connsiteX7" fmla="*/ 5560219 w 7248341"/>
              <a:gd name="connsiteY7" fmla="*/ 1125416 h 1125416"/>
              <a:gd name="connsiteX8" fmla="*/ 3478200 w 7248341"/>
              <a:gd name="connsiteY8" fmla="*/ 1041009 h 1125416"/>
              <a:gd name="connsiteX9" fmla="*/ 1717540 w 7248341"/>
              <a:gd name="connsiteY9" fmla="*/ 1106803 h 1125416"/>
              <a:gd name="connsiteX10" fmla="*/ 0 w 7248341"/>
              <a:gd name="connsiteY10" fmla="*/ 996644 h 1125416"/>
              <a:gd name="connsiteX0" fmla="*/ 0 w 7248341"/>
              <a:gd name="connsiteY0" fmla="*/ 996644 h 1125416"/>
              <a:gd name="connsiteX1" fmla="*/ 122945 w 7248341"/>
              <a:gd name="connsiteY1" fmla="*/ 79864 h 1125416"/>
              <a:gd name="connsiteX2" fmla="*/ 1704792 w 7248341"/>
              <a:gd name="connsiteY2" fmla="*/ 170715 h 1125416"/>
              <a:gd name="connsiteX3" fmla="*/ 3492267 w 7248341"/>
              <a:gd name="connsiteY3" fmla="*/ 154745 h 1125416"/>
              <a:gd name="connsiteX4" fmla="*/ 5503948 w 7248341"/>
              <a:gd name="connsiteY4" fmla="*/ 196946 h 1125416"/>
              <a:gd name="connsiteX5" fmla="*/ 7051393 w 7248341"/>
              <a:gd name="connsiteY5" fmla="*/ 0 h 1125416"/>
              <a:gd name="connsiteX6" fmla="*/ 7248341 w 7248341"/>
              <a:gd name="connsiteY6" fmla="*/ 914400 h 1125416"/>
              <a:gd name="connsiteX7" fmla="*/ 5560219 w 7248341"/>
              <a:gd name="connsiteY7" fmla="*/ 1125416 h 1125416"/>
              <a:gd name="connsiteX8" fmla="*/ 3478200 w 7248341"/>
              <a:gd name="connsiteY8" fmla="*/ 1041009 h 1125416"/>
              <a:gd name="connsiteX9" fmla="*/ 1717540 w 7248341"/>
              <a:gd name="connsiteY9" fmla="*/ 1106803 h 1125416"/>
              <a:gd name="connsiteX10" fmla="*/ 0 w 7248341"/>
              <a:gd name="connsiteY10" fmla="*/ 996644 h 1125416"/>
              <a:gd name="connsiteX0" fmla="*/ 0 w 7248341"/>
              <a:gd name="connsiteY0" fmla="*/ 996644 h 1157483"/>
              <a:gd name="connsiteX1" fmla="*/ 122945 w 7248341"/>
              <a:gd name="connsiteY1" fmla="*/ 79864 h 1157483"/>
              <a:gd name="connsiteX2" fmla="*/ 1704792 w 7248341"/>
              <a:gd name="connsiteY2" fmla="*/ 170715 h 1157483"/>
              <a:gd name="connsiteX3" fmla="*/ 3492267 w 7248341"/>
              <a:gd name="connsiteY3" fmla="*/ 154745 h 1157483"/>
              <a:gd name="connsiteX4" fmla="*/ 5503948 w 7248341"/>
              <a:gd name="connsiteY4" fmla="*/ 196946 h 1157483"/>
              <a:gd name="connsiteX5" fmla="*/ 7051393 w 7248341"/>
              <a:gd name="connsiteY5" fmla="*/ 0 h 1157483"/>
              <a:gd name="connsiteX6" fmla="*/ 7248341 w 7248341"/>
              <a:gd name="connsiteY6" fmla="*/ 914400 h 1157483"/>
              <a:gd name="connsiteX7" fmla="*/ 5560219 w 7248341"/>
              <a:gd name="connsiteY7" fmla="*/ 1125416 h 1157483"/>
              <a:gd name="connsiteX8" fmla="*/ 1717540 w 7248341"/>
              <a:gd name="connsiteY8" fmla="*/ 1106803 h 1157483"/>
              <a:gd name="connsiteX9" fmla="*/ 0 w 7248341"/>
              <a:gd name="connsiteY9" fmla="*/ 996644 h 1157483"/>
              <a:gd name="connsiteX0" fmla="*/ 0 w 7248341"/>
              <a:gd name="connsiteY0" fmla="*/ 996644 h 1162930"/>
              <a:gd name="connsiteX1" fmla="*/ 122945 w 7248341"/>
              <a:gd name="connsiteY1" fmla="*/ 79864 h 1162930"/>
              <a:gd name="connsiteX2" fmla="*/ 1704792 w 7248341"/>
              <a:gd name="connsiteY2" fmla="*/ 170715 h 1162930"/>
              <a:gd name="connsiteX3" fmla="*/ 3492267 w 7248341"/>
              <a:gd name="connsiteY3" fmla="*/ 154745 h 1162930"/>
              <a:gd name="connsiteX4" fmla="*/ 5503948 w 7248341"/>
              <a:gd name="connsiteY4" fmla="*/ 196946 h 1162930"/>
              <a:gd name="connsiteX5" fmla="*/ 7051393 w 7248341"/>
              <a:gd name="connsiteY5" fmla="*/ 0 h 1162930"/>
              <a:gd name="connsiteX6" fmla="*/ 7248341 w 7248341"/>
              <a:gd name="connsiteY6" fmla="*/ 914400 h 1162930"/>
              <a:gd name="connsiteX7" fmla="*/ 5560219 w 7248341"/>
              <a:gd name="connsiteY7" fmla="*/ 1125416 h 1162930"/>
              <a:gd name="connsiteX8" fmla="*/ 3562607 w 7248341"/>
              <a:gd name="connsiteY8" fmla="*/ 1139481 h 1162930"/>
              <a:gd name="connsiteX9" fmla="*/ 1717540 w 7248341"/>
              <a:gd name="connsiteY9" fmla="*/ 1106803 h 1162930"/>
              <a:gd name="connsiteX10" fmla="*/ 0 w 7248341"/>
              <a:gd name="connsiteY10" fmla="*/ 996644 h 1162930"/>
              <a:gd name="connsiteX0" fmla="*/ 0 w 7248341"/>
              <a:gd name="connsiteY0" fmla="*/ 996644 h 1162930"/>
              <a:gd name="connsiteX1" fmla="*/ 122945 w 7248341"/>
              <a:gd name="connsiteY1" fmla="*/ 79864 h 1162930"/>
              <a:gd name="connsiteX2" fmla="*/ 1704792 w 7248341"/>
              <a:gd name="connsiteY2" fmla="*/ 170715 h 1162930"/>
              <a:gd name="connsiteX3" fmla="*/ 3492267 w 7248341"/>
              <a:gd name="connsiteY3" fmla="*/ 154745 h 1162930"/>
              <a:gd name="connsiteX4" fmla="*/ 5503948 w 7248341"/>
              <a:gd name="connsiteY4" fmla="*/ 196946 h 1162930"/>
              <a:gd name="connsiteX5" fmla="*/ 7051393 w 7248341"/>
              <a:gd name="connsiteY5" fmla="*/ 0 h 1162930"/>
              <a:gd name="connsiteX6" fmla="*/ 7248341 w 7248341"/>
              <a:gd name="connsiteY6" fmla="*/ 914400 h 1162930"/>
              <a:gd name="connsiteX7" fmla="*/ 5560219 w 7248341"/>
              <a:gd name="connsiteY7" fmla="*/ 1125416 h 1162930"/>
              <a:gd name="connsiteX8" fmla="*/ 3604810 w 7248341"/>
              <a:gd name="connsiteY8" fmla="*/ 1097278 h 1162930"/>
              <a:gd name="connsiteX9" fmla="*/ 1717540 w 7248341"/>
              <a:gd name="connsiteY9" fmla="*/ 1106803 h 1162930"/>
              <a:gd name="connsiteX10" fmla="*/ 0 w 7248341"/>
              <a:gd name="connsiteY10" fmla="*/ 996644 h 1162930"/>
              <a:gd name="connsiteX0" fmla="*/ 0 w 7248341"/>
              <a:gd name="connsiteY0" fmla="*/ 996644 h 1162930"/>
              <a:gd name="connsiteX1" fmla="*/ 122945 w 7248341"/>
              <a:gd name="connsiteY1" fmla="*/ 79864 h 1162930"/>
              <a:gd name="connsiteX2" fmla="*/ 1704792 w 7248341"/>
              <a:gd name="connsiteY2" fmla="*/ 170715 h 1162930"/>
              <a:gd name="connsiteX3" fmla="*/ 3492267 w 7248341"/>
              <a:gd name="connsiteY3" fmla="*/ 154745 h 1162930"/>
              <a:gd name="connsiteX4" fmla="*/ 5503948 w 7248341"/>
              <a:gd name="connsiteY4" fmla="*/ 196946 h 1162930"/>
              <a:gd name="connsiteX5" fmla="*/ 7051393 w 7248341"/>
              <a:gd name="connsiteY5" fmla="*/ 0 h 1162930"/>
              <a:gd name="connsiteX6" fmla="*/ 7248341 w 7248341"/>
              <a:gd name="connsiteY6" fmla="*/ 914400 h 1162930"/>
              <a:gd name="connsiteX7" fmla="*/ 5560219 w 7248341"/>
              <a:gd name="connsiteY7" fmla="*/ 1125416 h 1162930"/>
              <a:gd name="connsiteX8" fmla="*/ 3534472 w 7248341"/>
              <a:gd name="connsiteY8" fmla="*/ 1055075 h 1162930"/>
              <a:gd name="connsiteX9" fmla="*/ 1717540 w 7248341"/>
              <a:gd name="connsiteY9" fmla="*/ 1106803 h 1162930"/>
              <a:gd name="connsiteX10" fmla="*/ 0 w 7248341"/>
              <a:gd name="connsiteY10" fmla="*/ 996644 h 1162930"/>
              <a:gd name="connsiteX0" fmla="*/ 0 w 7248341"/>
              <a:gd name="connsiteY0" fmla="*/ 996644 h 1162930"/>
              <a:gd name="connsiteX1" fmla="*/ 122945 w 7248341"/>
              <a:gd name="connsiteY1" fmla="*/ 79864 h 1162930"/>
              <a:gd name="connsiteX2" fmla="*/ 1704792 w 7248341"/>
              <a:gd name="connsiteY2" fmla="*/ 170715 h 1162930"/>
              <a:gd name="connsiteX3" fmla="*/ 3492267 w 7248341"/>
              <a:gd name="connsiteY3" fmla="*/ 154745 h 1162930"/>
              <a:gd name="connsiteX4" fmla="*/ 5503948 w 7248341"/>
              <a:gd name="connsiteY4" fmla="*/ 196946 h 1162930"/>
              <a:gd name="connsiteX5" fmla="*/ 7051393 w 7248341"/>
              <a:gd name="connsiteY5" fmla="*/ 0 h 1162930"/>
              <a:gd name="connsiteX6" fmla="*/ 7248341 w 7248341"/>
              <a:gd name="connsiteY6" fmla="*/ 914400 h 1162930"/>
              <a:gd name="connsiteX7" fmla="*/ 5560219 w 7248341"/>
              <a:gd name="connsiteY7" fmla="*/ 1125416 h 1162930"/>
              <a:gd name="connsiteX8" fmla="*/ 3534472 w 7248341"/>
              <a:gd name="connsiteY8" fmla="*/ 1055075 h 1162930"/>
              <a:gd name="connsiteX9" fmla="*/ 0 w 7248341"/>
              <a:gd name="connsiteY9" fmla="*/ 996644 h 1162930"/>
              <a:gd name="connsiteX0" fmla="*/ 0 w 7248341"/>
              <a:gd name="connsiteY0" fmla="*/ 996644 h 1163868"/>
              <a:gd name="connsiteX1" fmla="*/ 122945 w 7248341"/>
              <a:gd name="connsiteY1" fmla="*/ 79864 h 1163868"/>
              <a:gd name="connsiteX2" fmla="*/ 1704792 w 7248341"/>
              <a:gd name="connsiteY2" fmla="*/ 170715 h 1163868"/>
              <a:gd name="connsiteX3" fmla="*/ 3492267 w 7248341"/>
              <a:gd name="connsiteY3" fmla="*/ 154745 h 1163868"/>
              <a:gd name="connsiteX4" fmla="*/ 5503948 w 7248341"/>
              <a:gd name="connsiteY4" fmla="*/ 196946 h 1163868"/>
              <a:gd name="connsiteX5" fmla="*/ 7051393 w 7248341"/>
              <a:gd name="connsiteY5" fmla="*/ 0 h 1163868"/>
              <a:gd name="connsiteX6" fmla="*/ 7248341 w 7248341"/>
              <a:gd name="connsiteY6" fmla="*/ 914400 h 1163868"/>
              <a:gd name="connsiteX7" fmla="*/ 5560219 w 7248341"/>
              <a:gd name="connsiteY7" fmla="*/ 1125416 h 1163868"/>
              <a:gd name="connsiteX8" fmla="*/ 3534472 w 7248341"/>
              <a:gd name="connsiteY8" fmla="*/ 1055075 h 1163868"/>
              <a:gd name="connsiteX9" fmla="*/ 1761942 w 7248341"/>
              <a:gd name="connsiteY9" fmla="*/ 1083209 h 1163868"/>
              <a:gd name="connsiteX10" fmla="*/ 0 w 7248341"/>
              <a:gd name="connsiteY10" fmla="*/ 996644 h 1163868"/>
              <a:gd name="connsiteX0" fmla="*/ 0 w 7248341"/>
              <a:gd name="connsiteY0" fmla="*/ 996644 h 1163868"/>
              <a:gd name="connsiteX1" fmla="*/ 122945 w 7248341"/>
              <a:gd name="connsiteY1" fmla="*/ 79864 h 1163868"/>
              <a:gd name="connsiteX2" fmla="*/ 1704792 w 7248341"/>
              <a:gd name="connsiteY2" fmla="*/ 170715 h 1163868"/>
              <a:gd name="connsiteX3" fmla="*/ 3492267 w 7248341"/>
              <a:gd name="connsiteY3" fmla="*/ 154745 h 1163868"/>
              <a:gd name="connsiteX4" fmla="*/ 5503948 w 7248341"/>
              <a:gd name="connsiteY4" fmla="*/ 196946 h 1163868"/>
              <a:gd name="connsiteX5" fmla="*/ 7051393 w 7248341"/>
              <a:gd name="connsiteY5" fmla="*/ 0 h 1163868"/>
              <a:gd name="connsiteX6" fmla="*/ 7248341 w 7248341"/>
              <a:gd name="connsiteY6" fmla="*/ 914400 h 1163868"/>
              <a:gd name="connsiteX7" fmla="*/ 5560219 w 7248341"/>
              <a:gd name="connsiteY7" fmla="*/ 1125416 h 1163868"/>
              <a:gd name="connsiteX8" fmla="*/ 3534472 w 7248341"/>
              <a:gd name="connsiteY8" fmla="*/ 1055075 h 1163868"/>
              <a:gd name="connsiteX9" fmla="*/ 1719739 w 7248341"/>
              <a:gd name="connsiteY9" fmla="*/ 1153548 h 1163868"/>
              <a:gd name="connsiteX10" fmla="*/ 0 w 7248341"/>
              <a:gd name="connsiteY10" fmla="*/ 996644 h 1163868"/>
              <a:gd name="connsiteX0" fmla="*/ 0 w 7248341"/>
              <a:gd name="connsiteY0" fmla="*/ 996644 h 1163286"/>
              <a:gd name="connsiteX1" fmla="*/ 122945 w 7248341"/>
              <a:gd name="connsiteY1" fmla="*/ 79864 h 1163286"/>
              <a:gd name="connsiteX2" fmla="*/ 1704792 w 7248341"/>
              <a:gd name="connsiteY2" fmla="*/ 170715 h 1163286"/>
              <a:gd name="connsiteX3" fmla="*/ 3492267 w 7248341"/>
              <a:gd name="connsiteY3" fmla="*/ 154745 h 1163286"/>
              <a:gd name="connsiteX4" fmla="*/ 5503948 w 7248341"/>
              <a:gd name="connsiteY4" fmla="*/ 196946 h 1163286"/>
              <a:gd name="connsiteX5" fmla="*/ 7051393 w 7248341"/>
              <a:gd name="connsiteY5" fmla="*/ 0 h 1163286"/>
              <a:gd name="connsiteX6" fmla="*/ 7248341 w 7248341"/>
              <a:gd name="connsiteY6" fmla="*/ 914400 h 1163286"/>
              <a:gd name="connsiteX7" fmla="*/ 5560219 w 7248341"/>
              <a:gd name="connsiteY7" fmla="*/ 1125416 h 1163286"/>
              <a:gd name="connsiteX8" fmla="*/ 3534472 w 7248341"/>
              <a:gd name="connsiteY8" fmla="*/ 1055075 h 1163286"/>
              <a:gd name="connsiteX9" fmla="*/ 1719739 w 7248341"/>
              <a:gd name="connsiteY9" fmla="*/ 1153548 h 1163286"/>
              <a:gd name="connsiteX10" fmla="*/ 0 w 7248341"/>
              <a:gd name="connsiteY10" fmla="*/ 996644 h 1163286"/>
              <a:gd name="connsiteX0" fmla="*/ 0 w 7248341"/>
              <a:gd name="connsiteY0" fmla="*/ 996644 h 1162930"/>
              <a:gd name="connsiteX1" fmla="*/ 122945 w 7248341"/>
              <a:gd name="connsiteY1" fmla="*/ 79864 h 1162930"/>
              <a:gd name="connsiteX2" fmla="*/ 1704792 w 7248341"/>
              <a:gd name="connsiteY2" fmla="*/ 170715 h 1162930"/>
              <a:gd name="connsiteX3" fmla="*/ 3492267 w 7248341"/>
              <a:gd name="connsiteY3" fmla="*/ 154745 h 1162930"/>
              <a:gd name="connsiteX4" fmla="*/ 5503948 w 7248341"/>
              <a:gd name="connsiteY4" fmla="*/ 196946 h 1162930"/>
              <a:gd name="connsiteX5" fmla="*/ 7051393 w 7248341"/>
              <a:gd name="connsiteY5" fmla="*/ 0 h 1162930"/>
              <a:gd name="connsiteX6" fmla="*/ 7248341 w 7248341"/>
              <a:gd name="connsiteY6" fmla="*/ 914400 h 1162930"/>
              <a:gd name="connsiteX7" fmla="*/ 5560219 w 7248341"/>
              <a:gd name="connsiteY7" fmla="*/ 1125416 h 1162930"/>
              <a:gd name="connsiteX8" fmla="*/ 3534472 w 7248341"/>
              <a:gd name="connsiteY8" fmla="*/ 1055075 h 1162930"/>
              <a:gd name="connsiteX9" fmla="*/ 1705671 w 7248341"/>
              <a:gd name="connsiteY9" fmla="*/ 1097277 h 1162930"/>
              <a:gd name="connsiteX10" fmla="*/ 0 w 7248341"/>
              <a:gd name="connsiteY10" fmla="*/ 996644 h 1162930"/>
              <a:gd name="connsiteX0" fmla="*/ 0 w 7248341"/>
              <a:gd name="connsiteY0" fmla="*/ 996644 h 1107597"/>
              <a:gd name="connsiteX1" fmla="*/ 122945 w 7248341"/>
              <a:gd name="connsiteY1" fmla="*/ 79864 h 1107597"/>
              <a:gd name="connsiteX2" fmla="*/ 1704792 w 7248341"/>
              <a:gd name="connsiteY2" fmla="*/ 170715 h 1107597"/>
              <a:gd name="connsiteX3" fmla="*/ 3492267 w 7248341"/>
              <a:gd name="connsiteY3" fmla="*/ 154745 h 1107597"/>
              <a:gd name="connsiteX4" fmla="*/ 5503948 w 7248341"/>
              <a:gd name="connsiteY4" fmla="*/ 196946 h 1107597"/>
              <a:gd name="connsiteX5" fmla="*/ 7051393 w 7248341"/>
              <a:gd name="connsiteY5" fmla="*/ 0 h 1107597"/>
              <a:gd name="connsiteX6" fmla="*/ 7248341 w 7248341"/>
              <a:gd name="connsiteY6" fmla="*/ 914400 h 1107597"/>
              <a:gd name="connsiteX7" fmla="*/ 5532084 w 7248341"/>
              <a:gd name="connsiteY7" fmla="*/ 1069145 h 1107597"/>
              <a:gd name="connsiteX8" fmla="*/ 3534472 w 7248341"/>
              <a:gd name="connsiteY8" fmla="*/ 1055075 h 1107597"/>
              <a:gd name="connsiteX9" fmla="*/ 1705671 w 7248341"/>
              <a:gd name="connsiteY9" fmla="*/ 1097277 h 1107597"/>
              <a:gd name="connsiteX10" fmla="*/ 0 w 7248341"/>
              <a:gd name="connsiteY10" fmla="*/ 996644 h 1107597"/>
              <a:gd name="connsiteX0" fmla="*/ 0 w 7248341"/>
              <a:gd name="connsiteY0" fmla="*/ 1001187 h 1112140"/>
              <a:gd name="connsiteX1" fmla="*/ 165148 w 7248341"/>
              <a:gd name="connsiteY1" fmla="*/ 0 h 1112140"/>
              <a:gd name="connsiteX2" fmla="*/ 1704792 w 7248341"/>
              <a:gd name="connsiteY2" fmla="*/ 175258 h 1112140"/>
              <a:gd name="connsiteX3" fmla="*/ 3492267 w 7248341"/>
              <a:gd name="connsiteY3" fmla="*/ 159288 h 1112140"/>
              <a:gd name="connsiteX4" fmla="*/ 5503948 w 7248341"/>
              <a:gd name="connsiteY4" fmla="*/ 201489 h 1112140"/>
              <a:gd name="connsiteX5" fmla="*/ 7051393 w 7248341"/>
              <a:gd name="connsiteY5" fmla="*/ 4543 h 1112140"/>
              <a:gd name="connsiteX6" fmla="*/ 7248341 w 7248341"/>
              <a:gd name="connsiteY6" fmla="*/ 918943 h 1112140"/>
              <a:gd name="connsiteX7" fmla="*/ 5532084 w 7248341"/>
              <a:gd name="connsiteY7" fmla="*/ 1073688 h 1112140"/>
              <a:gd name="connsiteX8" fmla="*/ 3534472 w 7248341"/>
              <a:gd name="connsiteY8" fmla="*/ 1059618 h 1112140"/>
              <a:gd name="connsiteX9" fmla="*/ 1705671 w 7248341"/>
              <a:gd name="connsiteY9" fmla="*/ 1101820 h 1112140"/>
              <a:gd name="connsiteX10" fmla="*/ 0 w 7248341"/>
              <a:gd name="connsiteY10" fmla="*/ 1001187 h 1112140"/>
              <a:gd name="connsiteX0" fmla="*/ 0 w 7220206"/>
              <a:gd name="connsiteY0" fmla="*/ 874578 h 1132660"/>
              <a:gd name="connsiteX1" fmla="*/ 137013 w 7220206"/>
              <a:gd name="connsiteY1" fmla="*/ 0 h 1132660"/>
              <a:gd name="connsiteX2" fmla="*/ 1676657 w 7220206"/>
              <a:gd name="connsiteY2" fmla="*/ 175258 h 1132660"/>
              <a:gd name="connsiteX3" fmla="*/ 3464132 w 7220206"/>
              <a:gd name="connsiteY3" fmla="*/ 159288 h 1132660"/>
              <a:gd name="connsiteX4" fmla="*/ 5475813 w 7220206"/>
              <a:gd name="connsiteY4" fmla="*/ 201489 h 1132660"/>
              <a:gd name="connsiteX5" fmla="*/ 7023258 w 7220206"/>
              <a:gd name="connsiteY5" fmla="*/ 4543 h 1132660"/>
              <a:gd name="connsiteX6" fmla="*/ 7220206 w 7220206"/>
              <a:gd name="connsiteY6" fmla="*/ 918943 h 1132660"/>
              <a:gd name="connsiteX7" fmla="*/ 5503949 w 7220206"/>
              <a:gd name="connsiteY7" fmla="*/ 1073688 h 1132660"/>
              <a:gd name="connsiteX8" fmla="*/ 3506337 w 7220206"/>
              <a:gd name="connsiteY8" fmla="*/ 1059618 h 1132660"/>
              <a:gd name="connsiteX9" fmla="*/ 1677536 w 7220206"/>
              <a:gd name="connsiteY9" fmla="*/ 1101820 h 1132660"/>
              <a:gd name="connsiteX10" fmla="*/ 0 w 7220206"/>
              <a:gd name="connsiteY10" fmla="*/ 874578 h 1132660"/>
              <a:gd name="connsiteX0" fmla="*/ 0 w 7220206"/>
              <a:gd name="connsiteY0" fmla="*/ 874578 h 1132660"/>
              <a:gd name="connsiteX1" fmla="*/ 137013 w 7220206"/>
              <a:gd name="connsiteY1" fmla="*/ 0 h 1132660"/>
              <a:gd name="connsiteX2" fmla="*/ 1676657 w 7220206"/>
              <a:gd name="connsiteY2" fmla="*/ 175258 h 1132660"/>
              <a:gd name="connsiteX3" fmla="*/ 3464132 w 7220206"/>
              <a:gd name="connsiteY3" fmla="*/ 159288 h 1132660"/>
              <a:gd name="connsiteX4" fmla="*/ 5475813 w 7220206"/>
              <a:gd name="connsiteY4" fmla="*/ 201489 h 1132660"/>
              <a:gd name="connsiteX5" fmla="*/ 7023258 w 7220206"/>
              <a:gd name="connsiteY5" fmla="*/ 4543 h 1132660"/>
              <a:gd name="connsiteX6" fmla="*/ 7220206 w 7220206"/>
              <a:gd name="connsiteY6" fmla="*/ 918943 h 1132660"/>
              <a:gd name="connsiteX7" fmla="*/ 5503949 w 7220206"/>
              <a:gd name="connsiteY7" fmla="*/ 1073688 h 1132660"/>
              <a:gd name="connsiteX8" fmla="*/ 3506337 w 7220206"/>
              <a:gd name="connsiteY8" fmla="*/ 1059618 h 1132660"/>
              <a:gd name="connsiteX9" fmla="*/ 1677536 w 7220206"/>
              <a:gd name="connsiteY9" fmla="*/ 1101820 h 1132660"/>
              <a:gd name="connsiteX10" fmla="*/ 0 w 7220206"/>
              <a:gd name="connsiteY10" fmla="*/ 874578 h 1132660"/>
              <a:gd name="connsiteX0" fmla="*/ 0 w 7220206"/>
              <a:gd name="connsiteY0" fmla="*/ 874578 h 1132660"/>
              <a:gd name="connsiteX1" fmla="*/ 137013 w 7220206"/>
              <a:gd name="connsiteY1" fmla="*/ 0 h 1132660"/>
              <a:gd name="connsiteX2" fmla="*/ 1676657 w 7220206"/>
              <a:gd name="connsiteY2" fmla="*/ 175258 h 1132660"/>
              <a:gd name="connsiteX3" fmla="*/ 3464132 w 7220206"/>
              <a:gd name="connsiteY3" fmla="*/ 159288 h 1132660"/>
              <a:gd name="connsiteX4" fmla="*/ 5475813 w 7220206"/>
              <a:gd name="connsiteY4" fmla="*/ 201489 h 1132660"/>
              <a:gd name="connsiteX5" fmla="*/ 7023258 w 7220206"/>
              <a:gd name="connsiteY5" fmla="*/ 4543 h 1132660"/>
              <a:gd name="connsiteX6" fmla="*/ 7220206 w 7220206"/>
              <a:gd name="connsiteY6" fmla="*/ 918943 h 1132660"/>
              <a:gd name="connsiteX7" fmla="*/ 5503949 w 7220206"/>
              <a:gd name="connsiteY7" fmla="*/ 1073688 h 1132660"/>
              <a:gd name="connsiteX8" fmla="*/ 3506337 w 7220206"/>
              <a:gd name="connsiteY8" fmla="*/ 1059618 h 1132660"/>
              <a:gd name="connsiteX9" fmla="*/ 1677536 w 7220206"/>
              <a:gd name="connsiteY9" fmla="*/ 1101820 h 1132660"/>
              <a:gd name="connsiteX10" fmla="*/ 0 w 7220206"/>
              <a:gd name="connsiteY10" fmla="*/ 874578 h 1132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20206" h="1132660">
                <a:moveTo>
                  <a:pt x="0" y="874578"/>
                </a:moveTo>
                <a:cubicBezTo>
                  <a:pt x="26267" y="705766"/>
                  <a:pt x="116168" y="159507"/>
                  <a:pt x="137013" y="0"/>
                </a:cubicBezTo>
                <a:lnTo>
                  <a:pt x="1676657" y="175258"/>
                </a:lnTo>
                <a:lnTo>
                  <a:pt x="3464132" y="159288"/>
                </a:lnTo>
                <a:cubicBezTo>
                  <a:pt x="4076223" y="135525"/>
                  <a:pt x="4882625" y="227280"/>
                  <a:pt x="5475813" y="201489"/>
                </a:cubicBezTo>
                <a:cubicBezTo>
                  <a:pt x="6364422" y="119427"/>
                  <a:pt x="6331596" y="110051"/>
                  <a:pt x="7023258" y="4543"/>
                </a:cubicBezTo>
                <a:cubicBezTo>
                  <a:pt x="7098286" y="278863"/>
                  <a:pt x="7159246" y="548494"/>
                  <a:pt x="7220206" y="918943"/>
                </a:cubicBezTo>
                <a:cubicBezTo>
                  <a:pt x="6462895" y="1036173"/>
                  <a:pt x="6230779" y="1024451"/>
                  <a:pt x="5503949" y="1073688"/>
                </a:cubicBezTo>
                <a:cubicBezTo>
                  <a:pt x="4889660" y="1111202"/>
                  <a:pt x="4433040" y="1081080"/>
                  <a:pt x="3506337" y="1059618"/>
                </a:cubicBezTo>
                <a:cubicBezTo>
                  <a:pt x="2873291" y="1052584"/>
                  <a:pt x="2261926" y="1132660"/>
                  <a:pt x="1677536" y="1101820"/>
                </a:cubicBezTo>
                <a:cubicBezTo>
                  <a:pt x="1093146" y="1070980"/>
                  <a:pt x="878076" y="1027734"/>
                  <a:pt x="0" y="874578"/>
                </a:cubicBezTo>
                <a:close/>
              </a:path>
            </a:pathLst>
          </a:cu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 animBg="1"/>
      <p:bldP spid="10" grpId="1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Slab Movements due to Temperature Variation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IWAA 2012 Fermilab D. Martin ESRF</a:t>
            </a:r>
            <a:endParaRPr lang="en-GB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172" y="1635424"/>
            <a:ext cx="4224370" cy="48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266" y="1635424"/>
            <a:ext cx="3018689" cy="48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Slab Temperature Gradient Variations </a:t>
            </a:r>
            <a:br>
              <a:rPr lang="en-US" dirty="0" smtClean="0"/>
            </a:br>
            <a:r>
              <a:rPr lang="en-US" dirty="0" smtClean="0"/>
              <a:t>23 to 29 March 2012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IWAA 2012 Fermilab D. Martin ESRF</a:t>
            </a:r>
            <a:endParaRPr lang="en-GB" dirty="0"/>
          </a:p>
        </p:txBody>
      </p:sp>
      <p:pic>
        <p:nvPicPr>
          <p:cNvPr id="7" name="Picture 6" descr="TvsSlabDept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000" y="1800000"/>
            <a:ext cx="8640000" cy="428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ESRF Upgrade Program</a:t>
            </a:r>
            <a:endParaRPr lang="en-GB" dirty="0"/>
          </a:p>
        </p:txBody>
      </p:sp>
      <p:pic>
        <p:nvPicPr>
          <p:cNvPr id="11" name="Content Placeholder 10" descr="PurpleBook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70109" y="1600200"/>
            <a:ext cx="3212782" cy="4525963"/>
          </a:xfrm>
        </p:spPr>
      </p:pic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274959" y="1600200"/>
            <a:ext cx="4421171" cy="4525963"/>
          </a:xfrm>
        </p:spPr>
        <p:txBody>
          <a:bodyPr/>
          <a:lstStyle/>
          <a:p>
            <a:pPr>
              <a:buNone/>
            </a:pPr>
            <a:r>
              <a:rPr lang="en-GB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GB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286M€ Upgrade </a:t>
            </a:r>
            <a:r>
              <a:rPr lang="en-GB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will focus</a:t>
            </a:r>
          </a:p>
          <a:p>
            <a:pPr>
              <a:buNone/>
            </a:pPr>
            <a:r>
              <a:rPr lang="en-GB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</a:t>
            </a:r>
            <a:r>
              <a:rPr lang="en-GB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five</a:t>
            </a:r>
            <a:r>
              <a:rPr lang="en-GB" sz="2400" dirty="0" smtClean="0"/>
              <a:t> </a:t>
            </a:r>
            <a:r>
              <a:rPr lang="en-GB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highlight </a:t>
            </a:r>
            <a:r>
              <a:rPr lang="en-GB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areas:</a:t>
            </a:r>
          </a:p>
          <a:p>
            <a:pPr lvl="1"/>
            <a:r>
              <a:rPr lang="en-GB" sz="1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Nano-science </a:t>
            </a:r>
            <a:r>
              <a:rPr lang="en-GB" sz="1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nanotechnology</a:t>
            </a:r>
          </a:p>
          <a:p>
            <a:pPr lvl="1"/>
            <a:r>
              <a:rPr lang="en-GB" sz="1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Pump-and-probe </a:t>
            </a:r>
            <a:r>
              <a:rPr lang="en-GB" sz="1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experiments and </a:t>
            </a:r>
            <a:r>
              <a:rPr lang="en-GB" sz="1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en-GB" sz="1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GB" sz="1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time-resolved science</a:t>
            </a:r>
            <a:endParaRPr lang="en-GB" sz="16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/>
            <a:r>
              <a:rPr lang="en-GB" sz="1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Science </a:t>
            </a:r>
            <a:r>
              <a:rPr lang="en-GB" sz="1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 extreme conditions</a:t>
            </a:r>
          </a:p>
          <a:p>
            <a:pPr lvl="1"/>
            <a:r>
              <a:rPr lang="en-GB" sz="1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Structural </a:t>
            </a:r>
            <a:r>
              <a:rPr lang="en-GB" sz="1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functional biology and soft matter</a:t>
            </a:r>
          </a:p>
          <a:p>
            <a:pPr lvl="1"/>
            <a:r>
              <a:rPr lang="en-GB" sz="1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X-ray </a:t>
            </a:r>
            <a:r>
              <a:rPr lang="en-GB" sz="1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imaging</a:t>
            </a:r>
            <a:endParaRPr lang="en-GB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David Martin ESRF Alignment and </a:t>
            </a:r>
            <a:r>
              <a:rPr lang="en-GB" dirty="0" err="1" smtClean="0"/>
              <a:t>GEodesy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33456-1EC4-4C2F-967E-694E30FD0314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4180114" y="4963888"/>
            <a:ext cx="47119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X-rays are an ideal tool to </a:t>
            </a:r>
            <a:r>
              <a:rPr lang="en-GB" dirty="0" smtClean="0"/>
              <a:t>study nano-objects</a:t>
            </a:r>
            <a:r>
              <a:rPr lang="en-GB" dirty="0"/>
              <a:t>, as X-ray wavelengths are </a:t>
            </a:r>
            <a:r>
              <a:rPr lang="en-GB" dirty="0" smtClean="0"/>
              <a:t>perfectly matched </a:t>
            </a:r>
            <a:r>
              <a:rPr lang="en-GB" dirty="0"/>
              <a:t>to this length scale.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Slab Movements due to Temperature Variation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IWAA 2012 Fermilab D. Martin ESRF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287262" y="6107830"/>
            <a:ext cx="2924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Curling up to 20 µm per °C</a:t>
            </a:r>
            <a:endParaRPr lang="en-GB" dirty="0"/>
          </a:p>
        </p:txBody>
      </p:sp>
      <p:pic>
        <p:nvPicPr>
          <p:cNvPr id="9" name="Picture 8" descr="TCurlin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000" y="1620000"/>
            <a:ext cx="8640000" cy="439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Slab Movements due to Temperature Variation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IWAA 2012 Fermilab D. Martin ESRF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287262" y="6107830"/>
            <a:ext cx="3180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Bending up to 20 µ</a:t>
            </a:r>
            <a:r>
              <a:rPr lang="en-US" dirty="0" err="1" smtClean="0"/>
              <a:t>rad</a:t>
            </a:r>
            <a:r>
              <a:rPr lang="en-US" dirty="0" smtClean="0"/>
              <a:t> per °C</a:t>
            </a:r>
            <a:endParaRPr lang="en-GB" dirty="0"/>
          </a:p>
        </p:txBody>
      </p:sp>
      <p:pic>
        <p:nvPicPr>
          <p:cNvPr id="7" name="Picture 6" descr="TCurling2Til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000" y="1620000"/>
            <a:ext cx="8640000" cy="439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310" y="639000"/>
            <a:ext cx="8663380" cy="55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With special thanks to the other Survey and Alignment group members …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1570" y="3708776"/>
            <a:ext cx="7560860" cy="2255296"/>
          </a:xfrm>
        </p:spPr>
        <p:txBody>
          <a:bodyPr/>
          <a:lstStyle/>
          <a:p>
            <a:r>
              <a:rPr lang="en-US" dirty="0" smtClean="0"/>
              <a:t>Bruno Perret, Laurent Maleval, Noel Levet</a:t>
            </a:r>
          </a:p>
          <a:p>
            <a:r>
              <a:rPr lang="en-US" dirty="0" smtClean="0"/>
              <a:t>Christophe Lefevre, Daniel Schirr-Bonnans</a:t>
            </a:r>
          </a:p>
          <a:p>
            <a:endParaRPr lang="en-US" dirty="0" smtClean="0"/>
          </a:p>
          <a:p>
            <a:r>
              <a:rPr lang="en-US" dirty="0" smtClean="0"/>
              <a:t>Also to </a:t>
            </a:r>
            <a:endParaRPr lang="en-US" dirty="0" smtClean="0"/>
          </a:p>
          <a:p>
            <a:r>
              <a:rPr lang="en-US" dirty="0" smtClean="0"/>
              <a:t>Emmanuel </a:t>
            </a:r>
            <a:r>
              <a:rPr lang="en-US" dirty="0" err="1" smtClean="0"/>
              <a:t>Bruas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Paul </a:t>
            </a:r>
            <a:r>
              <a:rPr lang="en-US" dirty="0" err="1" smtClean="0"/>
              <a:t>Mackrill</a:t>
            </a:r>
            <a:r>
              <a:rPr lang="en-US" dirty="0" smtClean="0"/>
              <a:t> and Chantal </a:t>
            </a:r>
            <a:r>
              <a:rPr lang="en-US" dirty="0" err="1" smtClean="0"/>
              <a:t>Argoud</a:t>
            </a:r>
            <a:r>
              <a:rPr lang="en-US" dirty="0" smtClean="0"/>
              <a:t> for the photographs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ESRF Upgrade Program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David Martin ESRF Alignment and </a:t>
            </a:r>
            <a:r>
              <a:rPr lang="en-GB" dirty="0" err="1" smtClean="0"/>
              <a:t>GEodesy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33456-1EC4-4C2F-967E-694E30FD0314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54" t="929" r="789" b="950"/>
          <a:stretch>
            <a:fillRect/>
          </a:stretch>
        </p:blipFill>
        <p:spPr bwMode="auto">
          <a:xfrm>
            <a:off x="1497106" y="1595718"/>
            <a:ext cx="6122894" cy="4733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9"/>
          <p:cNvGrpSpPr/>
          <p:nvPr/>
        </p:nvGrpSpPr>
        <p:grpSpPr>
          <a:xfrm>
            <a:off x="313765" y="2586316"/>
            <a:ext cx="3042023" cy="2439895"/>
            <a:chOff x="313765" y="2586316"/>
            <a:chExt cx="3042023" cy="2439895"/>
          </a:xfrm>
        </p:grpSpPr>
        <p:sp>
          <p:nvSpPr>
            <p:cNvPr id="14" name="Freeform 13"/>
            <p:cNvSpPr/>
            <p:nvPr/>
          </p:nvSpPr>
          <p:spPr>
            <a:xfrm>
              <a:off x="1559858" y="2586316"/>
              <a:ext cx="1795930" cy="2439895"/>
            </a:xfrm>
            <a:custGeom>
              <a:avLst/>
              <a:gdLst>
                <a:gd name="connsiteX0" fmla="*/ 203200 w 1775012"/>
                <a:gd name="connsiteY0" fmla="*/ 389965 h 2583330"/>
                <a:gd name="connsiteX1" fmla="*/ 23906 w 1775012"/>
                <a:gd name="connsiteY1" fmla="*/ 614083 h 2583330"/>
                <a:gd name="connsiteX2" fmla="*/ 346636 w 1775012"/>
                <a:gd name="connsiteY2" fmla="*/ 1053353 h 2583330"/>
                <a:gd name="connsiteX3" fmla="*/ 1467224 w 1775012"/>
                <a:gd name="connsiteY3" fmla="*/ 2398059 h 2583330"/>
                <a:gd name="connsiteX4" fmla="*/ 1592730 w 1775012"/>
                <a:gd name="connsiteY4" fmla="*/ 2164977 h 2583330"/>
                <a:gd name="connsiteX5" fmla="*/ 373530 w 1775012"/>
                <a:gd name="connsiteY5" fmla="*/ 291353 h 2583330"/>
                <a:gd name="connsiteX6" fmla="*/ 203200 w 1775012"/>
                <a:gd name="connsiteY6" fmla="*/ 389965 h 2583330"/>
                <a:gd name="connsiteX0" fmla="*/ 98612 w 1795930"/>
                <a:gd name="connsiteY0" fmla="*/ 372036 h 2592295"/>
                <a:gd name="connsiteX1" fmla="*/ 44824 w 1795930"/>
                <a:gd name="connsiteY1" fmla="*/ 623048 h 2592295"/>
                <a:gd name="connsiteX2" fmla="*/ 367554 w 1795930"/>
                <a:gd name="connsiteY2" fmla="*/ 1062318 h 2592295"/>
                <a:gd name="connsiteX3" fmla="*/ 1488142 w 1795930"/>
                <a:gd name="connsiteY3" fmla="*/ 2407024 h 2592295"/>
                <a:gd name="connsiteX4" fmla="*/ 1613648 w 1795930"/>
                <a:gd name="connsiteY4" fmla="*/ 2173942 h 2592295"/>
                <a:gd name="connsiteX5" fmla="*/ 394448 w 1795930"/>
                <a:gd name="connsiteY5" fmla="*/ 300318 h 2592295"/>
                <a:gd name="connsiteX6" fmla="*/ 98612 w 1795930"/>
                <a:gd name="connsiteY6" fmla="*/ 372036 h 2592295"/>
                <a:gd name="connsiteX0" fmla="*/ 98612 w 1795930"/>
                <a:gd name="connsiteY0" fmla="*/ 219636 h 2439895"/>
                <a:gd name="connsiteX1" fmla="*/ 44824 w 1795930"/>
                <a:gd name="connsiteY1" fmla="*/ 470648 h 2439895"/>
                <a:gd name="connsiteX2" fmla="*/ 367554 w 1795930"/>
                <a:gd name="connsiteY2" fmla="*/ 909918 h 2439895"/>
                <a:gd name="connsiteX3" fmla="*/ 1488142 w 1795930"/>
                <a:gd name="connsiteY3" fmla="*/ 2254624 h 2439895"/>
                <a:gd name="connsiteX4" fmla="*/ 1613648 w 1795930"/>
                <a:gd name="connsiteY4" fmla="*/ 2021542 h 2439895"/>
                <a:gd name="connsiteX5" fmla="*/ 394448 w 1795930"/>
                <a:gd name="connsiteY5" fmla="*/ 147918 h 2439895"/>
                <a:gd name="connsiteX6" fmla="*/ 98612 w 1795930"/>
                <a:gd name="connsiteY6" fmla="*/ 219636 h 243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5930" h="2439895">
                  <a:moveTo>
                    <a:pt x="98612" y="219636"/>
                  </a:moveTo>
                  <a:cubicBezTo>
                    <a:pt x="40341" y="273424"/>
                    <a:pt x="0" y="355601"/>
                    <a:pt x="44824" y="470648"/>
                  </a:cubicBezTo>
                  <a:cubicBezTo>
                    <a:pt x="89648" y="585695"/>
                    <a:pt x="127001" y="612589"/>
                    <a:pt x="367554" y="909918"/>
                  </a:cubicBezTo>
                  <a:cubicBezTo>
                    <a:pt x="608107" y="1207247"/>
                    <a:pt x="1280460" y="2069353"/>
                    <a:pt x="1488142" y="2254624"/>
                  </a:cubicBezTo>
                  <a:cubicBezTo>
                    <a:pt x="1695824" y="2439895"/>
                    <a:pt x="1795930" y="2372660"/>
                    <a:pt x="1613648" y="2021542"/>
                  </a:cubicBezTo>
                  <a:cubicBezTo>
                    <a:pt x="1431366" y="1670424"/>
                    <a:pt x="646954" y="448236"/>
                    <a:pt x="394448" y="147918"/>
                  </a:cubicBezTo>
                  <a:cubicBezTo>
                    <a:pt x="150907" y="0"/>
                    <a:pt x="156883" y="165848"/>
                    <a:pt x="98612" y="219636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" name="Group 28"/>
            <p:cNvGrpSpPr/>
            <p:nvPr/>
          </p:nvGrpSpPr>
          <p:grpSpPr>
            <a:xfrm>
              <a:off x="313765" y="2922494"/>
              <a:ext cx="1147482" cy="369332"/>
              <a:chOff x="313765" y="2922494"/>
              <a:chExt cx="1147482" cy="369332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313765" y="2922494"/>
                <a:ext cx="6719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ID16</a:t>
                </a:r>
                <a:endParaRPr lang="en-GB" dirty="0"/>
              </a:p>
            </p:txBody>
          </p:sp>
          <p:cxnSp>
            <p:nvCxnSpPr>
              <p:cNvPr id="17" name="Straight Arrow Connector 16"/>
              <p:cNvCxnSpPr>
                <a:stCxn id="15" idx="3"/>
              </p:cNvCxnSpPr>
              <p:nvPr/>
            </p:nvCxnSpPr>
            <p:spPr>
              <a:xfrm>
                <a:off x="985744" y="3107160"/>
                <a:ext cx="475503" cy="0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Group 32"/>
          <p:cNvGrpSpPr/>
          <p:nvPr/>
        </p:nvGrpSpPr>
        <p:grpSpPr>
          <a:xfrm>
            <a:off x="4941047" y="1804894"/>
            <a:ext cx="3864418" cy="3875741"/>
            <a:chOff x="4941047" y="1804894"/>
            <a:chExt cx="3864418" cy="3875741"/>
          </a:xfrm>
        </p:grpSpPr>
        <p:grpSp>
          <p:nvGrpSpPr>
            <p:cNvPr id="8" name="Group 23"/>
            <p:cNvGrpSpPr/>
            <p:nvPr/>
          </p:nvGrpSpPr>
          <p:grpSpPr>
            <a:xfrm>
              <a:off x="7691344" y="3397624"/>
              <a:ext cx="1114121" cy="369332"/>
              <a:chOff x="7691344" y="3397624"/>
              <a:chExt cx="1114121" cy="369332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8184782" y="3397624"/>
                <a:ext cx="6206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EX2</a:t>
                </a:r>
                <a:endParaRPr lang="en-GB" dirty="0"/>
              </a:p>
            </p:txBody>
          </p:sp>
          <p:cxnSp>
            <p:nvCxnSpPr>
              <p:cNvPr id="22" name="Straight Arrow Connector 21"/>
              <p:cNvCxnSpPr/>
              <p:nvPr/>
            </p:nvCxnSpPr>
            <p:spPr>
              <a:xfrm flipH="1">
                <a:off x="7691344" y="3591254"/>
                <a:ext cx="475503" cy="0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Freeform 31"/>
            <p:cNvSpPr/>
            <p:nvPr/>
          </p:nvSpPr>
          <p:spPr>
            <a:xfrm>
              <a:off x="4941047" y="1804894"/>
              <a:ext cx="2740212" cy="3875741"/>
            </a:xfrm>
            <a:custGeom>
              <a:avLst/>
              <a:gdLst>
                <a:gd name="connsiteX0" fmla="*/ 1110129 w 2740212"/>
                <a:gd name="connsiteY0" fmla="*/ 14941 h 3875741"/>
                <a:gd name="connsiteX1" fmla="*/ 25400 w 2740212"/>
                <a:gd name="connsiteY1" fmla="*/ 463177 h 3875741"/>
                <a:gd name="connsiteX2" fmla="*/ 957729 w 2740212"/>
                <a:gd name="connsiteY2" fmla="*/ 1018988 h 3875741"/>
                <a:gd name="connsiteX3" fmla="*/ 1495612 w 2740212"/>
                <a:gd name="connsiteY3" fmla="*/ 1942353 h 3875741"/>
                <a:gd name="connsiteX4" fmla="*/ 1459753 w 2740212"/>
                <a:gd name="connsiteY4" fmla="*/ 2525059 h 3875741"/>
                <a:gd name="connsiteX5" fmla="*/ 1621118 w 2740212"/>
                <a:gd name="connsiteY5" fmla="*/ 3520141 h 3875741"/>
                <a:gd name="connsiteX6" fmla="*/ 1899024 w 2740212"/>
                <a:gd name="connsiteY6" fmla="*/ 3824941 h 3875741"/>
                <a:gd name="connsiteX7" fmla="*/ 2562412 w 2740212"/>
                <a:gd name="connsiteY7" fmla="*/ 3215341 h 3875741"/>
                <a:gd name="connsiteX8" fmla="*/ 2705847 w 2740212"/>
                <a:gd name="connsiteY8" fmla="*/ 1870635 h 3875741"/>
                <a:gd name="connsiteX9" fmla="*/ 2356224 w 2740212"/>
                <a:gd name="connsiteY9" fmla="*/ 1745130 h 3875741"/>
                <a:gd name="connsiteX10" fmla="*/ 1782482 w 2740212"/>
                <a:gd name="connsiteY10" fmla="*/ 373530 h 3875741"/>
                <a:gd name="connsiteX11" fmla="*/ 1110129 w 2740212"/>
                <a:gd name="connsiteY11" fmla="*/ 14941 h 3875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40212" h="3875741">
                  <a:moveTo>
                    <a:pt x="1110129" y="14941"/>
                  </a:moveTo>
                  <a:cubicBezTo>
                    <a:pt x="817282" y="29882"/>
                    <a:pt x="50800" y="295836"/>
                    <a:pt x="25400" y="463177"/>
                  </a:cubicBezTo>
                  <a:cubicBezTo>
                    <a:pt x="0" y="630518"/>
                    <a:pt x="712694" y="772459"/>
                    <a:pt x="957729" y="1018988"/>
                  </a:cubicBezTo>
                  <a:cubicBezTo>
                    <a:pt x="1202764" y="1265517"/>
                    <a:pt x="1411941" y="1691341"/>
                    <a:pt x="1495612" y="1942353"/>
                  </a:cubicBezTo>
                  <a:cubicBezTo>
                    <a:pt x="1579283" y="2193365"/>
                    <a:pt x="1438835" y="2262094"/>
                    <a:pt x="1459753" y="2525059"/>
                  </a:cubicBezTo>
                  <a:cubicBezTo>
                    <a:pt x="1480671" y="2788024"/>
                    <a:pt x="1547906" y="3303494"/>
                    <a:pt x="1621118" y="3520141"/>
                  </a:cubicBezTo>
                  <a:cubicBezTo>
                    <a:pt x="1694330" y="3736788"/>
                    <a:pt x="1742142" y="3875741"/>
                    <a:pt x="1899024" y="3824941"/>
                  </a:cubicBezTo>
                  <a:cubicBezTo>
                    <a:pt x="2055906" y="3774141"/>
                    <a:pt x="2427942" y="3541059"/>
                    <a:pt x="2562412" y="3215341"/>
                  </a:cubicBezTo>
                  <a:cubicBezTo>
                    <a:pt x="2696882" y="2889623"/>
                    <a:pt x="2740212" y="2115670"/>
                    <a:pt x="2705847" y="1870635"/>
                  </a:cubicBezTo>
                  <a:cubicBezTo>
                    <a:pt x="2671482" y="1625600"/>
                    <a:pt x="2510118" y="1994648"/>
                    <a:pt x="2356224" y="1745130"/>
                  </a:cubicBezTo>
                  <a:cubicBezTo>
                    <a:pt x="2202330" y="1495612"/>
                    <a:pt x="1985682" y="663389"/>
                    <a:pt x="1782482" y="373530"/>
                  </a:cubicBezTo>
                  <a:cubicBezTo>
                    <a:pt x="1579282" y="83671"/>
                    <a:pt x="1402976" y="0"/>
                    <a:pt x="1110129" y="14941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Synchrotron Radiation Beamlines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IWAA 2012 Fermilab D. Martin ESRF</a:t>
            </a:r>
            <a:endParaRPr lang="en-GB" dirty="0"/>
          </a:p>
        </p:txBody>
      </p:sp>
      <p:pic>
        <p:nvPicPr>
          <p:cNvPr id="10" name="Content Placeholder 9" descr="beamlin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207802"/>
            <a:ext cx="8229600" cy="3310759"/>
          </a:xfrm>
        </p:spPr>
      </p:pic>
      <p:sp>
        <p:nvSpPr>
          <p:cNvPr id="11" name="TextBox 10"/>
          <p:cNvSpPr txBox="1"/>
          <p:nvPr/>
        </p:nvSpPr>
        <p:spPr>
          <a:xfrm>
            <a:off x="822960" y="5703832"/>
            <a:ext cx="7595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Long beamlines can be compared to a microscope. </a:t>
            </a:r>
            <a:br>
              <a:rPr lang="en-GB" sz="1600" dirty="0" smtClean="0"/>
            </a:br>
            <a:r>
              <a:rPr lang="en-GB" sz="1600" dirty="0" smtClean="0"/>
              <a:t>The principal measure of merit is spatial resolution. 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Beamlines</a:t>
            </a:r>
            <a:endParaRPr lang="en-GB" dirty="0"/>
          </a:p>
        </p:txBody>
      </p:sp>
      <p:pic>
        <p:nvPicPr>
          <p:cNvPr id="6" name="Content Placeholder 5" descr="Magnificati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921744"/>
            <a:ext cx="8229600" cy="30331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IWAA 2012 Fermilab D. Martin ESRF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256145" y="5126174"/>
            <a:ext cx="68718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size of the focused x-ray probe spot depends on:</a:t>
            </a:r>
          </a:p>
          <a:p>
            <a:pPr marL="263525" lvl="1" indent="-171450">
              <a:buClr>
                <a:schemeClr val="accent1"/>
              </a:buClr>
              <a:buFont typeface="Arial" pitchFamily="34" charset="0"/>
              <a:buChar char="•"/>
            </a:pPr>
            <a:r>
              <a:rPr lang="en-GB" sz="1600" dirty="0"/>
              <a:t>t</a:t>
            </a:r>
            <a:r>
              <a:rPr lang="en-GB" sz="1600" dirty="0" smtClean="0"/>
              <a:t>he source size, </a:t>
            </a:r>
          </a:p>
          <a:p>
            <a:pPr marL="263525" lvl="1" indent="-171450">
              <a:buClr>
                <a:schemeClr val="accent1"/>
              </a:buClr>
              <a:buFont typeface="Arial" pitchFamily="34" charset="0"/>
              <a:buChar char="•"/>
            </a:pPr>
            <a:r>
              <a:rPr lang="en-GB" sz="1600" dirty="0" smtClean="0"/>
              <a:t>the distance between the source and the focusing optics  </a:t>
            </a:r>
            <a:r>
              <a:rPr lang="en-GB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GB" sz="1600" dirty="0" smtClean="0"/>
              <a:t>, and </a:t>
            </a:r>
          </a:p>
          <a:p>
            <a:pPr marL="263525" lvl="1" indent="-171450">
              <a:buClr>
                <a:schemeClr val="accent1"/>
              </a:buClr>
              <a:buFont typeface="Arial" pitchFamily="34" charset="0"/>
              <a:buChar char="•"/>
            </a:pPr>
            <a:r>
              <a:rPr lang="en-GB" sz="1600" dirty="0" smtClean="0"/>
              <a:t>the working distance  between optics and the experimental sample </a:t>
            </a:r>
            <a:r>
              <a:rPr lang="en-GB" i="1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GB" sz="1600" dirty="0" smtClean="0"/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6400" y="1468587"/>
            <a:ext cx="8312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GB" sz="1600" dirty="0" smtClean="0"/>
              <a:t>At the ESRF p=150 m and q=0.05 m so </a:t>
            </a:r>
            <a:r>
              <a:rPr lang="en-GB" i="1" dirty="0" smtClean="0">
                <a:latin typeface="Times New Roman" pitchFamily="18" charset="0"/>
                <a:cs typeface="Times New Roman" pitchFamily="18" charset="0"/>
              </a:rPr>
              <a:t>q/p</a:t>
            </a:r>
            <a:r>
              <a:rPr lang="en-GB" sz="1600" dirty="0" smtClean="0"/>
              <a:t>=3000</a:t>
            </a:r>
            <a:r>
              <a:rPr lang="en-GB" sz="1600" baseline="30000" dirty="0" smtClean="0"/>
              <a:t>-1</a:t>
            </a:r>
            <a:r>
              <a:rPr lang="en-GB" sz="1600" dirty="0" smtClean="0"/>
              <a:t> </a:t>
            </a:r>
            <a:r>
              <a:rPr lang="en-GB" sz="2400" dirty="0" smtClean="0"/>
              <a:t>→</a:t>
            </a:r>
            <a:r>
              <a:rPr lang="en-GB" sz="1600" dirty="0" smtClean="0"/>
              <a:t> theoretical probe size ~10 nm </a:t>
            </a:r>
          </a:p>
        </p:txBody>
      </p:sp>
      <p:sp>
        <p:nvSpPr>
          <p:cNvPr id="9" name="Oval 8"/>
          <p:cNvSpPr/>
          <p:nvPr/>
        </p:nvSpPr>
        <p:spPr>
          <a:xfrm>
            <a:off x="3528292" y="3971636"/>
            <a:ext cx="424872" cy="40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Oval 9"/>
          <p:cNvSpPr/>
          <p:nvPr/>
        </p:nvSpPr>
        <p:spPr>
          <a:xfrm>
            <a:off x="6876474" y="3976254"/>
            <a:ext cx="424872" cy="40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Oval 10"/>
          <p:cNvSpPr/>
          <p:nvPr/>
        </p:nvSpPr>
        <p:spPr>
          <a:xfrm>
            <a:off x="840510" y="3011054"/>
            <a:ext cx="424872" cy="40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Oval 11"/>
          <p:cNvSpPr/>
          <p:nvPr/>
        </p:nvSpPr>
        <p:spPr>
          <a:xfrm>
            <a:off x="7753928" y="3015672"/>
            <a:ext cx="424872" cy="40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Content Placeholder 47" descr="Translati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68498"/>
            <a:ext cx="8229600" cy="218617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Translation Tolerance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IWAA 2012 Fermilab D. Martin ESRF</a:t>
            </a:r>
            <a:endParaRPr lang="en-GB" dirty="0"/>
          </a:p>
        </p:txBody>
      </p:sp>
      <p:sp>
        <p:nvSpPr>
          <p:cNvPr id="15" name="Oval 14"/>
          <p:cNvSpPr/>
          <p:nvPr/>
        </p:nvSpPr>
        <p:spPr>
          <a:xfrm>
            <a:off x="8382001" y="3579094"/>
            <a:ext cx="424872" cy="40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TextBox 34"/>
          <p:cNvSpPr txBox="1"/>
          <p:nvPr/>
        </p:nvSpPr>
        <p:spPr>
          <a:xfrm>
            <a:off x="1274618" y="1773419"/>
            <a:ext cx="65947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n-lt"/>
                <a:cs typeface="Times New Roman" pitchFamily="18" charset="0"/>
              </a:rPr>
              <a:t>Tolerance is 10% of 50 nm probe size </a:t>
            </a:r>
            <a:r>
              <a:rPr lang="en-US" sz="2800" i="1" dirty="0" smtClean="0">
                <a:latin typeface="+mn-lt"/>
                <a:cs typeface="Times New Roman" pitchFamily="18" charset="0"/>
              </a:rPr>
              <a:t>e</a:t>
            </a:r>
            <a:r>
              <a:rPr lang="en-US" sz="2400" dirty="0" smtClean="0">
                <a:latin typeface="+mn-lt"/>
                <a:cs typeface="Times New Roman" pitchFamily="18" charset="0"/>
              </a:rPr>
              <a:t> = 5 nm</a:t>
            </a:r>
            <a:br>
              <a:rPr lang="en-US" sz="2400" dirty="0" smtClean="0">
                <a:latin typeface="+mn-lt"/>
                <a:cs typeface="Times New Roman" pitchFamily="18" charset="0"/>
              </a:rPr>
            </a:br>
            <a:r>
              <a:rPr lang="en-US" sz="2400" dirty="0" smtClean="0">
                <a:latin typeface="+mn-lt"/>
                <a:cs typeface="Times New Roman" pitchFamily="18" charset="0"/>
              </a:rPr>
              <a:t>over a period of 30 minutes</a:t>
            </a:r>
            <a:endParaRPr lang="en-GB" sz="2400" dirty="0">
              <a:latin typeface="+mn-lt"/>
              <a:cs typeface="Times New Roman" pitchFamily="18" charset="0"/>
            </a:endParaRPr>
          </a:p>
        </p:txBody>
      </p:sp>
      <p:grpSp>
        <p:nvGrpSpPr>
          <p:cNvPr id="3" name="Group 45"/>
          <p:cNvGrpSpPr/>
          <p:nvPr/>
        </p:nvGrpSpPr>
        <p:grpSpPr>
          <a:xfrm>
            <a:off x="1590699" y="5052313"/>
            <a:ext cx="5962602" cy="844974"/>
            <a:chOff x="1679733" y="5440225"/>
            <a:chExt cx="5962602" cy="844974"/>
          </a:xfrm>
        </p:grpSpPr>
        <p:grpSp>
          <p:nvGrpSpPr>
            <p:cNvPr id="6" name="Group 21"/>
            <p:cNvGrpSpPr/>
            <p:nvPr/>
          </p:nvGrpSpPr>
          <p:grpSpPr>
            <a:xfrm>
              <a:off x="3099526" y="5440225"/>
              <a:ext cx="4542809" cy="844974"/>
              <a:chOff x="2336815" y="5153909"/>
              <a:chExt cx="4542809" cy="844974"/>
            </a:xfrm>
          </p:grpSpPr>
          <p:grpSp>
            <p:nvGrpSpPr>
              <p:cNvPr id="7" name="Group 20"/>
              <p:cNvGrpSpPr/>
              <p:nvPr/>
            </p:nvGrpSpPr>
            <p:grpSpPr>
              <a:xfrm>
                <a:off x="3784074" y="5153909"/>
                <a:ext cx="1039067" cy="844974"/>
                <a:chOff x="3784074" y="5153909"/>
                <a:chExt cx="1039067" cy="844974"/>
              </a:xfrm>
            </p:grpSpPr>
            <p:sp>
              <p:nvSpPr>
                <p:cNvPr id="42" name="TextBox 41"/>
                <p:cNvSpPr txBox="1"/>
                <p:nvPr/>
              </p:nvSpPr>
              <p:spPr>
                <a:xfrm>
                  <a:off x="3822546" y="5153909"/>
                  <a:ext cx="96212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 smtClean="0">
                      <a:latin typeface="Times New Roman" pitchFamily="18" charset="0"/>
                      <a:cs typeface="Times New Roman" pitchFamily="18" charset="0"/>
                    </a:rPr>
                    <a:t>150 m</a:t>
                  </a:r>
                  <a:endParaRPr lang="en-GB" sz="24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3784074" y="5537218"/>
                  <a:ext cx="103906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 smtClean="0">
                      <a:latin typeface="Times New Roman" pitchFamily="18" charset="0"/>
                      <a:cs typeface="Times New Roman" pitchFamily="18" charset="0"/>
                    </a:rPr>
                    <a:t>0.05 m</a:t>
                  </a:r>
                  <a:endParaRPr lang="en-GB" sz="24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cxnSp>
              <p:nvCxnSpPr>
                <p:cNvPr id="44" name="Straight Connector 43"/>
                <p:cNvCxnSpPr/>
                <p:nvPr/>
              </p:nvCxnSpPr>
              <p:spPr>
                <a:xfrm flipV="1">
                  <a:off x="3939808" y="5569546"/>
                  <a:ext cx="727599" cy="223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0" name="TextBox 39"/>
              <p:cNvSpPr txBox="1"/>
              <p:nvPr/>
            </p:nvSpPr>
            <p:spPr>
              <a:xfrm>
                <a:off x="5643388" y="5345564"/>
                <a:ext cx="12362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= 15 µm</a:t>
                </a:r>
                <a:endParaRPr lang="en-GB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2336815" y="5345564"/>
                <a:ext cx="149592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 smtClean="0">
                    <a:latin typeface="Times New Roman" pitchFamily="18" charset="0"/>
                    <a:cs typeface="Times New Roman" pitchFamily="18" charset="0"/>
                  </a:rPr>
                  <a:t>U(trans) 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=</a:t>
                </a:r>
                <a:endParaRPr lang="en-GB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8" name="Right Arrow 37"/>
            <p:cNvSpPr/>
            <p:nvPr/>
          </p:nvSpPr>
          <p:spPr>
            <a:xfrm>
              <a:off x="1679733" y="5745019"/>
              <a:ext cx="1219200" cy="32327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467931" y="5615720"/>
              <a:ext cx="9813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smtClean="0">
                  <a:latin typeface="Times New Roman" pitchFamily="18" charset="0"/>
                  <a:cs typeface="Times New Roman" pitchFamily="18" charset="0"/>
                </a:rPr>
                <a:t>× 5nm</a:t>
              </a:r>
              <a:endParaRPr lang="en-GB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Content Placeholder 25" descr="Rotati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459850"/>
            <a:ext cx="8229600" cy="280666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Rotation Tolerance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IWAA 2012 Fermilab D. Martin ESRF</a:t>
            </a:r>
            <a:endParaRPr lang="en-GB" dirty="0"/>
          </a:p>
        </p:txBody>
      </p:sp>
      <p:sp>
        <p:nvSpPr>
          <p:cNvPr id="7" name="Oval 6"/>
          <p:cNvSpPr/>
          <p:nvPr/>
        </p:nvSpPr>
        <p:spPr>
          <a:xfrm>
            <a:off x="8308110" y="3634511"/>
            <a:ext cx="424872" cy="40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1376219" y="1616391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n-lt"/>
                <a:cs typeface="Times New Roman" pitchFamily="18" charset="0"/>
              </a:rPr>
              <a:t>Tolerance is 10% of 50 nm probe size </a:t>
            </a:r>
            <a:r>
              <a:rPr lang="en-US" sz="2400" i="1" dirty="0" smtClean="0">
                <a:latin typeface="+mn-lt"/>
                <a:cs typeface="Times New Roman" pitchFamily="18" charset="0"/>
              </a:rPr>
              <a:t>e</a:t>
            </a:r>
            <a:r>
              <a:rPr lang="en-US" sz="2400" dirty="0" smtClean="0">
                <a:latin typeface="+mn-lt"/>
                <a:cs typeface="Times New Roman" pitchFamily="18" charset="0"/>
              </a:rPr>
              <a:t> = 5 nm</a:t>
            </a:r>
          </a:p>
          <a:p>
            <a:pPr algn="ctr"/>
            <a:r>
              <a:rPr lang="en-US" sz="2400" dirty="0" smtClean="0">
                <a:cs typeface="Times New Roman" pitchFamily="18" charset="0"/>
              </a:rPr>
              <a:t>over a period of 30 minutes</a:t>
            </a:r>
            <a:endParaRPr lang="en-GB" sz="2400" dirty="0">
              <a:latin typeface="+mn-lt"/>
              <a:cs typeface="Times New Roman" pitchFamily="18" charset="0"/>
            </a:endParaRPr>
          </a:p>
        </p:txBody>
      </p:sp>
      <p:grpSp>
        <p:nvGrpSpPr>
          <p:cNvPr id="3" name="Group 23"/>
          <p:cNvGrpSpPr/>
          <p:nvPr/>
        </p:nvGrpSpPr>
        <p:grpSpPr>
          <a:xfrm>
            <a:off x="2132297" y="5449461"/>
            <a:ext cx="4879406" cy="844974"/>
            <a:chOff x="1450109" y="5449461"/>
            <a:chExt cx="4879406" cy="844974"/>
          </a:xfrm>
        </p:grpSpPr>
        <p:grpSp>
          <p:nvGrpSpPr>
            <p:cNvPr id="6" name="Group 21"/>
            <p:cNvGrpSpPr/>
            <p:nvPr/>
          </p:nvGrpSpPr>
          <p:grpSpPr>
            <a:xfrm>
              <a:off x="2814486" y="5449461"/>
              <a:ext cx="3515029" cy="844974"/>
              <a:chOff x="2724727" y="5153909"/>
              <a:chExt cx="3515029" cy="844974"/>
            </a:xfrm>
          </p:grpSpPr>
          <p:grpSp>
            <p:nvGrpSpPr>
              <p:cNvPr id="8" name="Group 20"/>
              <p:cNvGrpSpPr/>
              <p:nvPr/>
            </p:nvGrpSpPr>
            <p:grpSpPr>
              <a:xfrm>
                <a:off x="3764838" y="5153909"/>
                <a:ext cx="1039067" cy="844974"/>
                <a:chOff x="3764838" y="5153909"/>
                <a:chExt cx="1039067" cy="844974"/>
              </a:xfrm>
            </p:grpSpPr>
            <p:sp>
              <p:nvSpPr>
                <p:cNvPr id="15" name="TextBox 14"/>
                <p:cNvSpPr txBox="1"/>
                <p:nvPr/>
              </p:nvSpPr>
              <p:spPr>
                <a:xfrm>
                  <a:off x="3880254" y="5153909"/>
                  <a:ext cx="80823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 smtClean="0">
                      <a:latin typeface="Times New Roman" pitchFamily="18" charset="0"/>
                      <a:cs typeface="Times New Roman" pitchFamily="18" charset="0"/>
                    </a:rPr>
                    <a:t>5</a:t>
                  </a:r>
                  <a:r>
                    <a:rPr lang="en-US" sz="2400" i="1" dirty="0" smtClean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dirty="0" smtClean="0">
                      <a:latin typeface="Times New Roman" pitchFamily="18" charset="0"/>
                      <a:cs typeface="Times New Roman" pitchFamily="18" charset="0"/>
                    </a:rPr>
                    <a:t>nm</a:t>
                  </a:r>
                  <a:endParaRPr lang="en-GB" sz="24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3764838" y="5537218"/>
                  <a:ext cx="103906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 smtClean="0">
                      <a:latin typeface="Times New Roman" pitchFamily="18" charset="0"/>
                      <a:cs typeface="Times New Roman" pitchFamily="18" charset="0"/>
                    </a:rPr>
                    <a:t>0.05 m</a:t>
                  </a:r>
                  <a:endParaRPr lang="en-GB" sz="24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cxnSp>
              <p:nvCxnSpPr>
                <p:cNvPr id="17" name="Straight Connector 16"/>
                <p:cNvCxnSpPr/>
                <p:nvPr/>
              </p:nvCxnSpPr>
              <p:spPr>
                <a:xfrm flipV="1">
                  <a:off x="3920572" y="5569546"/>
                  <a:ext cx="727599" cy="223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" name="TextBox 17"/>
              <p:cNvSpPr txBox="1"/>
              <p:nvPr/>
            </p:nvSpPr>
            <p:spPr>
              <a:xfrm>
                <a:off x="4719788" y="5345564"/>
                <a:ext cx="151996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= 100 nrad</a:t>
                </a:r>
                <a:endParaRPr lang="en-GB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724727" y="5345564"/>
                <a:ext cx="12456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 smtClean="0">
                    <a:latin typeface="Times New Roman" pitchFamily="18" charset="0"/>
                    <a:cs typeface="Times New Roman" pitchFamily="18" charset="0"/>
                  </a:rPr>
                  <a:t>U(rot) 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=</a:t>
                </a:r>
                <a:endParaRPr lang="en-GB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3" name="Right Arrow 22"/>
            <p:cNvSpPr/>
            <p:nvPr/>
          </p:nvSpPr>
          <p:spPr>
            <a:xfrm>
              <a:off x="1450109" y="5754255"/>
              <a:ext cx="1219200" cy="32327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the Static Slab Tolerances</a:t>
            </a:r>
            <a:endParaRPr lang="en-GB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862244" y="3279939"/>
          <a:ext cx="7364027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88321"/>
                <a:gridCol w="317570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Load Case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Deflection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Two pedestrians at 3 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&lt; 0.5 µm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Forklift at 10 m and in corridor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&lt; 2.0 µm and &lt; 200 </a:t>
                      </a:r>
                      <a:r>
                        <a:rPr lang="en-US" dirty="0" err="1" smtClean="0"/>
                        <a:t>nrad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Temperature over 12 hrs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&lt; 2.0 µm and &lt; 200 </a:t>
                      </a:r>
                      <a:r>
                        <a:rPr lang="en-US" dirty="0" err="1" smtClean="0"/>
                        <a:t>nrad</a:t>
                      </a:r>
                      <a:endParaRPr lang="en-GB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Temperature 20 °C outdoor change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&lt; 1.0 µm and &lt; 100 </a:t>
                      </a:r>
                      <a:r>
                        <a:rPr lang="en-US" dirty="0" err="1" smtClean="0"/>
                        <a:t>nrad</a:t>
                      </a:r>
                      <a:endParaRPr lang="en-GB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IWAA 2012 Fermilab D. Martin ESRF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861457" y="2024109"/>
            <a:ext cx="736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Slab tolerances are divided into static and dynamic load cases. The Survey and Alignment group can measure the statics load cases.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SRF_presentation_silver">
  <a:themeElements>
    <a:clrScheme name="ESRF_presentation_silver 13">
      <a:dk1>
        <a:srgbClr val="000000"/>
      </a:dk1>
      <a:lt1>
        <a:srgbClr val="FFFFFF"/>
      </a:lt1>
      <a:dk2>
        <a:srgbClr val="000000"/>
      </a:dk2>
      <a:lt2>
        <a:srgbClr val="8A8B8E"/>
      </a:lt2>
      <a:accent1>
        <a:srgbClr val="7DA9DA"/>
      </a:accent1>
      <a:accent2>
        <a:srgbClr val="1B5092"/>
      </a:accent2>
      <a:accent3>
        <a:srgbClr val="FFFFFF"/>
      </a:accent3>
      <a:accent4>
        <a:srgbClr val="000000"/>
      </a:accent4>
      <a:accent5>
        <a:srgbClr val="BFD1EA"/>
      </a:accent5>
      <a:accent6>
        <a:srgbClr val="174884"/>
      </a:accent6>
      <a:hlink>
        <a:srgbClr val="DD2026"/>
      </a:hlink>
      <a:folHlink>
        <a:srgbClr val="9E1C20"/>
      </a:folHlink>
    </a:clrScheme>
    <a:fontScheme name="ESRF_presentation_silv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RF_presentation_silv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presentation_silv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presentation_silv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presentation_silv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presentation_silv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RF_presentation_silv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RF_presentation_silver 13">
        <a:dk1>
          <a:srgbClr val="000000"/>
        </a:dk1>
        <a:lt1>
          <a:srgbClr val="FFFFFF"/>
        </a:lt1>
        <a:dk2>
          <a:srgbClr val="000000"/>
        </a:dk2>
        <a:lt2>
          <a:srgbClr val="8A8B8E"/>
        </a:lt2>
        <a:accent1>
          <a:srgbClr val="7DA9DA"/>
        </a:accent1>
        <a:accent2>
          <a:srgbClr val="1B5092"/>
        </a:accent2>
        <a:accent3>
          <a:srgbClr val="FFFFFF"/>
        </a:accent3>
        <a:accent4>
          <a:srgbClr val="000000"/>
        </a:accent4>
        <a:accent5>
          <a:srgbClr val="BFD1EA"/>
        </a:accent5>
        <a:accent6>
          <a:srgbClr val="174884"/>
        </a:accent6>
        <a:hlink>
          <a:srgbClr val="DD2026"/>
        </a:hlink>
        <a:folHlink>
          <a:srgbClr val="9E1C2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1581</TotalTime>
  <Words>1125</Words>
  <Application>Microsoft Office PowerPoint</Application>
  <PresentationFormat>On-screen Show (4:3)</PresentationFormat>
  <Paragraphs>265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ESRF_presentation_silver</vt:lpstr>
      <vt:lpstr>The ESRF Upgrade Programme Prototype Slab </vt:lpstr>
      <vt:lpstr>The ESRF Upgrade Programme Prototype Slab</vt:lpstr>
      <vt:lpstr>The ESRF Upgrade Program</vt:lpstr>
      <vt:lpstr>The ESRF Upgrade Program</vt:lpstr>
      <vt:lpstr>Long Synchrotron Radiation Beamlines</vt:lpstr>
      <vt:lpstr>Long Beamlines</vt:lpstr>
      <vt:lpstr>Translation Tolerance</vt:lpstr>
      <vt:lpstr>Rotation Tolerance</vt:lpstr>
      <vt:lpstr>Summary of the Static Slab Tolerances</vt:lpstr>
      <vt:lpstr>Slab Tolerances to Building Tolerances</vt:lpstr>
      <vt:lpstr>Recent Light Source Slab Designs ESRF Design</vt:lpstr>
      <vt:lpstr>Recent Light Source Slab Designs ESRF Design</vt:lpstr>
      <vt:lpstr>Recent Light Source Slab Designs ESRF Design</vt:lpstr>
      <vt:lpstr>EX2 Slab Soil Preparation</vt:lpstr>
      <vt:lpstr>Rollcrete Layer</vt:lpstr>
      <vt:lpstr>Rollcrete Layer</vt:lpstr>
      <vt:lpstr>EX2 Prototype Slab</vt:lpstr>
      <vt:lpstr>EX2 Prototype Slab</vt:lpstr>
      <vt:lpstr>EX2 Prototype Slab</vt:lpstr>
      <vt:lpstr>EX2 Prototype Slab</vt:lpstr>
      <vt:lpstr>Prototype Slab Measuring Slab Shrinkage and Curling</vt:lpstr>
      <vt:lpstr>Slab Shrinkage</vt:lpstr>
      <vt:lpstr>Slab Shrinkage Strain Gauges</vt:lpstr>
      <vt:lpstr>Slab Shrinkage Strain Gauges</vt:lpstr>
      <vt:lpstr>Slab Shrinkage Bitumen Layer</vt:lpstr>
      <vt:lpstr>Overall Slab Curling</vt:lpstr>
      <vt:lpstr>Slab Movements due to Temperature Variation</vt:lpstr>
      <vt:lpstr>Slab Movements due to Temperature Variation</vt:lpstr>
      <vt:lpstr>Slab Temperature Gradient Variations  23 to 29 March 2012</vt:lpstr>
      <vt:lpstr>Slab Movements due to Temperature Variation</vt:lpstr>
      <vt:lpstr>Slab Movements due to Temperature Variation</vt:lpstr>
      <vt:lpstr>With special thanks to the other Survey and Alignment group members …</vt:lpstr>
    </vt:vector>
  </TitlesOfParts>
  <Company>ESRF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Admans</dc:creator>
  <cp:lastModifiedBy>martin</cp:lastModifiedBy>
  <cp:revision>123</cp:revision>
  <dcterms:created xsi:type="dcterms:W3CDTF">2008-06-13T09:21:03Z</dcterms:created>
  <dcterms:modified xsi:type="dcterms:W3CDTF">2012-09-11T12:46:53Z</dcterms:modified>
</cp:coreProperties>
</file>