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3" r:id="rId5"/>
    <p:sldId id="396" r:id="rId6"/>
    <p:sldId id="392" r:id="rId7"/>
    <p:sldId id="383" r:id="rId8"/>
    <p:sldId id="394" r:id="rId9"/>
    <p:sldId id="393" r:id="rId10"/>
    <p:sldId id="39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9900"/>
    <a:srgbClr val="8000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6" autoAdjust="0"/>
    <p:restoredTop sz="96407" autoAdjust="0"/>
  </p:normalViewPr>
  <p:slideViewPr>
    <p:cSldViewPr snapToGrid="0" showGuides="1">
      <p:cViewPr>
        <p:scale>
          <a:sx n="109" d="100"/>
          <a:sy n="109" d="100"/>
        </p:scale>
        <p:origin x="600" y="66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11/01/2021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11/01/2021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11-Jan-21 MQXFA06 Exposed NbTi leads Repair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11-Jan-21 MQXFA06 Exposed NbTi leads Repair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11-Jan-21 MQXFA06 Exposed NbTi leads Repair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11-Jan-21 MQXFA06 Exposed NbTi leads Repair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11-Jan-21 MQXFA06 Exposed NbTi leads Repair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11-Jan-21 MQXFA06 Exposed NbTi leads Repair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11-Jan-21 MQXFA06 Exposed NbTi leads Repair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B074F-665B-D741-B307-3920D207E5D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MQXFA06 Status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And Exposed </a:t>
            </a:r>
            <a:r>
              <a:rPr lang="en-US" altLang="en-US" sz="36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NbTi</a:t>
            </a:r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leads Repair</a:t>
            </a:r>
            <a:b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Joshua Herrera, Ahmet </a:t>
            </a:r>
            <a:r>
              <a:rPr lang="en-GB" dirty="0" err="1"/>
              <a:t>Pekedis</a:t>
            </a:r>
            <a:endParaRPr lang="en-GB" dirty="0"/>
          </a:p>
          <a:p>
            <a:r>
              <a:rPr lang="en-US" i="1" dirty="0"/>
              <a:t>1/11/2021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E988-2AEC-2F45-93E4-40C94A65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92C51-316E-3B47-B5CE-453FB40A4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15290"/>
            <a:ext cx="7920000" cy="1817126"/>
          </a:xfrm>
        </p:spPr>
        <p:txBody>
          <a:bodyPr>
            <a:normAutofit/>
          </a:bodyPr>
          <a:lstStyle/>
          <a:p>
            <a:r>
              <a:rPr lang="en-US" dirty="0"/>
              <a:t>Magnet shipped this weekend on Saturday (1/9)</a:t>
            </a:r>
          </a:p>
          <a:p>
            <a:r>
              <a:rPr lang="en-US" dirty="0"/>
              <a:t>Expected arrival at BNL either at the end of this week, or early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2FDD6-DEDA-B84F-ACA2-7588B032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B8FBB-EEEC-5F4D-A213-05B3398E0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11-Jan-21 MQXFA06 Exposed NbTi leads Repair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C7E42-D1C6-424F-AC18-C00DA7C1E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90" b="10455"/>
          <a:stretch/>
        </p:blipFill>
        <p:spPr>
          <a:xfrm>
            <a:off x="0" y="2932416"/>
            <a:ext cx="6312547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911F37-49D4-A240-93B0-03547449A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15" t="19457" r="43404" b="36055"/>
          <a:stretch/>
        </p:blipFill>
        <p:spPr>
          <a:xfrm rot="5400000">
            <a:off x="5976503" y="3422520"/>
            <a:ext cx="3657600" cy="26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6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11-Jan-21 MQXFA06 Exposed NbTi leads Repair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224367-3043-4248-B47B-4C16DCAC4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2" t="1025" r="546" b="24402"/>
          <a:stretch/>
        </p:blipFill>
        <p:spPr>
          <a:xfrm>
            <a:off x="4831558" y="3847424"/>
            <a:ext cx="3884443" cy="2727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B27F92-53E2-9340-A038-60E3A6730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52" t="21610"/>
          <a:stretch/>
        </p:blipFill>
        <p:spPr>
          <a:xfrm>
            <a:off x="6360312" y="750848"/>
            <a:ext cx="2743200" cy="3469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8191532" cy="720000"/>
          </a:xfrm>
        </p:spPr>
        <p:txBody>
          <a:bodyPr/>
          <a:lstStyle/>
          <a:p>
            <a:r>
              <a:rPr lang="en-US" dirty="0"/>
              <a:t>Exposed </a:t>
            </a:r>
            <a:r>
              <a:rPr lang="en-US" dirty="0" err="1"/>
              <a:t>NbTi</a:t>
            </a:r>
            <a:r>
              <a:rPr lang="en-US" dirty="0"/>
              <a:t>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3F35F-3A8B-6B49-8418-9BA9A678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08" y="1219201"/>
            <a:ext cx="4969286" cy="23313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Performing the pre-shipment inspection we saw that there were two </a:t>
            </a:r>
            <a:r>
              <a:rPr lang="en-US" dirty="0" err="1"/>
              <a:t>NbTi</a:t>
            </a:r>
            <a:r>
              <a:rPr lang="en-US" dirty="0"/>
              <a:t> leads leading into the splice box that were partially exposed to the bore</a:t>
            </a:r>
          </a:p>
          <a:p>
            <a:pPr lvl="1"/>
            <a:r>
              <a:rPr lang="en-US" dirty="0"/>
              <a:t>Kapton coverage did not reach all the way into the splice box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11-Jan-21 MQXFA06 Exposed NbTi leads Repair</a:t>
            </a:r>
            <a:endParaRPr lang="en-GB" dirty="0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FFB5CC0D-3445-DA49-9648-84C30925D510}"/>
              </a:ext>
            </a:extLst>
          </p:cNvPr>
          <p:cNvSpPr/>
          <p:nvPr/>
        </p:nvSpPr>
        <p:spPr>
          <a:xfrm rot="10800000">
            <a:off x="7049752" y="2624692"/>
            <a:ext cx="466928" cy="5155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786B7CC3-5013-A24C-9336-E358067EB294}"/>
              </a:ext>
            </a:extLst>
          </p:cNvPr>
          <p:cNvSpPr/>
          <p:nvPr/>
        </p:nvSpPr>
        <p:spPr>
          <a:xfrm rot="16200000">
            <a:off x="7307535" y="5093763"/>
            <a:ext cx="466928" cy="5155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59592-9872-1F41-AC6B-0C80C11E9558}"/>
              </a:ext>
            </a:extLst>
          </p:cNvPr>
          <p:cNvSpPr txBox="1"/>
          <p:nvPr/>
        </p:nvSpPr>
        <p:spPr>
          <a:xfrm>
            <a:off x="6851179" y="6202461"/>
            <a:ext cx="2113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(Note: Viewing from RE)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67F2D3-B360-C343-A447-673FADCD11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74" t="29034" r="27176" b="17614"/>
          <a:stretch/>
        </p:blipFill>
        <p:spPr>
          <a:xfrm>
            <a:off x="332508" y="3452968"/>
            <a:ext cx="4328137" cy="325235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1B11D55-E38B-2942-B59E-3BCBD51CF9BD}"/>
              </a:ext>
            </a:extLst>
          </p:cNvPr>
          <p:cNvSpPr/>
          <p:nvPr/>
        </p:nvSpPr>
        <p:spPr>
          <a:xfrm>
            <a:off x="2297607" y="4280073"/>
            <a:ext cx="675409" cy="639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4A5704-77FB-724A-907F-8D5B322C9875}"/>
              </a:ext>
            </a:extLst>
          </p:cNvPr>
          <p:cNvSpPr/>
          <p:nvPr/>
        </p:nvSpPr>
        <p:spPr>
          <a:xfrm>
            <a:off x="1981200" y="5705727"/>
            <a:ext cx="632815" cy="6395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8315-9EFC-1147-9C62-00C742DE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52E3-422B-104E-8511-8310374E7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Status</a:t>
            </a:r>
          </a:p>
          <a:p>
            <a:pPr lvl="1"/>
            <a:r>
              <a:rPr lang="en-US" dirty="0"/>
              <a:t>Magnet has been loaded into the shipping fixture</a:t>
            </a:r>
          </a:p>
          <a:p>
            <a:r>
              <a:rPr lang="en-US" dirty="0"/>
              <a:t>Preliminary causation analysis:</a:t>
            </a:r>
          </a:p>
          <a:p>
            <a:pPr lvl="1"/>
            <a:r>
              <a:rPr lang="en-US" dirty="0"/>
              <a:t>Kapton wrap was applied prior to the coil pack assembly; these two leads appear to be wrapped shorter than specified (18”, per WI)</a:t>
            </a:r>
          </a:p>
          <a:p>
            <a:pPr lvl="1"/>
            <a:r>
              <a:rPr lang="en-US" dirty="0"/>
              <a:t>Was not caught prior to the subsequent operations</a:t>
            </a:r>
          </a:p>
          <a:p>
            <a:r>
              <a:rPr lang="en-US" dirty="0"/>
              <a:t>We explored possible ways to protect leads without disturbing splice box and cover, but these options were not viable</a:t>
            </a:r>
          </a:p>
          <a:p>
            <a:pPr lvl="1"/>
            <a:r>
              <a:rPr lang="en-US" dirty="0"/>
              <a:t>Exposed leads were on the same splice box layer, so we decided to perform an off-normal task to undo cover and add insulation to the exposed leads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CFBA5-2E84-9840-80D8-B1765C84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9510C-2015-6D46-AFDC-37BD5794F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11-Jan-21 MQXFA06 Exposed NbTi leads Repair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9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A235-E706-0149-8DFD-8BEC1398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Off-Normal Work, adding Kapton to Leads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BC886-8C2D-CF49-9906-B51F1A24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E54EA-8321-EC4D-A007-FA213BEDA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11-Jan-21 MQXFA06 Exposed NbTi leads Repair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BED408-AF2E-8E4A-8F8E-A596B972CC1D}"/>
              </a:ext>
            </a:extLst>
          </p:cNvPr>
          <p:cNvCxnSpPr>
            <a:cxnSpLocks/>
          </p:cNvCxnSpPr>
          <p:nvPr/>
        </p:nvCxnSpPr>
        <p:spPr>
          <a:xfrm>
            <a:off x="1911927" y="5138969"/>
            <a:ext cx="418090" cy="191567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F2577A-7389-EB40-B6F7-EE613182B071}"/>
              </a:ext>
            </a:extLst>
          </p:cNvPr>
          <p:cNvSpPr txBox="1"/>
          <p:nvPr/>
        </p:nvSpPr>
        <p:spPr>
          <a:xfrm>
            <a:off x="2116469" y="5330536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Kapton </a:t>
            </a:r>
          </a:p>
          <a:p>
            <a:r>
              <a:rPr lang="en-US" dirty="0">
                <a:solidFill>
                  <a:srgbClr val="FF0000"/>
                </a:solidFill>
              </a:rPr>
              <a:t>coverage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6DBAF1-FEDD-3E43-90D5-E6D6570B7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9" t="10596" r="22272" b="23950"/>
          <a:stretch/>
        </p:blipFill>
        <p:spPr>
          <a:xfrm rot="5400000">
            <a:off x="340883" y="1306475"/>
            <a:ext cx="2743200" cy="1941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E34229-0D21-FF4F-B649-C98AF17D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49" r="25066"/>
          <a:stretch/>
        </p:blipFill>
        <p:spPr>
          <a:xfrm rot="5400000">
            <a:off x="380046" y="3426907"/>
            <a:ext cx="2743200" cy="3424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A96DF3-C90A-4E4D-8343-1BE572CE93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40" r="28029"/>
          <a:stretch/>
        </p:blipFill>
        <p:spPr>
          <a:xfrm rot="5400000">
            <a:off x="3419761" y="1073623"/>
            <a:ext cx="3238265" cy="28910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7B4CFC-E268-F149-8970-44DCEF880E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61" r="25341"/>
          <a:stretch/>
        </p:blipFill>
        <p:spPr>
          <a:xfrm>
            <a:off x="5441574" y="2779173"/>
            <a:ext cx="3685001" cy="36576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4321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A235-E706-0149-8DFD-8BEC1398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NCR Triggers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97094-6D1B-CD44-809F-5B4A01A9F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 to be revised to prevent future occurrences</a:t>
            </a:r>
          </a:p>
          <a:p>
            <a:pPr lvl="1"/>
            <a:r>
              <a:rPr lang="en-US" dirty="0"/>
              <a:t>Revise Coil Pack Assembly WI to add a verification point to the Kapton lead wrap</a:t>
            </a:r>
          </a:p>
          <a:p>
            <a:r>
              <a:rPr lang="en-US" dirty="0"/>
              <a:t>Verification point in the Splice Box WI to verify Kapton wrap of the exposed leads</a:t>
            </a:r>
          </a:p>
          <a:p>
            <a:pPr lvl="1"/>
            <a:r>
              <a:rPr lang="en-US" dirty="0"/>
              <a:t>Technicians state that sometimes the wrap breaks during lead routing during the splice box operations, requiring repair</a:t>
            </a:r>
          </a:p>
          <a:p>
            <a:pPr lvl="1"/>
            <a:r>
              <a:rPr lang="en-US" dirty="0"/>
              <a:t>Wrapping should then be verified and/or repaired after routing is performed prior to splices being made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BC886-8C2D-CF49-9906-B51F1A24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E54EA-8321-EC4D-A007-FA213BEDA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11-Jan-21 MQXFA06 Exposed NbTi leads Repair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376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elements/1.1/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48100</TotalTime>
  <Words>318</Words>
  <Application>Microsoft Macintosh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Thème Office</vt:lpstr>
      <vt:lpstr>MQXFA06 Status And Exposed NbTi leads Repair </vt:lpstr>
      <vt:lpstr>Status</vt:lpstr>
      <vt:lpstr>Additional Slides</vt:lpstr>
      <vt:lpstr>Exposed NbTi Leads</vt:lpstr>
      <vt:lpstr>Disposition</vt:lpstr>
      <vt:lpstr>Off-Normal Work, adding Kapton to Leads</vt:lpstr>
      <vt:lpstr>NCR Triggers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406</cp:revision>
  <cp:lastPrinted>2020-12-09T20:27:06Z</cp:lastPrinted>
  <dcterms:created xsi:type="dcterms:W3CDTF">2021-01-07T01:18:48Z</dcterms:created>
  <dcterms:modified xsi:type="dcterms:W3CDTF">2021-01-11T18:32:20Z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