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7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0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8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7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5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0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2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8307D-32E9-4692-B1D9-007ED9055839}" type="datetimeFigureOut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3809-AD66-4E49-934D-B30444950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1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MuCool/MICE Coupling Coils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you know, we are starting down the path to test MuCool/MICE magnet windings (cold-mass)</a:t>
            </a:r>
          </a:p>
          <a:p>
            <a:pPr lvl="1"/>
            <a:r>
              <a:rPr lang="en-US" dirty="0" smtClean="0"/>
              <a:t>Need 3 magnets</a:t>
            </a:r>
          </a:p>
          <a:p>
            <a:pPr lvl="2"/>
            <a:r>
              <a:rPr lang="en-US" dirty="0" smtClean="0"/>
              <a:t>One for the MuCool RF program at Fermilab and two for MICE</a:t>
            </a:r>
          </a:p>
          <a:p>
            <a:pPr lvl="1"/>
            <a:r>
              <a:rPr lang="en-US" dirty="0" smtClean="0"/>
              <a:t>Produce &amp; test 4 coils/</a:t>
            </a:r>
            <a:r>
              <a:rPr lang="en-US" dirty="0" err="1" smtClean="0"/>
              <a:t>cm</a:t>
            </a:r>
            <a:r>
              <a:rPr lang="en-US" sz="2600" dirty="0" err="1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first magnet is for MuCool &amp; will be used here</a:t>
            </a:r>
          </a:p>
          <a:p>
            <a:r>
              <a:rPr lang="en-US" dirty="0" smtClean="0"/>
              <a:t>What is the effort needed to</a:t>
            </a:r>
          </a:p>
          <a:p>
            <a:pPr lvl="1"/>
            <a:r>
              <a:rPr lang="en-US" dirty="0" smtClean="0"/>
              <a:t>Assemble and Test this first complete magnet at Fermilab?</a:t>
            </a:r>
          </a:p>
          <a:p>
            <a:pPr lvl="1"/>
            <a:r>
              <a:rPr lang="en-US" dirty="0" smtClean="0"/>
              <a:t>Of course, we also need total effort:</a:t>
            </a:r>
          </a:p>
          <a:p>
            <a:pPr lvl="2"/>
            <a:r>
              <a:rPr lang="en-US" dirty="0" smtClean="0"/>
              <a:t>Setup test system</a:t>
            </a:r>
          </a:p>
          <a:p>
            <a:pPr lvl="2"/>
            <a:r>
              <a:rPr lang="en-US" dirty="0" smtClean="0"/>
              <a:t>Test coils</a:t>
            </a:r>
          </a:p>
          <a:p>
            <a:pPr lvl="2"/>
            <a:r>
              <a:rPr lang="en-US" dirty="0" smtClean="0"/>
              <a:t>Assemble and test full CC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4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Top level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Our working assumptions: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cm</a:t>
            </a:r>
            <a:r>
              <a:rPr lang="en-US" sz="2400" dirty="0" err="1" smtClean="0"/>
              <a:t>s</a:t>
            </a:r>
            <a:r>
              <a:rPr lang="en-US" dirty="0" smtClean="0"/>
              <a:t> built in China</a:t>
            </a:r>
          </a:p>
          <a:p>
            <a:pPr lvl="1"/>
            <a:r>
              <a:rPr lang="en-US" dirty="0" smtClean="0"/>
              <a:t>All parts built in China</a:t>
            </a:r>
          </a:p>
          <a:p>
            <a:pPr lvl="2"/>
            <a:r>
              <a:rPr lang="en-US" dirty="0" smtClean="0"/>
              <a:t>Cold-mass supports may be outsourced to Wang NMR</a:t>
            </a:r>
          </a:p>
          <a:p>
            <a:pPr lvl="1"/>
            <a:r>
              <a:rPr lang="en-US" dirty="0" smtClean="0"/>
              <a:t>QA plan for parts to be developed by Qi </a:t>
            </a:r>
            <a:r>
              <a:rPr lang="en-US" dirty="0" err="1" smtClean="0"/>
              <a:t>Huan</a:t>
            </a:r>
            <a:r>
              <a:rPr lang="en-US" dirty="0" smtClean="0"/>
              <a:t> Co.</a:t>
            </a:r>
          </a:p>
          <a:p>
            <a:pPr lvl="2"/>
            <a:r>
              <a:rPr lang="en-US" i="1" dirty="0" smtClean="0"/>
              <a:t>Some QC will need to be done at point of assembly</a:t>
            </a:r>
          </a:p>
          <a:p>
            <a:r>
              <a:rPr lang="en-US" dirty="0" smtClean="0"/>
              <a:t>My (the Director may disavow) preferred plan for MICE magnets (CC2 &amp; CC3)</a:t>
            </a:r>
          </a:p>
          <a:p>
            <a:pPr lvl="1"/>
            <a:r>
              <a:rPr lang="en-US" dirty="0" smtClean="0"/>
              <a:t>Assembled and tested in the UK from Chinese parts &amp; using tested windings </a:t>
            </a:r>
          </a:p>
        </p:txBody>
      </p:sp>
    </p:spTree>
    <p:extLst>
      <p:ext uri="{BB962C8B-B14F-4D97-AF65-F5344CB8AC3E}">
        <p14:creationId xmlns:p14="http://schemas.microsoft.com/office/powerpoint/2010/main" val="336033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3068"/>
            <a:ext cx="9070740" cy="6062932"/>
          </a:xfrm>
        </p:spPr>
      </p:pic>
    </p:spTree>
    <p:extLst>
      <p:ext uri="{BB962C8B-B14F-4D97-AF65-F5344CB8AC3E}">
        <p14:creationId xmlns:p14="http://schemas.microsoft.com/office/powerpoint/2010/main" val="129048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168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MuCool/MICE Coupling Coils</vt:lpstr>
      <vt:lpstr>A Top level plan</vt:lpstr>
      <vt:lpstr>PowerPoint Presentation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MuCool/MICE Coupling Coils</dc:title>
  <dc:creator>Alan D. Bross</dc:creator>
  <cp:lastModifiedBy>Alan D. Bross</cp:lastModifiedBy>
  <cp:revision>2</cp:revision>
  <dcterms:created xsi:type="dcterms:W3CDTF">2011-08-23T22:08:07Z</dcterms:created>
  <dcterms:modified xsi:type="dcterms:W3CDTF">2011-08-23T22:29:07Z</dcterms:modified>
</cp:coreProperties>
</file>