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1727" r:id="rId3"/>
    <p:sldId id="1728" r:id="rId4"/>
    <p:sldId id="1729" r:id="rId5"/>
    <p:sldId id="173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3"/>
    <p:restoredTop sz="94665"/>
  </p:normalViewPr>
  <p:slideViewPr>
    <p:cSldViewPr snapToGrid="0" snapToObjects="1">
      <p:cViewPr varScale="1">
        <p:scale>
          <a:sx n="95" d="100"/>
          <a:sy n="95" d="100"/>
        </p:scale>
        <p:origin x="10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4B4A-B541-C74B-A7FE-6B785E541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96244D-7D7B-C44B-B699-65E2193B8F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5F30A-CBC7-0F49-AB26-110D70F27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81C9-ABD9-E246-9168-9C9EA7076517}" type="datetimeFigureOut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407EA-DEBA-6941-98C1-92B445A2D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900F0-4DB7-124E-A13B-5E48F45C9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B1EE-63A8-A34A-BFBB-B23B9DA28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3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792E-767E-D14C-AEC9-D856D0902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B1E3C2-31D3-2241-B574-A506B9E05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BE181-CFE4-164E-9F9B-CE5A903EC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81C9-ABD9-E246-9168-9C9EA7076517}" type="datetimeFigureOut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76C9A-CC7B-4746-8F5B-31868AFED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67DA2-1354-4448-9E28-3ED69688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B1EE-63A8-A34A-BFBB-B23B9DA28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0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3CE6A-F3E5-6A48-95CC-744DBD9A16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75CFB5-E054-E047-9BB7-7F19EE8DB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6BA48-85DA-E048-87D2-F2DB3F939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81C9-ABD9-E246-9168-9C9EA7076517}" type="datetimeFigureOut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EF90D-7E29-254A-BB97-0FA9CAEFE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9236C-2774-4549-8F52-552B81972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B1EE-63A8-A34A-BFBB-B23B9DA28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33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07.01.20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name | talk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855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C8A8-9BEF-754E-9988-1B384AFB5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DDE0A-7EB2-E44D-A865-FFBBFB9FB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656F9-543B-244E-A140-138BE53DA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81C9-ABD9-E246-9168-9C9EA7076517}" type="datetimeFigureOut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CA904-AC61-094B-B083-9167917D6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157BD-C2EB-F34B-883F-CA272DFB7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B1EE-63A8-A34A-BFBB-B23B9DA28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72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9F1B4-EB66-1C4C-A9B2-A50090693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709C0-6305-6E44-8F3A-39E7C451B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BCE8D-0441-5E43-8813-E5A2F1850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81C9-ABD9-E246-9168-9C9EA7076517}" type="datetimeFigureOut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1CCF0-9C1C-9842-8496-9468A25FF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76B82-9AE8-0042-A9FE-B7BD17CBB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B1EE-63A8-A34A-BFBB-B23B9DA28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7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7E04A-07AD-E84A-A240-08ED3ACA7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0EB5B-F617-E64E-9915-B3DC8E61E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AB2AB1-6EC7-5949-8CE8-CF1F3AAD8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42C82-26DA-464F-A4F5-2886AA96F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81C9-ABD9-E246-9168-9C9EA7076517}" type="datetimeFigureOut">
              <a:rPr lang="en-US" smtClean="0"/>
              <a:t>1/12/21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0B2FA4-9460-9245-9EAC-D87CB78A2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6EEC47-922D-0E41-A31C-CEC628F0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B1EE-63A8-A34A-BFBB-B23B9DA28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45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6FA78-AA0F-C342-B1D9-F473A0E3B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39A2F-A788-FD49-A66D-C39979F8A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1D46E-ACAE-194D-8ACB-BB6CBA4AD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9E526A-F333-D84F-839C-49B8DA18B0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E4182-2719-B042-8CEA-8E09704CCC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4045E2-4105-9F43-B483-B47132587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81C9-ABD9-E246-9168-9C9EA7076517}" type="datetimeFigureOut">
              <a:rPr lang="en-US" smtClean="0"/>
              <a:t>1/12/21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D08E10-147E-4342-95FD-B20F870DF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95505A-F662-4F48-B98F-842778141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B1EE-63A8-A34A-BFBB-B23B9DA28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C1298-2009-3840-A958-B143F0616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54FDFC-486E-3547-87F8-CE1A5A567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81C9-ABD9-E246-9168-9C9EA7076517}" type="datetimeFigureOut">
              <a:rPr lang="en-US" smtClean="0"/>
              <a:t>1/12/21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9D0045-3DDC-8F4E-96BF-7CA7831F5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6D57B-7D34-F941-8E20-F79008640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B1EE-63A8-A34A-BFBB-B23B9DA28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520F20-BDF6-4A46-AD1B-BF23A9152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81C9-ABD9-E246-9168-9C9EA7076517}" type="datetimeFigureOut">
              <a:rPr lang="en-US" smtClean="0"/>
              <a:t>1/12/21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E30C6F-47E2-2F4C-876F-591D713C1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BFCD7A-247B-F74C-B5E8-A7B27D7AC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B1EE-63A8-A34A-BFBB-B23B9DA28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8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CFE8F-03EC-094C-9866-BD35535F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CAF5C-D54A-044B-AC75-DC7134FC5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D0DE3B-82A7-9140-A0BC-56488AFDC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62EBA4-04B0-0D49-878B-78C2D8E27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81C9-ABD9-E246-9168-9C9EA7076517}" type="datetimeFigureOut">
              <a:rPr lang="en-US" smtClean="0"/>
              <a:t>1/12/21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1A38A9-17DD-1944-AE59-EFB51B9E1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87742A-2701-AB43-AEA4-998AE10AE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B1EE-63A8-A34A-BFBB-B23B9DA28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924BC-8D1D-0342-BE8B-71C0BED0A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1110F6-B9E9-784E-9384-770970CB4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865044-CA74-3F4D-BCCC-41B0F6AC20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913B47-2839-8D4F-A123-0C52849D1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81C9-ABD9-E246-9168-9C9EA7076517}" type="datetimeFigureOut">
              <a:rPr lang="en-US" smtClean="0"/>
              <a:t>1/12/21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192A4-9463-8F4B-9A5C-AB2740B47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25BA27-7BDE-2942-A8B2-766FF5DF2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B1EE-63A8-A34A-BFBB-B23B9DA28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E70F70-49D3-4A49-B816-04B3991F9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CA992-FF39-7147-ACF6-F7F3E02DE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08B50-09F6-6040-9AD1-6324C8466E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D81C9-ABD9-E246-9168-9C9EA7076517}" type="datetimeFigureOut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7B0F4-8F80-8E44-BD80-6BFA8EFA0D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6CB83-43DA-3945-B1B5-04040EE95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7B1EE-63A8-A34A-BFBB-B23B9DA28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emf"/><Relationship Id="rId18" Type="http://schemas.openxmlformats.org/officeDocument/2006/relationships/image" Target="../media/image20.emf"/><Relationship Id="rId26" Type="http://schemas.openxmlformats.org/officeDocument/2006/relationships/image" Target="../media/image28.emf"/><Relationship Id="rId3" Type="http://schemas.openxmlformats.org/officeDocument/2006/relationships/image" Target="../media/image5.emf"/><Relationship Id="rId21" Type="http://schemas.openxmlformats.org/officeDocument/2006/relationships/image" Target="../media/image23.emf"/><Relationship Id="rId34" Type="http://schemas.openxmlformats.org/officeDocument/2006/relationships/image" Target="../media/image36.png"/><Relationship Id="rId7" Type="http://schemas.openxmlformats.org/officeDocument/2006/relationships/image" Target="../media/image9.emf"/><Relationship Id="rId12" Type="http://schemas.openxmlformats.org/officeDocument/2006/relationships/image" Target="../media/image14.emf"/><Relationship Id="rId17" Type="http://schemas.openxmlformats.org/officeDocument/2006/relationships/image" Target="../media/image19.emf"/><Relationship Id="rId25" Type="http://schemas.openxmlformats.org/officeDocument/2006/relationships/image" Target="../media/image27.emf"/><Relationship Id="rId33" Type="http://schemas.openxmlformats.org/officeDocument/2006/relationships/image" Target="../media/image35.emf"/><Relationship Id="rId2" Type="http://schemas.openxmlformats.org/officeDocument/2006/relationships/image" Target="../media/image4.png"/><Relationship Id="rId16" Type="http://schemas.openxmlformats.org/officeDocument/2006/relationships/image" Target="../media/image18.emf"/><Relationship Id="rId20" Type="http://schemas.openxmlformats.org/officeDocument/2006/relationships/image" Target="../media/image22.emf"/><Relationship Id="rId29" Type="http://schemas.openxmlformats.org/officeDocument/2006/relationships/image" Target="../media/image3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24" Type="http://schemas.openxmlformats.org/officeDocument/2006/relationships/image" Target="../media/image26.emf"/><Relationship Id="rId32" Type="http://schemas.openxmlformats.org/officeDocument/2006/relationships/image" Target="../media/image34.emf"/><Relationship Id="rId5" Type="http://schemas.openxmlformats.org/officeDocument/2006/relationships/image" Target="../media/image7.emf"/><Relationship Id="rId15" Type="http://schemas.openxmlformats.org/officeDocument/2006/relationships/image" Target="../media/image17.emf"/><Relationship Id="rId23" Type="http://schemas.openxmlformats.org/officeDocument/2006/relationships/image" Target="../media/image25.emf"/><Relationship Id="rId28" Type="http://schemas.openxmlformats.org/officeDocument/2006/relationships/image" Target="../media/image30.emf"/><Relationship Id="rId10" Type="http://schemas.openxmlformats.org/officeDocument/2006/relationships/image" Target="../media/image12.emf"/><Relationship Id="rId19" Type="http://schemas.openxmlformats.org/officeDocument/2006/relationships/image" Target="../media/image21.emf"/><Relationship Id="rId31" Type="http://schemas.openxmlformats.org/officeDocument/2006/relationships/image" Target="../media/image33.emf"/><Relationship Id="rId4" Type="http://schemas.openxmlformats.org/officeDocument/2006/relationships/image" Target="../media/image6.emf"/><Relationship Id="rId9" Type="http://schemas.openxmlformats.org/officeDocument/2006/relationships/image" Target="../media/image11.emf"/><Relationship Id="rId14" Type="http://schemas.openxmlformats.org/officeDocument/2006/relationships/image" Target="../media/image16.emf"/><Relationship Id="rId22" Type="http://schemas.openxmlformats.org/officeDocument/2006/relationships/image" Target="../media/image24.emf"/><Relationship Id="rId27" Type="http://schemas.openxmlformats.org/officeDocument/2006/relationships/image" Target="../media/image29.emf"/><Relationship Id="rId30" Type="http://schemas.openxmlformats.org/officeDocument/2006/relationships/image" Target="../media/image32.emf"/><Relationship Id="rId8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7.emf"/><Relationship Id="rId18" Type="http://schemas.openxmlformats.org/officeDocument/2006/relationships/image" Target="../media/image22.emf"/><Relationship Id="rId26" Type="http://schemas.openxmlformats.org/officeDocument/2006/relationships/image" Target="../media/image30.emf"/><Relationship Id="rId3" Type="http://schemas.openxmlformats.org/officeDocument/2006/relationships/image" Target="../media/image7.emf"/><Relationship Id="rId21" Type="http://schemas.openxmlformats.org/officeDocument/2006/relationships/image" Target="../media/image25.emf"/><Relationship Id="rId7" Type="http://schemas.openxmlformats.org/officeDocument/2006/relationships/image" Target="../media/image11.emf"/><Relationship Id="rId12" Type="http://schemas.openxmlformats.org/officeDocument/2006/relationships/image" Target="../media/image16.emf"/><Relationship Id="rId17" Type="http://schemas.openxmlformats.org/officeDocument/2006/relationships/image" Target="../media/image21.emf"/><Relationship Id="rId25" Type="http://schemas.openxmlformats.org/officeDocument/2006/relationships/image" Target="../media/image29.emf"/><Relationship Id="rId2" Type="http://schemas.openxmlformats.org/officeDocument/2006/relationships/image" Target="../media/image6.emf"/><Relationship Id="rId16" Type="http://schemas.openxmlformats.org/officeDocument/2006/relationships/image" Target="../media/image20.emf"/><Relationship Id="rId20" Type="http://schemas.openxmlformats.org/officeDocument/2006/relationships/image" Target="../media/image24.emf"/><Relationship Id="rId29" Type="http://schemas.openxmlformats.org/officeDocument/2006/relationships/image" Target="../media/image33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emf"/><Relationship Id="rId11" Type="http://schemas.openxmlformats.org/officeDocument/2006/relationships/image" Target="../media/image15.emf"/><Relationship Id="rId24" Type="http://schemas.openxmlformats.org/officeDocument/2006/relationships/image" Target="../media/image28.emf"/><Relationship Id="rId5" Type="http://schemas.openxmlformats.org/officeDocument/2006/relationships/image" Target="../media/image9.emf"/><Relationship Id="rId15" Type="http://schemas.openxmlformats.org/officeDocument/2006/relationships/image" Target="../media/image19.emf"/><Relationship Id="rId23" Type="http://schemas.openxmlformats.org/officeDocument/2006/relationships/image" Target="../media/image27.emf"/><Relationship Id="rId28" Type="http://schemas.openxmlformats.org/officeDocument/2006/relationships/image" Target="../media/image32.emf"/><Relationship Id="rId10" Type="http://schemas.openxmlformats.org/officeDocument/2006/relationships/image" Target="../media/image14.emf"/><Relationship Id="rId19" Type="http://schemas.openxmlformats.org/officeDocument/2006/relationships/image" Target="../media/image23.emf"/><Relationship Id="rId31" Type="http://schemas.openxmlformats.org/officeDocument/2006/relationships/image" Target="../media/image35.emf"/><Relationship Id="rId4" Type="http://schemas.openxmlformats.org/officeDocument/2006/relationships/image" Target="../media/image8.emf"/><Relationship Id="rId9" Type="http://schemas.openxmlformats.org/officeDocument/2006/relationships/image" Target="../media/image13.emf"/><Relationship Id="rId14" Type="http://schemas.openxmlformats.org/officeDocument/2006/relationships/image" Target="../media/image18.emf"/><Relationship Id="rId22" Type="http://schemas.openxmlformats.org/officeDocument/2006/relationships/image" Target="../media/image26.emf"/><Relationship Id="rId27" Type="http://schemas.openxmlformats.org/officeDocument/2006/relationships/image" Target="../media/image31.emf"/><Relationship Id="rId30" Type="http://schemas.openxmlformats.org/officeDocument/2006/relationships/image" Target="../media/image3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2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6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AB3E4-A65A-C840-859B-4FC7D943C0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 on cryostat deformation and DSS compensation.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2A2F98-A3DF-9148-A2C0-02D4F2E5A5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19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Picture 166">
            <a:extLst>
              <a:ext uri="{FF2B5EF4-FFF2-40B4-BE49-F238E27FC236}">
                <a16:creationId xmlns:a16="http://schemas.microsoft.com/office/drawing/2014/main" id="{ACC72DB6-F6C5-404B-8B17-F8D19FC9C6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85" t="11594" r="37857" b="254"/>
          <a:stretch/>
        </p:blipFill>
        <p:spPr>
          <a:xfrm>
            <a:off x="10153904" y="186739"/>
            <a:ext cx="1861909" cy="27264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5403EA-5B4E-C94D-8879-B036FE48B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187" y="205468"/>
            <a:ext cx="6584377" cy="817352"/>
          </a:xfrm>
        </p:spPr>
        <p:txBody>
          <a:bodyPr>
            <a:normAutofit fontScale="90000"/>
          </a:bodyPr>
          <a:lstStyle/>
          <a:p>
            <a:r>
              <a:rPr lang="en-US" dirty="0"/>
              <a:t>Feedthrough bracing and cooldown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B9DD8-7FC1-3942-B260-106566084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258" y="4060602"/>
            <a:ext cx="9189638" cy="254190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 Vertical support rods are pushed from vertical by 6mm and 12mm by the ground plane support bars.</a:t>
            </a:r>
          </a:p>
          <a:p>
            <a:r>
              <a:rPr lang="en-US" dirty="0"/>
              <a:t>The reaction force to the trollies comes from the constraining braces at the feedthrough. These allow the shrinkage N-S.</a:t>
            </a:r>
          </a:p>
          <a:p>
            <a:r>
              <a:rPr lang="en-US" dirty="0"/>
              <a:t>Guide plates between I-beams constrain the beams as they shrink.</a:t>
            </a:r>
          </a:p>
          <a:p>
            <a:r>
              <a:rPr lang="en-US" dirty="0"/>
              <a:t>Extracting the N-S runway beams may be difficult due to the load.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670224B2-2FC1-AC40-91AA-4C5656463941}"/>
              </a:ext>
            </a:extLst>
          </p:cNvPr>
          <p:cNvGrpSpPr/>
          <p:nvPr/>
        </p:nvGrpSpPr>
        <p:grpSpPr>
          <a:xfrm>
            <a:off x="560123" y="1524281"/>
            <a:ext cx="10691396" cy="2463893"/>
            <a:chOff x="896299" y="3811019"/>
            <a:chExt cx="10691396" cy="246389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209BA30-6556-B243-966D-E9D363DB5698}"/>
                </a:ext>
              </a:extLst>
            </p:cNvPr>
            <p:cNvSpPr/>
            <p:nvPr/>
          </p:nvSpPr>
          <p:spPr>
            <a:xfrm>
              <a:off x="896299" y="3811019"/>
              <a:ext cx="10058400" cy="24505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B3E0F87-8E54-EF40-9F7E-59888EC5683D}"/>
                </a:ext>
              </a:extLst>
            </p:cNvPr>
            <p:cNvSpPr/>
            <p:nvPr/>
          </p:nvSpPr>
          <p:spPr>
            <a:xfrm>
              <a:off x="9824408" y="5013455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F8FD04B-9EB2-D54E-812B-DDBB6E00BAE1}"/>
                </a:ext>
              </a:extLst>
            </p:cNvPr>
            <p:cNvSpPr/>
            <p:nvPr/>
          </p:nvSpPr>
          <p:spPr>
            <a:xfrm>
              <a:off x="9824408" y="5580849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F537764-389E-2A49-83E2-A754C49D8C1F}"/>
                </a:ext>
              </a:extLst>
            </p:cNvPr>
            <p:cNvSpPr/>
            <p:nvPr/>
          </p:nvSpPr>
          <p:spPr>
            <a:xfrm>
              <a:off x="9824408" y="6112340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98AAF41-0054-1945-935F-D723FDAC0A3A}"/>
                </a:ext>
              </a:extLst>
            </p:cNvPr>
            <p:cNvSpPr/>
            <p:nvPr/>
          </p:nvSpPr>
          <p:spPr>
            <a:xfrm>
              <a:off x="9824408" y="3922592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2024B43-99B6-8D43-A539-1F8FE6015944}"/>
                </a:ext>
              </a:extLst>
            </p:cNvPr>
            <p:cNvSpPr/>
            <p:nvPr/>
          </p:nvSpPr>
          <p:spPr>
            <a:xfrm>
              <a:off x="9824408" y="4446061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13AC3A2-B7C8-2745-A85D-9CF3A5C0DE69}"/>
                </a:ext>
              </a:extLst>
            </p:cNvPr>
            <p:cNvSpPr/>
            <p:nvPr/>
          </p:nvSpPr>
          <p:spPr>
            <a:xfrm>
              <a:off x="10548622" y="4976482"/>
              <a:ext cx="119663" cy="11966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3E9A5C3-B59D-B64C-983C-F3794C67467D}"/>
                </a:ext>
              </a:extLst>
            </p:cNvPr>
            <p:cNvSpPr/>
            <p:nvPr/>
          </p:nvSpPr>
          <p:spPr>
            <a:xfrm>
              <a:off x="10009506" y="4996810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5E5BBB6-3984-3345-A2AA-1CD897E435AC}"/>
                </a:ext>
              </a:extLst>
            </p:cNvPr>
            <p:cNvSpPr/>
            <p:nvPr/>
          </p:nvSpPr>
          <p:spPr>
            <a:xfrm rot="5400000">
              <a:off x="10485510" y="4433605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1D74D85-18BD-B34B-841C-152A4D0ACF76}"/>
                </a:ext>
              </a:extLst>
            </p:cNvPr>
            <p:cNvSpPr/>
            <p:nvPr/>
          </p:nvSpPr>
          <p:spPr>
            <a:xfrm rot="5400000">
              <a:off x="10485510" y="3909095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43E5D67-F42E-FA4D-9310-006E03287E5C}"/>
                </a:ext>
              </a:extLst>
            </p:cNvPr>
            <p:cNvSpPr/>
            <p:nvPr/>
          </p:nvSpPr>
          <p:spPr>
            <a:xfrm rot="5400000">
              <a:off x="10485510" y="6086478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94680FB-9E82-384C-8B35-E8A807BE2409}"/>
                </a:ext>
              </a:extLst>
            </p:cNvPr>
            <p:cNvSpPr/>
            <p:nvPr/>
          </p:nvSpPr>
          <p:spPr>
            <a:xfrm rot="5400000">
              <a:off x="10485510" y="5561968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ctagon 16">
              <a:extLst>
                <a:ext uri="{FF2B5EF4-FFF2-40B4-BE49-F238E27FC236}">
                  <a16:creationId xmlns:a16="http://schemas.microsoft.com/office/drawing/2014/main" id="{4C46D942-EE10-234A-9DC4-D776262A7A07}"/>
                </a:ext>
              </a:extLst>
            </p:cNvPr>
            <p:cNvSpPr/>
            <p:nvPr/>
          </p:nvSpPr>
          <p:spPr>
            <a:xfrm>
              <a:off x="10041009" y="3837741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8" name="Octagon 17">
              <a:extLst>
                <a:ext uri="{FF2B5EF4-FFF2-40B4-BE49-F238E27FC236}">
                  <a16:creationId xmlns:a16="http://schemas.microsoft.com/office/drawing/2014/main" id="{7D5A1D7F-5832-FA43-9D27-5F66AD83B29D}"/>
                </a:ext>
              </a:extLst>
            </p:cNvPr>
            <p:cNvSpPr/>
            <p:nvPr/>
          </p:nvSpPr>
          <p:spPr>
            <a:xfrm>
              <a:off x="10040391" y="4375474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9" name="Octagon 18">
              <a:extLst>
                <a:ext uri="{FF2B5EF4-FFF2-40B4-BE49-F238E27FC236}">
                  <a16:creationId xmlns:a16="http://schemas.microsoft.com/office/drawing/2014/main" id="{4B648694-DD89-B142-8F4B-F244F6229DA7}"/>
                </a:ext>
              </a:extLst>
            </p:cNvPr>
            <p:cNvSpPr/>
            <p:nvPr/>
          </p:nvSpPr>
          <p:spPr>
            <a:xfrm>
              <a:off x="10041009" y="5503368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0" name="Octagon 19">
              <a:extLst>
                <a:ext uri="{FF2B5EF4-FFF2-40B4-BE49-F238E27FC236}">
                  <a16:creationId xmlns:a16="http://schemas.microsoft.com/office/drawing/2014/main" id="{41A694A2-83B8-F442-A44C-7C74A0B6714C}"/>
                </a:ext>
              </a:extLst>
            </p:cNvPr>
            <p:cNvSpPr/>
            <p:nvPr/>
          </p:nvSpPr>
          <p:spPr>
            <a:xfrm>
              <a:off x="10040391" y="6041101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2A194F0-C584-BE49-9894-A61E78EF0E86}"/>
                </a:ext>
              </a:extLst>
            </p:cNvPr>
            <p:cNvSpPr/>
            <p:nvPr/>
          </p:nvSpPr>
          <p:spPr>
            <a:xfrm>
              <a:off x="8795493" y="5012691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D8FD9DE-F4BE-4140-B1DB-004ABEFBCAA3}"/>
                </a:ext>
              </a:extLst>
            </p:cNvPr>
            <p:cNvSpPr/>
            <p:nvPr/>
          </p:nvSpPr>
          <p:spPr>
            <a:xfrm>
              <a:off x="8795493" y="5580085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AE9FD7E-9B37-724A-8D89-DEF675AD6407}"/>
                </a:ext>
              </a:extLst>
            </p:cNvPr>
            <p:cNvSpPr/>
            <p:nvPr/>
          </p:nvSpPr>
          <p:spPr>
            <a:xfrm>
              <a:off x="8795493" y="6111576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1EB698-9443-DF43-A141-DD2359ED3EB3}"/>
                </a:ext>
              </a:extLst>
            </p:cNvPr>
            <p:cNvSpPr/>
            <p:nvPr/>
          </p:nvSpPr>
          <p:spPr>
            <a:xfrm>
              <a:off x="8795493" y="3921828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F7B94F7-3AC2-764E-B0B6-C04007ED75E3}"/>
                </a:ext>
              </a:extLst>
            </p:cNvPr>
            <p:cNvSpPr/>
            <p:nvPr/>
          </p:nvSpPr>
          <p:spPr>
            <a:xfrm>
              <a:off x="8795493" y="4445297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B06EF74-3A19-FE4C-AD17-DEC9AE0938C5}"/>
                </a:ext>
              </a:extLst>
            </p:cNvPr>
            <p:cNvSpPr/>
            <p:nvPr/>
          </p:nvSpPr>
          <p:spPr>
            <a:xfrm>
              <a:off x="9519707" y="4975718"/>
              <a:ext cx="119663" cy="11966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7B28CDA-48C9-9B45-87B3-AEFCEEB069BE}"/>
                </a:ext>
              </a:extLst>
            </p:cNvPr>
            <p:cNvSpPr/>
            <p:nvPr/>
          </p:nvSpPr>
          <p:spPr>
            <a:xfrm>
              <a:off x="8980591" y="4996046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E9A4C64-D2B3-F04F-80C9-988727972A31}"/>
                </a:ext>
              </a:extLst>
            </p:cNvPr>
            <p:cNvSpPr/>
            <p:nvPr/>
          </p:nvSpPr>
          <p:spPr>
            <a:xfrm rot="5400000">
              <a:off x="9456595" y="4432841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24EB401-059B-E642-AC7C-EE2491D53EC3}"/>
                </a:ext>
              </a:extLst>
            </p:cNvPr>
            <p:cNvSpPr/>
            <p:nvPr/>
          </p:nvSpPr>
          <p:spPr>
            <a:xfrm rot="5400000">
              <a:off x="9456595" y="3908331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14DB1F6-9676-D54C-A23A-5F955AFD4F0A}"/>
                </a:ext>
              </a:extLst>
            </p:cNvPr>
            <p:cNvSpPr/>
            <p:nvPr/>
          </p:nvSpPr>
          <p:spPr>
            <a:xfrm rot="5400000">
              <a:off x="9456595" y="6085714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E712053-1BD3-9748-B8F1-7797EAFAD762}"/>
                </a:ext>
              </a:extLst>
            </p:cNvPr>
            <p:cNvSpPr/>
            <p:nvPr/>
          </p:nvSpPr>
          <p:spPr>
            <a:xfrm rot="5400000">
              <a:off x="9456595" y="5561204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ctagon 31">
              <a:extLst>
                <a:ext uri="{FF2B5EF4-FFF2-40B4-BE49-F238E27FC236}">
                  <a16:creationId xmlns:a16="http://schemas.microsoft.com/office/drawing/2014/main" id="{D0ED19E8-6003-C842-B239-08C913093A55}"/>
                </a:ext>
              </a:extLst>
            </p:cNvPr>
            <p:cNvSpPr/>
            <p:nvPr/>
          </p:nvSpPr>
          <p:spPr>
            <a:xfrm>
              <a:off x="9012094" y="3836977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3" name="Octagon 32">
              <a:extLst>
                <a:ext uri="{FF2B5EF4-FFF2-40B4-BE49-F238E27FC236}">
                  <a16:creationId xmlns:a16="http://schemas.microsoft.com/office/drawing/2014/main" id="{5664CB4B-96E9-724C-9E52-8B6AFE9634B4}"/>
                </a:ext>
              </a:extLst>
            </p:cNvPr>
            <p:cNvSpPr/>
            <p:nvPr/>
          </p:nvSpPr>
          <p:spPr>
            <a:xfrm>
              <a:off x="9011476" y="4374710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4" name="Octagon 33">
              <a:extLst>
                <a:ext uri="{FF2B5EF4-FFF2-40B4-BE49-F238E27FC236}">
                  <a16:creationId xmlns:a16="http://schemas.microsoft.com/office/drawing/2014/main" id="{EFE7F817-A7DA-D540-8106-978CD8184003}"/>
                </a:ext>
              </a:extLst>
            </p:cNvPr>
            <p:cNvSpPr/>
            <p:nvPr/>
          </p:nvSpPr>
          <p:spPr>
            <a:xfrm>
              <a:off x="9012094" y="5502604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5" name="Octagon 34">
              <a:extLst>
                <a:ext uri="{FF2B5EF4-FFF2-40B4-BE49-F238E27FC236}">
                  <a16:creationId xmlns:a16="http://schemas.microsoft.com/office/drawing/2014/main" id="{CE864903-D660-5442-B227-A49E9D1049E7}"/>
                </a:ext>
              </a:extLst>
            </p:cNvPr>
            <p:cNvSpPr/>
            <p:nvPr/>
          </p:nvSpPr>
          <p:spPr>
            <a:xfrm>
              <a:off x="9011476" y="6040337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F80B053-6321-5C4D-8FE7-6E1EDC4D1826}"/>
                </a:ext>
              </a:extLst>
            </p:cNvPr>
            <p:cNvSpPr/>
            <p:nvPr/>
          </p:nvSpPr>
          <p:spPr>
            <a:xfrm>
              <a:off x="7756467" y="5012691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072F850-0823-CF42-A3DF-38165AB1F775}"/>
                </a:ext>
              </a:extLst>
            </p:cNvPr>
            <p:cNvSpPr/>
            <p:nvPr/>
          </p:nvSpPr>
          <p:spPr>
            <a:xfrm>
              <a:off x="7756467" y="5580085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6966A6F-084F-0648-BA61-A8B6766799A3}"/>
                </a:ext>
              </a:extLst>
            </p:cNvPr>
            <p:cNvSpPr/>
            <p:nvPr/>
          </p:nvSpPr>
          <p:spPr>
            <a:xfrm>
              <a:off x="7756467" y="6111576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C2D0742-D830-294B-A5F6-592BF5F40836}"/>
                </a:ext>
              </a:extLst>
            </p:cNvPr>
            <p:cNvSpPr/>
            <p:nvPr/>
          </p:nvSpPr>
          <p:spPr>
            <a:xfrm>
              <a:off x="7756467" y="3921828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1A5C552-05B9-BD46-80D3-51C136FFE8E2}"/>
                </a:ext>
              </a:extLst>
            </p:cNvPr>
            <p:cNvSpPr/>
            <p:nvPr/>
          </p:nvSpPr>
          <p:spPr>
            <a:xfrm>
              <a:off x="7756467" y="4445297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CD9BFE11-9730-694D-B072-5BC3C887F072}"/>
                </a:ext>
              </a:extLst>
            </p:cNvPr>
            <p:cNvSpPr/>
            <p:nvPr/>
          </p:nvSpPr>
          <p:spPr>
            <a:xfrm>
              <a:off x="8480681" y="4975718"/>
              <a:ext cx="119663" cy="11966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216F891-C074-7C49-B2C7-39F4535C4D5F}"/>
                </a:ext>
              </a:extLst>
            </p:cNvPr>
            <p:cNvSpPr/>
            <p:nvPr/>
          </p:nvSpPr>
          <p:spPr>
            <a:xfrm>
              <a:off x="7941565" y="4996046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FF2314A-F534-D743-A04D-2C9120B298A6}"/>
                </a:ext>
              </a:extLst>
            </p:cNvPr>
            <p:cNvSpPr/>
            <p:nvPr/>
          </p:nvSpPr>
          <p:spPr>
            <a:xfrm rot="5400000">
              <a:off x="8417569" y="4432841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1D710789-E194-284C-8A8F-4C860B22F65C}"/>
                </a:ext>
              </a:extLst>
            </p:cNvPr>
            <p:cNvSpPr/>
            <p:nvPr/>
          </p:nvSpPr>
          <p:spPr>
            <a:xfrm rot="5400000">
              <a:off x="8417569" y="3908331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BD2FCCD-6659-3249-B273-DE6B285D55E8}"/>
                </a:ext>
              </a:extLst>
            </p:cNvPr>
            <p:cNvSpPr/>
            <p:nvPr/>
          </p:nvSpPr>
          <p:spPr>
            <a:xfrm rot="5400000">
              <a:off x="8417569" y="6085714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6992D8F0-EBE6-D545-8A3C-90D43C35A9F9}"/>
                </a:ext>
              </a:extLst>
            </p:cNvPr>
            <p:cNvSpPr/>
            <p:nvPr/>
          </p:nvSpPr>
          <p:spPr>
            <a:xfrm rot="5400000">
              <a:off x="8417569" y="5561204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ctagon 46">
              <a:extLst>
                <a:ext uri="{FF2B5EF4-FFF2-40B4-BE49-F238E27FC236}">
                  <a16:creationId xmlns:a16="http://schemas.microsoft.com/office/drawing/2014/main" id="{AB8113C8-B416-AD46-BF0C-1E66D89037B1}"/>
                </a:ext>
              </a:extLst>
            </p:cNvPr>
            <p:cNvSpPr/>
            <p:nvPr/>
          </p:nvSpPr>
          <p:spPr>
            <a:xfrm>
              <a:off x="7973068" y="3836977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8" name="Octagon 47">
              <a:extLst>
                <a:ext uri="{FF2B5EF4-FFF2-40B4-BE49-F238E27FC236}">
                  <a16:creationId xmlns:a16="http://schemas.microsoft.com/office/drawing/2014/main" id="{BFB682B4-57D0-B74B-B429-6DD96BD6B04B}"/>
                </a:ext>
              </a:extLst>
            </p:cNvPr>
            <p:cNvSpPr/>
            <p:nvPr/>
          </p:nvSpPr>
          <p:spPr>
            <a:xfrm>
              <a:off x="7972450" y="4374710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9" name="Octagon 48">
              <a:extLst>
                <a:ext uri="{FF2B5EF4-FFF2-40B4-BE49-F238E27FC236}">
                  <a16:creationId xmlns:a16="http://schemas.microsoft.com/office/drawing/2014/main" id="{D9FB4BEE-EA26-F149-833A-C281956629D0}"/>
                </a:ext>
              </a:extLst>
            </p:cNvPr>
            <p:cNvSpPr/>
            <p:nvPr/>
          </p:nvSpPr>
          <p:spPr>
            <a:xfrm>
              <a:off x="7973068" y="5502604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50" name="Octagon 49">
              <a:extLst>
                <a:ext uri="{FF2B5EF4-FFF2-40B4-BE49-F238E27FC236}">
                  <a16:creationId xmlns:a16="http://schemas.microsoft.com/office/drawing/2014/main" id="{AB574E35-952C-074D-9212-39C92D8A8EE0}"/>
                </a:ext>
              </a:extLst>
            </p:cNvPr>
            <p:cNvSpPr/>
            <p:nvPr/>
          </p:nvSpPr>
          <p:spPr>
            <a:xfrm>
              <a:off x="7972450" y="6040337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63D8E44-E249-3843-92D6-7B9A9C3BEBC0}"/>
                </a:ext>
              </a:extLst>
            </p:cNvPr>
            <p:cNvSpPr/>
            <p:nvPr/>
          </p:nvSpPr>
          <p:spPr>
            <a:xfrm>
              <a:off x="6730290" y="5014452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A8D8B57-0C50-3642-ACA4-98D5E02228EF}"/>
                </a:ext>
              </a:extLst>
            </p:cNvPr>
            <p:cNvSpPr/>
            <p:nvPr/>
          </p:nvSpPr>
          <p:spPr>
            <a:xfrm>
              <a:off x="6730290" y="5581846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E85ADC89-CAA6-104B-9A8C-B55990650093}"/>
                </a:ext>
              </a:extLst>
            </p:cNvPr>
            <p:cNvSpPr/>
            <p:nvPr/>
          </p:nvSpPr>
          <p:spPr>
            <a:xfrm>
              <a:off x="6730290" y="6113337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CDA814F-3719-664E-B7EF-E4B19B40CD3B}"/>
                </a:ext>
              </a:extLst>
            </p:cNvPr>
            <p:cNvSpPr/>
            <p:nvPr/>
          </p:nvSpPr>
          <p:spPr>
            <a:xfrm>
              <a:off x="6730290" y="3923589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5CE62CB-09FA-9C4E-883C-7ED9838CF4D2}"/>
                </a:ext>
              </a:extLst>
            </p:cNvPr>
            <p:cNvSpPr/>
            <p:nvPr/>
          </p:nvSpPr>
          <p:spPr>
            <a:xfrm>
              <a:off x="6730290" y="4447058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A15F8F05-D6CD-6E4F-A0BD-9A391E49EA9F}"/>
                </a:ext>
              </a:extLst>
            </p:cNvPr>
            <p:cNvSpPr/>
            <p:nvPr/>
          </p:nvSpPr>
          <p:spPr>
            <a:xfrm>
              <a:off x="7454504" y="4977479"/>
              <a:ext cx="119663" cy="11966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3A309B81-1892-384E-BBF1-EC26222809A1}"/>
                </a:ext>
              </a:extLst>
            </p:cNvPr>
            <p:cNvSpPr/>
            <p:nvPr/>
          </p:nvSpPr>
          <p:spPr>
            <a:xfrm>
              <a:off x="6915388" y="4997807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7743494-8557-194C-951B-327BBC1A8DC0}"/>
                </a:ext>
              </a:extLst>
            </p:cNvPr>
            <p:cNvSpPr/>
            <p:nvPr/>
          </p:nvSpPr>
          <p:spPr>
            <a:xfrm rot="5400000">
              <a:off x="7391392" y="4434602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3677BCC3-C569-8C4D-88AC-EFEECAC8F9CE}"/>
                </a:ext>
              </a:extLst>
            </p:cNvPr>
            <p:cNvSpPr/>
            <p:nvPr/>
          </p:nvSpPr>
          <p:spPr>
            <a:xfrm rot="5400000">
              <a:off x="7391392" y="3910092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E61BB49C-A77B-C742-8652-127436764F18}"/>
                </a:ext>
              </a:extLst>
            </p:cNvPr>
            <p:cNvSpPr/>
            <p:nvPr/>
          </p:nvSpPr>
          <p:spPr>
            <a:xfrm rot="5400000">
              <a:off x="7391392" y="6087475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CCE3E6B3-BAD7-974B-A8DE-046B833A55AC}"/>
                </a:ext>
              </a:extLst>
            </p:cNvPr>
            <p:cNvSpPr/>
            <p:nvPr/>
          </p:nvSpPr>
          <p:spPr>
            <a:xfrm rot="5400000">
              <a:off x="7391392" y="5562965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ctagon 61">
              <a:extLst>
                <a:ext uri="{FF2B5EF4-FFF2-40B4-BE49-F238E27FC236}">
                  <a16:creationId xmlns:a16="http://schemas.microsoft.com/office/drawing/2014/main" id="{98424AB3-896B-BC4E-878D-7B883B72E178}"/>
                </a:ext>
              </a:extLst>
            </p:cNvPr>
            <p:cNvSpPr/>
            <p:nvPr/>
          </p:nvSpPr>
          <p:spPr>
            <a:xfrm>
              <a:off x="6946891" y="3838738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3" name="Octagon 62">
              <a:extLst>
                <a:ext uri="{FF2B5EF4-FFF2-40B4-BE49-F238E27FC236}">
                  <a16:creationId xmlns:a16="http://schemas.microsoft.com/office/drawing/2014/main" id="{28D0D8D0-C6DF-DC4E-9E4E-831D11F3B7C3}"/>
                </a:ext>
              </a:extLst>
            </p:cNvPr>
            <p:cNvSpPr/>
            <p:nvPr/>
          </p:nvSpPr>
          <p:spPr>
            <a:xfrm>
              <a:off x="6946273" y="4376471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4" name="Octagon 63">
              <a:extLst>
                <a:ext uri="{FF2B5EF4-FFF2-40B4-BE49-F238E27FC236}">
                  <a16:creationId xmlns:a16="http://schemas.microsoft.com/office/drawing/2014/main" id="{0F5995B3-D9BC-B84E-86BD-A295D6491D80}"/>
                </a:ext>
              </a:extLst>
            </p:cNvPr>
            <p:cNvSpPr/>
            <p:nvPr/>
          </p:nvSpPr>
          <p:spPr>
            <a:xfrm>
              <a:off x="6946891" y="5504365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5" name="Octagon 64">
              <a:extLst>
                <a:ext uri="{FF2B5EF4-FFF2-40B4-BE49-F238E27FC236}">
                  <a16:creationId xmlns:a16="http://schemas.microsoft.com/office/drawing/2014/main" id="{1C3A5742-6962-4642-ACA0-70DAC5E255CB}"/>
                </a:ext>
              </a:extLst>
            </p:cNvPr>
            <p:cNvSpPr/>
            <p:nvPr/>
          </p:nvSpPr>
          <p:spPr>
            <a:xfrm>
              <a:off x="6946273" y="6042098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FC2FD4B3-006F-E349-A7F6-8EEBD9943F47}"/>
                </a:ext>
              </a:extLst>
            </p:cNvPr>
            <p:cNvSpPr/>
            <p:nvPr/>
          </p:nvSpPr>
          <p:spPr>
            <a:xfrm>
              <a:off x="5696320" y="5012221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384ADCB-0C95-EA4B-9470-9813F56636E3}"/>
                </a:ext>
              </a:extLst>
            </p:cNvPr>
            <p:cNvSpPr/>
            <p:nvPr/>
          </p:nvSpPr>
          <p:spPr>
            <a:xfrm>
              <a:off x="5696320" y="5579615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20780EFA-9D0A-C243-A65D-479E0C27398A}"/>
                </a:ext>
              </a:extLst>
            </p:cNvPr>
            <p:cNvSpPr/>
            <p:nvPr/>
          </p:nvSpPr>
          <p:spPr>
            <a:xfrm>
              <a:off x="5696320" y="6111106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4B904AF8-3F0C-7146-AF4B-001CBB405204}"/>
                </a:ext>
              </a:extLst>
            </p:cNvPr>
            <p:cNvSpPr/>
            <p:nvPr/>
          </p:nvSpPr>
          <p:spPr>
            <a:xfrm>
              <a:off x="5696320" y="3921358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531F8A80-690C-D248-A223-785D55485326}"/>
                </a:ext>
              </a:extLst>
            </p:cNvPr>
            <p:cNvSpPr/>
            <p:nvPr/>
          </p:nvSpPr>
          <p:spPr>
            <a:xfrm>
              <a:off x="5696320" y="4444827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96F296AC-60B4-E442-82A8-F5E966003F4D}"/>
                </a:ext>
              </a:extLst>
            </p:cNvPr>
            <p:cNvSpPr/>
            <p:nvPr/>
          </p:nvSpPr>
          <p:spPr>
            <a:xfrm>
              <a:off x="6420534" y="4975248"/>
              <a:ext cx="119663" cy="11966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FB91357D-6F9F-074F-9ED3-1C2604766188}"/>
                </a:ext>
              </a:extLst>
            </p:cNvPr>
            <p:cNvSpPr/>
            <p:nvPr/>
          </p:nvSpPr>
          <p:spPr>
            <a:xfrm>
              <a:off x="5881418" y="4995576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6A0C24F2-B9F9-8B4C-A461-A8D414E49EA5}"/>
                </a:ext>
              </a:extLst>
            </p:cNvPr>
            <p:cNvSpPr/>
            <p:nvPr/>
          </p:nvSpPr>
          <p:spPr>
            <a:xfrm rot="5400000">
              <a:off x="6357422" y="4432371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6B059189-0D17-C14D-A755-271D3167BAC8}"/>
                </a:ext>
              </a:extLst>
            </p:cNvPr>
            <p:cNvSpPr/>
            <p:nvPr/>
          </p:nvSpPr>
          <p:spPr>
            <a:xfrm rot="5400000">
              <a:off x="6357422" y="3907861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7AF50CAB-2A35-E14B-87FE-5E0D48A1AE8D}"/>
                </a:ext>
              </a:extLst>
            </p:cNvPr>
            <p:cNvSpPr/>
            <p:nvPr/>
          </p:nvSpPr>
          <p:spPr>
            <a:xfrm rot="5400000">
              <a:off x="6357422" y="6085244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95297AC6-3DEA-9440-ABDC-3F3B637713A2}"/>
                </a:ext>
              </a:extLst>
            </p:cNvPr>
            <p:cNvSpPr/>
            <p:nvPr/>
          </p:nvSpPr>
          <p:spPr>
            <a:xfrm rot="5400000">
              <a:off x="6357422" y="5560734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ctagon 76">
              <a:extLst>
                <a:ext uri="{FF2B5EF4-FFF2-40B4-BE49-F238E27FC236}">
                  <a16:creationId xmlns:a16="http://schemas.microsoft.com/office/drawing/2014/main" id="{2922B785-A565-C945-82AC-34489B46AFFE}"/>
                </a:ext>
              </a:extLst>
            </p:cNvPr>
            <p:cNvSpPr/>
            <p:nvPr/>
          </p:nvSpPr>
          <p:spPr>
            <a:xfrm>
              <a:off x="5912921" y="3836507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8" name="Octagon 77">
              <a:extLst>
                <a:ext uri="{FF2B5EF4-FFF2-40B4-BE49-F238E27FC236}">
                  <a16:creationId xmlns:a16="http://schemas.microsoft.com/office/drawing/2014/main" id="{A2BA1EF9-3096-3249-BA85-8195F57B9226}"/>
                </a:ext>
              </a:extLst>
            </p:cNvPr>
            <p:cNvSpPr/>
            <p:nvPr/>
          </p:nvSpPr>
          <p:spPr>
            <a:xfrm>
              <a:off x="5912303" y="4374240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9" name="Octagon 78">
              <a:extLst>
                <a:ext uri="{FF2B5EF4-FFF2-40B4-BE49-F238E27FC236}">
                  <a16:creationId xmlns:a16="http://schemas.microsoft.com/office/drawing/2014/main" id="{FC6DA51C-53B7-6F40-A1E3-08447BDD2FB8}"/>
                </a:ext>
              </a:extLst>
            </p:cNvPr>
            <p:cNvSpPr/>
            <p:nvPr/>
          </p:nvSpPr>
          <p:spPr>
            <a:xfrm>
              <a:off x="5912921" y="5502134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0" name="Octagon 79">
              <a:extLst>
                <a:ext uri="{FF2B5EF4-FFF2-40B4-BE49-F238E27FC236}">
                  <a16:creationId xmlns:a16="http://schemas.microsoft.com/office/drawing/2014/main" id="{3C898930-47CA-B04A-862A-7849BC6CA4AE}"/>
                </a:ext>
              </a:extLst>
            </p:cNvPr>
            <p:cNvSpPr/>
            <p:nvPr/>
          </p:nvSpPr>
          <p:spPr>
            <a:xfrm>
              <a:off x="5912303" y="6039867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FC110394-9F86-7B46-8E48-97B8E6D5D7C6}"/>
                </a:ext>
              </a:extLst>
            </p:cNvPr>
            <p:cNvSpPr/>
            <p:nvPr/>
          </p:nvSpPr>
          <p:spPr>
            <a:xfrm>
              <a:off x="4667405" y="5011457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181DDE5D-F2EB-4D4E-86E7-A33D3EDD7C8F}"/>
                </a:ext>
              </a:extLst>
            </p:cNvPr>
            <p:cNvSpPr/>
            <p:nvPr/>
          </p:nvSpPr>
          <p:spPr>
            <a:xfrm>
              <a:off x="4667405" y="5578851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7BD9E0CE-BBFF-8B4D-9AF5-3929B8E23B62}"/>
                </a:ext>
              </a:extLst>
            </p:cNvPr>
            <p:cNvSpPr/>
            <p:nvPr/>
          </p:nvSpPr>
          <p:spPr>
            <a:xfrm>
              <a:off x="4667405" y="6110342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D9C1645-4917-314A-8DD7-F4E7EFF7D0D9}"/>
                </a:ext>
              </a:extLst>
            </p:cNvPr>
            <p:cNvSpPr/>
            <p:nvPr/>
          </p:nvSpPr>
          <p:spPr>
            <a:xfrm>
              <a:off x="4667405" y="3920594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4519E09B-4C17-8C48-9CF8-597B70D47033}"/>
                </a:ext>
              </a:extLst>
            </p:cNvPr>
            <p:cNvSpPr/>
            <p:nvPr/>
          </p:nvSpPr>
          <p:spPr>
            <a:xfrm>
              <a:off x="4667405" y="4444063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AF7EC3EC-1618-F046-A30A-C315B61E63C2}"/>
                </a:ext>
              </a:extLst>
            </p:cNvPr>
            <p:cNvSpPr/>
            <p:nvPr/>
          </p:nvSpPr>
          <p:spPr>
            <a:xfrm>
              <a:off x="5391619" y="4974484"/>
              <a:ext cx="119663" cy="11966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8046B7FC-935A-514F-A334-B5D05079189F}"/>
                </a:ext>
              </a:extLst>
            </p:cNvPr>
            <p:cNvSpPr/>
            <p:nvPr/>
          </p:nvSpPr>
          <p:spPr>
            <a:xfrm>
              <a:off x="4852503" y="4994812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509C072-28D3-D443-8DF2-E75FF20DB8AE}"/>
                </a:ext>
              </a:extLst>
            </p:cNvPr>
            <p:cNvSpPr/>
            <p:nvPr/>
          </p:nvSpPr>
          <p:spPr>
            <a:xfrm rot="5400000">
              <a:off x="5328507" y="4431607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E1DDF10F-15BE-AE45-94C6-EB80D628B195}"/>
                </a:ext>
              </a:extLst>
            </p:cNvPr>
            <p:cNvSpPr/>
            <p:nvPr/>
          </p:nvSpPr>
          <p:spPr>
            <a:xfrm rot="5400000">
              <a:off x="5328507" y="3907097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ACFCA009-CC0A-A44A-A800-48C65620843F}"/>
                </a:ext>
              </a:extLst>
            </p:cNvPr>
            <p:cNvSpPr/>
            <p:nvPr/>
          </p:nvSpPr>
          <p:spPr>
            <a:xfrm rot="5400000">
              <a:off x="5328507" y="6084480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5667A3C6-83FF-7041-A4BB-68464F053015}"/>
                </a:ext>
              </a:extLst>
            </p:cNvPr>
            <p:cNvSpPr/>
            <p:nvPr/>
          </p:nvSpPr>
          <p:spPr>
            <a:xfrm rot="5400000">
              <a:off x="5328507" y="5559970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ctagon 91">
              <a:extLst>
                <a:ext uri="{FF2B5EF4-FFF2-40B4-BE49-F238E27FC236}">
                  <a16:creationId xmlns:a16="http://schemas.microsoft.com/office/drawing/2014/main" id="{DF0D586E-50F2-AC4D-9225-B1C3D3CE888F}"/>
                </a:ext>
              </a:extLst>
            </p:cNvPr>
            <p:cNvSpPr/>
            <p:nvPr/>
          </p:nvSpPr>
          <p:spPr>
            <a:xfrm>
              <a:off x="4884006" y="3835743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93" name="Octagon 92">
              <a:extLst>
                <a:ext uri="{FF2B5EF4-FFF2-40B4-BE49-F238E27FC236}">
                  <a16:creationId xmlns:a16="http://schemas.microsoft.com/office/drawing/2014/main" id="{E313831A-CABB-304D-8B0A-54F4469B09EF}"/>
                </a:ext>
              </a:extLst>
            </p:cNvPr>
            <p:cNvSpPr/>
            <p:nvPr/>
          </p:nvSpPr>
          <p:spPr>
            <a:xfrm>
              <a:off x="4883388" y="4373476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94" name="Octagon 93">
              <a:extLst>
                <a:ext uri="{FF2B5EF4-FFF2-40B4-BE49-F238E27FC236}">
                  <a16:creationId xmlns:a16="http://schemas.microsoft.com/office/drawing/2014/main" id="{763137B5-B71F-B948-B10C-3E8C733D2CDA}"/>
                </a:ext>
              </a:extLst>
            </p:cNvPr>
            <p:cNvSpPr/>
            <p:nvPr/>
          </p:nvSpPr>
          <p:spPr>
            <a:xfrm>
              <a:off x="4884006" y="5501370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95" name="Octagon 94">
              <a:extLst>
                <a:ext uri="{FF2B5EF4-FFF2-40B4-BE49-F238E27FC236}">
                  <a16:creationId xmlns:a16="http://schemas.microsoft.com/office/drawing/2014/main" id="{F9ADC4B2-9498-B94A-A62B-88A64F94D27B}"/>
                </a:ext>
              </a:extLst>
            </p:cNvPr>
            <p:cNvSpPr/>
            <p:nvPr/>
          </p:nvSpPr>
          <p:spPr>
            <a:xfrm>
              <a:off x="4883388" y="6039103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BE7AA1F1-44F8-5442-9856-ACB4B9E20F2E}"/>
                </a:ext>
              </a:extLst>
            </p:cNvPr>
            <p:cNvSpPr/>
            <p:nvPr/>
          </p:nvSpPr>
          <p:spPr>
            <a:xfrm>
              <a:off x="3628379" y="5011457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1D4AFC89-3DBA-664F-BA73-DD7FB72B75F8}"/>
                </a:ext>
              </a:extLst>
            </p:cNvPr>
            <p:cNvSpPr/>
            <p:nvPr/>
          </p:nvSpPr>
          <p:spPr>
            <a:xfrm>
              <a:off x="3628379" y="5578851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100CF4C8-B0F6-FE4C-B9D7-782E554C64B8}"/>
                </a:ext>
              </a:extLst>
            </p:cNvPr>
            <p:cNvSpPr/>
            <p:nvPr/>
          </p:nvSpPr>
          <p:spPr>
            <a:xfrm>
              <a:off x="3628379" y="6110342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D3D769C3-ADE2-5641-AA70-E872183F0787}"/>
                </a:ext>
              </a:extLst>
            </p:cNvPr>
            <p:cNvSpPr/>
            <p:nvPr/>
          </p:nvSpPr>
          <p:spPr>
            <a:xfrm>
              <a:off x="3628379" y="3920594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16FA1001-1769-8047-A2B8-2F90815E4566}"/>
                </a:ext>
              </a:extLst>
            </p:cNvPr>
            <p:cNvSpPr/>
            <p:nvPr/>
          </p:nvSpPr>
          <p:spPr>
            <a:xfrm>
              <a:off x="3628379" y="4444063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BD5C7251-96BC-864F-B6F5-9ACF07E1B4C6}"/>
                </a:ext>
              </a:extLst>
            </p:cNvPr>
            <p:cNvSpPr/>
            <p:nvPr/>
          </p:nvSpPr>
          <p:spPr>
            <a:xfrm>
              <a:off x="4352593" y="4974484"/>
              <a:ext cx="119663" cy="11966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6EF0893F-42E7-134D-B0F7-389B6B8F1E14}"/>
                </a:ext>
              </a:extLst>
            </p:cNvPr>
            <p:cNvSpPr/>
            <p:nvPr/>
          </p:nvSpPr>
          <p:spPr>
            <a:xfrm>
              <a:off x="3813477" y="4994812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426C54FA-B128-BE4A-9AFD-396DBFB4E711}"/>
                </a:ext>
              </a:extLst>
            </p:cNvPr>
            <p:cNvSpPr/>
            <p:nvPr/>
          </p:nvSpPr>
          <p:spPr>
            <a:xfrm rot="5400000">
              <a:off x="4289481" y="4431607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152AA95A-F912-A445-B819-DAC6F2D5D8C3}"/>
                </a:ext>
              </a:extLst>
            </p:cNvPr>
            <p:cNvSpPr/>
            <p:nvPr/>
          </p:nvSpPr>
          <p:spPr>
            <a:xfrm rot="5400000">
              <a:off x="4289481" y="3907097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14170AC9-D8A3-1B4B-966E-9ECFB46CB9D5}"/>
                </a:ext>
              </a:extLst>
            </p:cNvPr>
            <p:cNvSpPr/>
            <p:nvPr/>
          </p:nvSpPr>
          <p:spPr>
            <a:xfrm rot="5400000">
              <a:off x="4289481" y="6084480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C6571655-30DE-6245-AB62-4BF9A182B13C}"/>
                </a:ext>
              </a:extLst>
            </p:cNvPr>
            <p:cNvSpPr/>
            <p:nvPr/>
          </p:nvSpPr>
          <p:spPr>
            <a:xfrm rot="5400000">
              <a:off x="4289481" y="5559970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ctagon 106">
              <a:extLst>
                <a:ext uri="{FF2B5EF4-FFF2-40B4-BE49-F238E27FC236}">
                  <a16:creationId xmlns:a16="http://schemas.microsoft.com/office/drawing/2014/main" id="{AFAB4F2D-25B9-8348-B446-7CAFDA0D2F79}"/>
                </a:ext>
              </a:extLst>
            </p:cNvPr>
            <p:cNvSpPr/>
            <p:nvPr/>
          </p:nvSpPr>
          <p:spPr>
            <a:xfrm>
              <a:off x="3844980" y="3835743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8" name="Octagon 107">
              <a:extLst>
                <a:ext uri="{FF2B5EF4-FFF2-40B4-BE49-F238E27FC236}">
                  <a16:creationId xmlns:a16="http://schemas.microsoft.com/office/drawing/2014/main" id="{14CA66C6-D80E-F544-8D3E-74407452CAA3}"/>
                </a:ext>
              </a:extLst>
            </p:cNvPr>
            <p:cNvSpPr/>
            <p:nvPr/>
          </p:nvSpPr>
          <p:spPr>
            <a:xfrm>
              <a:off x="3844362" y="4373476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9" name="Octagon 108">
              <a:extLst>
                <a:ext uri="{FF2B5EF4-FFF2-40B4-BE49-F238E27FC236}">
                  <a16:creationId xmlns:a16="http://schemas.microsoft.com/office/drawing/2014/main" id="{51EE8A65-C02E-344F-8DD0-29FBB251F31B}"/>
                </a:ext>
              </a:extLst>
            </p:cNvPr>
            <p:cNvSpPr/>
            <p:nvPr/>
          </p:nvSpPr>
          <p:spPr>
            <a:xfrm>
              <a:off x="3844980" y="5501370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0" name="Octagon 109">
              <a:extLst>
                <a:ext uri="{FF2B5EF4-FFF2-40B4-BE49-F238E27FC236}">
                  <a16:creationId xmlns:a16="http://schemas.microsoft.com/office/drawing/2014/main" id="{69E7339C-270E-3545-B95D-C04F202797D0}"/>
                </a:ext>
              </a:extLst>
            </p:cNvPr>
            <p:cNvSpPr/>
            <p:nvPr/>
          </p:nvSpPr>
          <p:spPr>
            <a:xfrm>
              <a:off x="3844362" y="6039103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C67F7A64-185C-7F4B-8C91-3EF9170917BE}"/>
                </a:ext>
              </a:extLst>
            </p:cNvPr>
            <p:cNvSpPr/>
            <p:nvPr/>
          </p:nvSpPr>
          <p:spPr>
            <a:xfrm>
              <a:off x="2602202" y="5013218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557F75C0-4ED8-E948-9DE3-4204E41196DB}"/>
                </a:ext>
              </a:extLst>
            </p:cNvPr>
            <p:cNvSpPr/>
            <p:nvPr/>
          </p:nvSpPr>
          <p:spPr>
            <a:xfrm>
              <a:off x="2602202" y="5580612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0A85ED0A-43E8-DA4F-8C68-183F90B6AFB0}"/>
                </a:ext>
              </a:extLst>
            </p:cNvPr>
            <p:cNvSpPr/>
            <p:nvPr/>
          </p:nvSpPr>
          <p:spPr>
            <a:xfrm>
              <a:off x="2602202" y="6112103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E73D5C0E-2976-154B-ADC6-374C13A5F4A7}"/>
                </a:ext>
              </a:extLst>
            </p:cNvPr>
            <p:cNvSpPr/>
            <p:nvPr/>
          </p:nvSpPr>
          <p:spPr>
            <a:xfrm>
              <a:off x="2602202" y="3922355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D3388599-F1E2-8A4E-ACCB-2DDF700BB129}"/>
                </a:ext>
              </a:extLst>
            </p:cNvPr>
            <p:cNvSpPr/>
            <p:nvPr/>
          </p:nvSpPr>
          <p:spPr>
            <a:xfrm>
              <a:off x="2602202" y="4445824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0C8ACD29-7463-1141-B012-807456905DCC}"/>
                </a:ext>
              </a:extLst>
            </p:cNvPr>
            <p:cNvSpPr/>
            <p:nvPr/>
          </p:nvSpPr>
          <p:spPr>
            <a:xfrm>
              <a:off x="3326416" y="4976245"/>
              <a:ext cx="119663" cy="11966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037887E3-EB83-AF4E-8C0C-071AFC8E03DB}"/>
                </a:ext>
              </a:extLst>
            </p:cNvPr>
            <p:cNvSpPr/>
            <p:nvPr/>
          </p:nvSpPr>
          <p:spPr>
            <a:xfrm>
              <a:off x="2787300" y="4996573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DE6B3CF6-81F0-2047-9D4E-897022A8BE03}"/>
                </a:ext>
              </a:extLst>
            </p:cNvPr>
            <p:cNvSpPr/>
            <p:nvPr/>
          </p:nvSpPr>
          <p:spPr>
            <a:xfrm rot="5400000">
              <a:off x="3263304" y="4433368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9E6DE253-1D6D-194D-B40C-E70F377C5989}"/>
                </a:ext>
              </a:extLst>
            </p:cNvPr>
            <p:cNvSpPr/>
            <p:nvPr/>
          </p:nvSpPr>
          <p:spPr>
            <a:xfrm rot="5400000">
              <a:off x="3263304" y="3908858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E38C9211-FCEF-4946-82DD-1A573922F40D}"/>
                </a:ext>
              </a:extLst>
            </p:cNvPr>
            <p:cNvSpPr/>
            <p:nvPr/>
          </p:nvSpPr>
          <p:spPr>
            <a:xfrm rot="5400000">
              <a:off x="3263304" y="6086241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12BB6FDA-C4BD-424D-B3CE-1D4FF7FF8A4F}"/>
                </a:ext>
              </a:extLst>
            </p:cNvPr>
            <p:cNvSpPr/>
            <p:nvPr/>
          </p:nvSpPr>
          <p:spPr>
            <a:xfrm rot="5400000">
              <a:off x="3263304" y="5561731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ctagon 121">
              <a:extLst>
                <a:ext uri="{FF2B5EF4-FFF2-40B4-BE49-F238E27FC236}">
                  <a16:creationId xmlns:a16="http://schemas.microsoft.com/office/drawing/2014/main" id="{9DEE29D9-3BE5-FB45-B618-642884AE8D84}"/>
                </a:ext>
              </a:extLst>
            </p:cNvPr>
            <p:cNvSpPr/>
            <p:nvPr/>
          </p:nvSpPr>
          <p:spPr>
            <a:xfrm>
              <a:off x="2818803" y="3837504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3" name="Octagon 122">
              <a:extLst>
                <a:ext uri="{FF2B5EF4-FFF2-40B4-BE49-F238E27FC236}">
                  <a16:creationId xmlns:a16="http://schemas.microsoft.com/office/drawing/2014/main" id="{6FEAD5A3-1FEE-0345-86C0-D2B2A34F9796}"/>
                </a:ext>
              </a:extLst>
            </p:cNvPr>
            <p:cNvSpPr/>
            <p:nvPr/>
          </p:nvSpPr>
          <p:spPr>
            <a:xfrm>
              <a:off x="2818185" y="4375237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4" name="Octagon 123">
              <a:extLst>
                <a:ext uri="{FF2B5EF4-FFF2-40B4-BE49-F238E27FC236}">
                  <a16:creationId xmlns:a16="http://schemas.microsoft.com/office/drawing/2014/main" id="{1A9242CE-F79E-0549-B587-07DB8ECD5F61}"/>
                </a:ext>
              </a:extLst>
            </p:cNvPr>
            <p:cNvSpPr/>
            <p:nvPr/>
          </p:nvSpPr>
          <p:spPr>
            <a:xfrm>
              <a:off x="2818803" y="5503131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5" name="Octagon 124">
              <a:extLst>
                <a:ext uri="{FF2B5EF4-FFF2-40B4-BE49-F238E27FC236}">
                  <a16:creationId xmlns:a16="http://schemas.microsoft.com/office/drawing/2014/main" id="{37004A0D-D9D4-BB4B-A2D1-78E7A2A8D1EA}"/>
                </a:ext>
              </a:extLst>
            </p:cNvPr>
            <p:cNvSpPr/>
            <p:nvPr/>
          </p:nvSpPr>
          <p:spPr>
            <a:xfrm>
              <a:off x="2818185" y="6040864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4926ADEB-9861-6A47-B577-5510B09FA15C}"/>
                </a:ext>
              </a:extLst>
            </p:cNvPr>
            <p:cNvSpPr/>
            <p:nvPr/>
          </p:nvSpPr>
          <p:spPr>
            <a:xfrm>
              <a:off x="1577414" y="5010693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6D8CCB83-9F88-7948-8C14-AC652EA9D83C}"/>
                </a:ext>
              </a:extLst>
            </p:cNvPr>
            <p:cNvSpPr/>
            <p:nvPr/>
          </p:nvSpPr>
          <p:spPr>
            <a:xfrm>
              <a:off x="1577414" y="5578087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AA3B0298-1791-CA4B-814C-EEAB5A397972}"/>
                </a:ext>
              </a:extLst>
            </p:cNvPr>
            <p:cNvSpPr/>
            <p:nvPr/>
          </p:nvSpPr>
          <p:spPr>
            <a:xfrm>
              <a:off x="1577414" y="6109578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17556214-2AD3-B047-827E-3A25774D0AC7}"/>
                </a:ext>
              </a:extLst>
            </p:cNvPr>
            <p:cNvSpPr/>
            <p:nvPr/>
          </p:nvSpPr>
          <p:spPr>
            <a:xfrm>
              <a:off x="1577414" y="3919830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E502CF5E-124E-F94A-A638-9BF1AB1C3CA7}"/>
                </a:ext>
              </a:extLst>
            </p:cNvPr>
            <p:cNvSpPr/>
            <p:nvPr/>
          </p:nvSpPr>
          <p:spPr>
            <a:xfrm>
              <a:off x="1577414" y="4443299"/>
              <a:ext cx="100584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4DE01C15-F966-C34C-820D-A6D6B546BE46}"/>
                </a:ext>
              </a:extLst>
            </p:cNvPr>
            <p:cNvSpPr/>
            <p:nvPr/>
          </p:nvSpPr>
          <p:spPr>
            <a:xfrm>
              <a:off x="2301628" y="4973720"/>
              <a:ext cx="119663" cy="11966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DFD9831F-0FC8-ED4D-AC1D-56866CC1DE9E}"/>
                </a:ext>
              </a:extLst>
            </p:cNvPr>
            <p:cNvSpPr/>
            <p:nvPr/>
          </p:nvSpPr>
          <p:spPr>
            <a:xfrm>
              <a:off x="1762512" y="4994048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5E368630-4897-8E4A-A24C-0B3BC4E5335F}"/>
                </a:ext>
              </a:extLst>
            </p:cNvPr>
            <p:cNvSpPr/>
            <p:nvPr/>
          </p:nvSpPr>
          <p:spPr>
            <a:xfrm rot="5400000">
              <a:off x="2238516" y="4430843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AB2C10DB-084C-6A49-A823-9787850F48EC}"/>
                </a:ext>
              </a:extLst>
            </p:cNvPr>
            <p:cNvSpPr/>
            <p:nvPr/>
          </p:nvSpPr>
          <p:spPr>
            <a:xfrm rot="5400000">
              <a:off x="2238516" y="3906333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F272BF96-F4B0-CF4C-9032-E569945BABE1}"/>
                </a:ext>
              </a:extLst>
            </p:cNvPr>
            <p:cNvSpPr/>
            <p:nvPr/>
          </p:nvSpPr>
          <p:spPr>
            <a:xfrm rot="5400000">
              <a:off x="2238516" y="6083716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C9434BFC-1173-2544-BB0F-7E2C5DFA3C49}"/>
                </a:ext>
              </a:extLst>
            </p:cNvPr>
            <p:cNvSpPr/>
            <p:nvPr/>
          </p:nvSpPr>
          <p:spPr>
            <a:xfrm rot="5400000">
              <a:off x="2238516" y="5559206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ctagon 136">
              <a:extLst>
                <a:ext uri="{FF2B5EF4-FFF2-40B4-BE49-F238E27FC236}">
                  <a16:creationId xmlns:a16="http://schemas.microsoft.com/office/drawing/2014/main" id="{A49184A5-92C9-9C4F-BC01-B2F5DE82B825}"/>
                </a:ext>
              </a:extLst>
            </p:cNvPr>
            <p:cNvSpPr/>
            <p:nvPr/>
          </p:nvSpPr>
          <p:spPr>
            <a:xfrm>
              <a:off x="1794015" y="3834979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38" name="Octagon 137">
              <a:extLst>
                <a:ext uri="{FF2B5EF4-FFF2-40B4-BE49-F238E27FC236}">
                  <a16:creationId xmlns:a16="http://schemas.microsoft.com/office/drawing/2014/main" id="{BBD9DBE4-A9F3-7845-99D4-7C8EE7CE45CA}"/>
                </a:ext>
              </a:extLst>
            </p:cNvPr>
            <p:cNvSpPr/>
            <p:nvPr/>
          </p:nvSpPr>
          <p:spPr>
            <a:xfrm>
              <a:off x="1793397" y="4372712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39" name="Octagon 138">
              <a:extLst>
                <a:ext uri="{FF2B5EF4-FFF2-40B4-BE49-F238E27FC236}">
                  <a16:creationId xmlns:a16="http://schemas.microsoft.com/office/drawing/2014/main" id="{E187FB41-5342-2044-9129-88ED14A98B84}"/>
                </a:ext>
              </a:extLst>
            </p:cNvPr>
            <p:cNvSpPr/>
            <p:nvPr/>
          </p:nvSpPr>
          <p:spPr>
            <a:xfrm>
              <a:off x="1794015" y="5500606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40" name="Octagon 139">
              <a:extLst>
                <a:ext uri="{FF2B5EF4-FFF2-40B4-BE49-F238E27FC236}">
                  <a16:creationId xmlns:a16="http://schemas.microsoft.com/office/drawing/2014/main" id="{ED61EF72-D6DC-084B-AB52-C9165A9D18C1}"/>
                </a:ext>
              </a:extLst>
            </p:cNvPr>
            <p:cNvSpPr/>
            <p:nvPr/>
          </p:nvSpPr>
          <p:spPr>
            <a:xfrm>
              <a:off x="1793397" y="6038339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BF4D670C-BCF7-7B47-96D0-2570953EACFA}"/>
                </a:ext>
              </a:extLst>
            </p:cNvPr>
            <p:cNvSpPr/>
            <p:nvPr/>
          </p:nvSpPr>
          <p:spPr>
            <a:xfrm>
              <a:off x="1052198" y="5010693"/>
              <a:ext cx="36576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DE2142AF-6F46-FA42-B4D3-DA652F000B3A}"/>
                </a:ext>
              </a:extLst>
            </p:cNvPr>
            <p:cNvSpPr/>
            <p:nvPr/>
          </p:nvSpPr>
          <p:spPr>
            <a:xfrm>
              <a:off x="1052198" y="5578087"/>
              <a:ext cx="36576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5E5830C7-870C-1648-BD9A-22B89E916D56}"/>
                </a:ext>
              </a:extLst>
            </p:cNvPr>
            <p:cNvSpPr/>
            <p:nvPr/>
          </p:nvSpPr>
          <p:spPr>
            <a:xfrm>
              <a:off x="1052198" y="6109578"/>
              <a:ext cx="36576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491F2817-D822-B04E-8191-2D0676A8EBE7}"/>
                </a:ext>
              </a:extLst>
            </p:cNvPr>
            <p:cNvSpPr/>
            <p:nvPr/>
          </p:nvSpPr>
          <p:spPr>
            <a:xfrm>
              <a:off x="1052198" y="3919830"/>
              <a:ext cx="36576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C633E341-0EEF-224B-801B-C2A8F6F4E2CF}"/>
                </a:ext>
              </a:extLst>
            </p:cNvPr>
            <p:cNvSpPr/>
            <p:nvPr/>
          </p:nvSpPr>
          <p:spPr>
            <a:xfrm>
              <a:off x="1052198" y="4443299"/>
              <a:ext cx="365760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CCCDAAE3-10B5-2F41-ACEE-BD5578A0F780}"/>
                </a:ext>
              </a:extLst>
            </p:cNvPr>
            <p:cNvSpPr/>
            <p:nvPr/>
          </p:nvSpPr>
          <p:spPr>
            <a:xfrm>
              <a:off x="1255117" y="4973720"/>
              <a:ext cx="119663" cy="11966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2FC0CF08-A3A2-8F4A-BA5D-882E281B2360}"/>
                </a:ext>
              </a:extLst>
            </p:cNvPr>
            <p:cNvSpPr/>
            <p:nvPr/>
          </p:nvSpPr>
          <p:spPr>
            <a:xfrm>
              <a:off x="980923" y="4994048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6892B127-773B-6C4F-B328-89A97CA177FE}"/>
                </a:ext>
              </a:extLst>
            </p:cNvPr>
            <p:cNvSpPr/>
            <p:nvPr/>
          </p:nvSpPr>
          <p:spPr>
            <a:xfrm rot="5400000">
              <a:off x="1192005" y="4430843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27E6B7AF-FF08-4445-98F2-1C666927CE79}"/>
                </a:ext>
              </a:extLst>
            </p:cNvPr>
            <p:cNvSpPr/>
            <p:nvPr/>
          </p:nvSpPr>
          <p:spPr>
            <a:xfrm rot="5400000">
              <a:off x="1192005" y="3906333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B11EB6A4-93AD-2048-9DAD-02666FA4CC59}"/>
                </a:ext>
              </a:extLst>
            </p:cNvPr>
            <p:cNvSpPr/>
            <p:nvPr/>
          </p:nvSpPr>
          <p:spPr>
            <a:xfrm rot="5400000">
              <a:off x="1192005" y="6083716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9F428A42-2AF6-CD41-8487-0708587B7055}"/>
                </a:ext>
              </a:extLst>
            </p:cNvPr>
            <p:cNvSpPr/>
            <p:nvPr/>
          </p:nvSpPr>
          <p:spPr>
            <a:xfrm rot="5400000">
              <a:off x="1192005" y="5559206"/>
              <a:ext cx="245886" cy="7900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ctagon 151">
              <a:extLst>
                <a:ext uri="{FF2B5EF4-FFF2-40B4-BE49-F238E27FC236}">
                  <a16:creationId xmlns:a16="http://schemas.microsoft.com/office/drawing/2014/main" id="{310132C7-042B-2F40-AFA2-5F40C2403696}"/>
                </a:ext>
              </a:extLst>
            </p:cNvPr>
            <p:cNvSpPr/>
            <p:nvPr/>
          </p:nvSpPr>
          <p:spPr>
            <a:xfrm>
              <a:off x="1012426" y="3834979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53" name="Octagon 152">
              <a:extLst>
                <a:ext uri="{FF2B5EF4-FFF2-40B4-BE49-F238E27FC236}">
                  <a16:creationId xmlns:a16="http://schemas.microsoft.com/office/drawing/2014/main" id="{273B44E1-08D7-5F4D-963F-C1A344323F33}"/>
                </a:ext>
              </a:extLst>
            </p:cNvPr>
            <p:cNvSpPr/>
            <p:nvPr/>
          </p:nvSpPr>
          <p:spPr>
            <a:xfrm>
              <a:off x="1011808" y="4372712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54" name="Octagon 153">
              <a:extLst>
                <a:ext uri="{FF2B5EF4-FFF2-40B4-BE49-F238E27FC236}">
                  <a16:creationId xmlns:a16="http://schemas.microsoft.com/office/drawing/2014/main" id="{DAAC8B40-65FB-0E44-975C-F002E8DEA2AA}"/>
                </a:ext>
              </a:extLst>
            </p:cNvPr>
            <p:cNvSpPr/>
            <p:nvPr/>
          </p:nvSpPr>
          <p:spPr>
            <a:xfrm>
              <a:off x="1012426" y="5500606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55" name="Octagon 154">
              <a:extLst>
                <a:ext uri="{FF2B5EF4-FFF2-40B4-BE49-F238E27FC236}">
                  <a16:creationId xmlns:a16="http://schemas.microsoft.com/office/drawing/2014/main" id="{75307077-9622-9145-836E-6F347528BCBB}"/>
                </a:ext>
              </a:extLst>
            </p:cNvPr>
            <p:cNvSpPr/>
            <p:nvPr/>
          </p:nvSpPr>
          <p:spPr>
            <a:xfrm>
              <a:off x="1011808" y="6038339"/>
              <a:ext cx="182880" cy="182880"/>
            </a:xfrm>
            <a:prstGeom prst="oc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57" name="Content Placeholder 2">
              <a:extLst>
                <a:ext uri="{FF2B5EF4-FFF2-40B4-BE49-F238E27FC236}">
                  <a16:creationId xmlns:a16="http://schemas.microsoft.com/office/drawing/2014/main" id="{F7B09939-68F6-DD45-8F6A-2E15BF9C6EBB}"/>
                </a:ext>
              </a:extLst>
            </p:cNvPr>
            <p:cNvSpPr txBox="1">
              <a:spLocks/>
            </p:cNvSpPr>
            <p:nvPr/>
          </p:nvSpPr>
          <p:spPr>
            <a:xfrm>
              <a:off x="10759035" y="3866610"/>
              <a:ext cx="755421" cy="20093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Font typeface="Arial" panose="020B0604020202020204" pitchFamily="34" charset="0"/>
                <a:buNone/>
              </a:pPr>
              <a:r>
                <a:rPr lang="en-US" sz="1100" dirty="0">
                  <a:solidFill>
                    <a:srgbClr val="0057AE"/>
                  </a:solidFill>
                </a:rPr>
                <a:t>Anode</a:t>
              </a:r>
            </a:p>
          </p:txBody>
        </p:sp>
        <p:sp>
          <p:nvSpPr>
            <p:cNvPr id="158" name="Content Placeholder 2">
              <a:extLst>
                <a:ext uri="{FF2B5EF4-FFF2-40B4-BE49-F238E27FC236}">
                  <a16:creationId xmlns:a16="http://schemas.microsoft.com/office/drawing/2014/main" id="{EC638A0D-4812-BD4B-836F-C8B790E3D7E9}"/>
                </a:ext>
              </a:extLst>
            </p:cNvPr>
            <p:cNvSpPr txBox="1">
              <a:spLocks/>
            </p:cNvSpPr>
            <p:nvPr/>
          </p:nvSpPr>
          <p:spPr>
            <a:xfrm>
              <a:off x="10757899" y="4965379"/>
              <a:ext cx="755421" cy="20093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Font typeface="Arial" panose="020B0604020202020204" pitchFamily="34" charset="0"/>
                <a:buNone/>
              </a:pPr>
              <a:r>
                <a:rPr lang="en-US" sz="1100" dirty="0">
                  <a:solidFill>
                    <a:srgbClr val="0057AE"/>
                  </a:solidFill>
                </a:rPr>
                <a:t>Anode</a:t>
              </a:r>
            </a:p>
          </p:txBody>
        </p:sp>
        <p:sp>
          <p:nvSpPr>
            <p:cNvPr id="159" name="Content Placeholder 2">
              <a:extLst>
                <a:ext uri="{FF2B5EF4-FFF2-40B4-BE49-F238E27FC236}">
                  <a16:creationId xmlns:a16="http://schemas.microsoft.com/office/drawing/2014/main" id="{D60E53C4-94B3-1847-AF07-9B6B0AAE0F90}"/>
                </a:ext>
              </a:extLst>
            </p:cNvPr>
            <p:cNvSpPr txBox="1">
              <a:spLocks/>
            </p:cNvSpPr>
            <p:nvPr/>
          </p:nvSpPr>
          <p:spPr>
            <a:xfrm>
              <a:off x="10778228" y="6073975"/>
              <a:ext cx="755421" cy="20093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Font typeface="Arial" panose="020B0604020202020204" pitchFamily="34" charset="0"/>
                <a:buNone/>
              </a:pPr>
              <a:r>
                <a:rPr lang="en-US" sz="1100" dirty="0">
                  <a:solidFill>
                    <a:srgbClr val="0057AE"/>
                  </a:solidFill>
                </a:rPr>
                <a:t>Anode</a:t>
              </a:r>
            </a:p>
          </p:txBody>
        </p:sp>
        <p:sp>
          <p:nvSpPr>
            <p:cNvPr id="160" name="Content Placeholder 2">
              <a:extLst>
                <a:ext uri="{FF2B5EF4-FFF2-40B4-BE49-F238E27FC236}">
                  <a16:creationId xmlns:a16="http://schemas.microsoft.com/office/drawing/2014/main" id="{4D04CB0A-7E48-D44A-B17B-3E5FC4C8ADBA}"/>
                </a:ext>
              </a:extLst>
            </p:cNvPr>
            <p:cNvSpPr txBox="1">
              <a:spLocks/>
            </p:cNvSpPr>
            <p:nvPr/>
          </p:nvSpPr>
          <p:spPr>
            <a:xfrm>
              <a:off x="10832274" y="5510762"/>
              <a:ext cx="755421" cy="20093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Font typeface="Arial" panose="020B0604020202020204" pitchFamily="34" charset="0"/>
                <a:buNone/>
              </a:pPr>
              <a:r>
                <a:rPr lang="en-US" sz="1000" dirty="0">
                  <a:solidFill>
                    <a:srgbClr val="0057AE"/>
                  </a:solidFill>
                </a:rPr>
                <a:t>Cathode</a:t>
              </a:r>
            </a:p>
          </p:txBody>
        </p:sp>
        <p:sp>
          <p:nvSpPr>
            <p:cNvPr id="161" name="Content Placeholder 2">
              <a:extLst>
                <a:ext uri="{FF2B5EF4-FFF2-40B4-BE49-F238E27FC236}">
                  <a16:creationId xmlns:a16="http://schemas.microsoft.com/office/drawing/2014/main" id="{40442599-5C6C-5544-AB4D-7685726D98B9}"/>
                </a:ext>
              </a:extLst>
            </p:cNvPr>
            <p:cNvSpPr txBox="1">
              <a:spLocks/>
            </p:cNvSpPr>
            <p:nvPr/>
          </p:nvSpPr>
          <p:spPr>
            <a:xfrm>
              <a:off x="10830248" y="4381434"/>
              <a:ext cx="755421" cy="20093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Font typeface="Arial" panose="020B0604020202020204" pitchFamily="34" charset="0"/>
                <a:buNone/>
              </a:pPr>
              <a:r>
                <a:rPr lang="en-US" sz="1000" dirty="0">
                  <a:solidFill>
                    <a:srgbClr val="0057AE"/>
                  </a:solidFill>
                </a:rPr>
                <a:t>Cathode</a:t>
              </a:r>
            </a:p>
          </p:txBody>
        </p:sp>
      </p:grpSp>
      <p:sp>
        <p:nvSpPr>
          <p:cNvPr id="163" name="TextBox 162">
            <a:extLst>
              <a:ext uri="{FF2B5EF4-FFF2-40B4-BE49-F238E27FC236}">
                <a16:creationId xmlns:a16="http://schemas.microsoft.com/office/drawing/2014/main" id="{7B93EFB7-E1DC-7C40-9643-7C7051184118}"/>
              </a:ext>
            </a:extLst>
          </p:cNvPr>
          <p:cNvSpPr txBox="1"/>
          <p:nvPr/>
        </p:nvSpPr>
        <p:spPr>
          <a:xfrm>
            <a:off x="672353" y="225760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6mm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3E40F168-682A-C74B-906F-B74BA523A9BD}"/>
              </a:ext>
            </a:extLst>
          </p:cNvPr>
          <p:cNvSpPr txBox="1"/>
          <p:nvPr/>
        </p:nvSpPr>
        <p:spPr>
          <a:xfrm>
            <a:off x="672353" y="287500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6mm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94D121C0-E84E-C247-B06E-C96FC4620D6E}"/>
              </a:ext>
            </a:extLst>
          </p:cNvPr>
          <p:cNvSpPr txBox="1"/>
          <p:nvPr/>
        </p:nvSpPr>
        <p:spPr>
          <a:xfrm>
            <a:off x="587393" y="1764245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 mm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8A522D5-C694-144E-AE9C-6852887A682D}"/>
              </a:ext>
            </a:extLst>
          </p:cNvPr>
          <p:cNvSpPr txBox="1"/>
          <p:nvPr/>
        </p:nvSpPr>
        <p:spPr>
          <a:xfrm>
            <a:off x="587392" y="3394347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 mm</a:t>
            </a:r>
          </a:p>
        </p:txBody>
      </p:sp>
      <p:pic>
        <p:nvPicPr>
          <p:cNvPr id="168" name="Picture 167">
            <a:extLst>
              <a:ext uri="{FF2B5EF4-FFF2-40B4-BE49-F238E27FC236}">
                <a16:creationId xmlns:a16="http://schemas.microsoft.com/office/drawing/2014/main" id="{608B4103-46B9-C14E-A023-082261F8F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8896" y="4221505"/>
            <a:ext cx="2410251" cy="2636495"/>
          </a:xfrm>
          <a:prstGeom prst="rect">
            <a:avLst/>
          </a:prstGeom>
        </p:spPr>
      </p:pic>
      <p:pic>
        <p:nvPicPr>
          <p:cNvPr id="169" name="Picture 168">
            <a:extLst>
              <a:ext uri="{FF2B5EF4-FFF2-40B4-BE49-F238E27FC236}">
                <a16:creationId xmlns:a16="http://schemas.microsoft.com/office/drawing/2014/main" id="{54396E0A-3479-FC4D-935D-64C5AC4DDA3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839"/>
          <a:stretch/>
        </p:blipFill>
        <p:spPr>
          <a:xfrm>
            <a:off x="7082586" y="286218"/>
            <a:ext cx="3251200" cy="104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552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8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00" t="5718" r="7563" b="29979"/>
          <a:stretch/>
        </p:blipFill>
        <p:spPr>
          <a:xfrm>
            <a:off x="6764866" y="1052168"/>
            <a:ext cx="5197115" cy="2572642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934441A5-B9D4-4190-A65B-B263C2ED2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86" y="216780"/>
            <a:ext cx="11057467" cy="569268"/>
          </a:xfrm>
        </p:spPr>
        <p:txBody>
          <a:bodyPr/>
          <a:lstStyle/>
          <a:p>
            <a:r>
              <a:rPr lang="en-GB" dirty="0"/>
              <a:t>Where is the liquid level? 96% full was computed from a rectangular cryostat.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8C9BE9-BBF1-42AF-8FA1-061BB4374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07.01.20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34B1DB-2C2E-4890-A80C-5E36AC0F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Dimitar MLADENOV | DSS design and components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6E0701-28A1-4BE7-8E26-2C234E95E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0160" y="910998"/>
            <a:ext cx="1435741" cy="2983584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232682" y="5497022"/>
            <a:ext cx="1130643" cy="203823"/>
            <a:chOff x="2804984" y="1804319"/>
            <a:chExt cx="1130643" cy="203823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/>
          <p:cNvGrpSpPr/>
          <p:nvPr/>
        </p:nvGrpSpPr>
        <p:grpSpPr>
          <a:xfrm rot="21443624">
            <a:off x="1406576" y="5663838"/>
            <a:ext cx="1130643" cy="203823"/>
            <a:chOff x="2804984" y="1804319"/>
            <a:chExt cx="1130643" cy="203823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" name="Group 18"/>
          <p:cNvGrpSpPr/>
          <p:nvPr/>
        </p:nvGrpSpPr>
        <p:grpSpPr>
          <a:xfrm rot="21235540">
            <a:off x="2594110" y="5769683"/>
            <a:ext cx="1130643" cy="203823"/>
            <a:chOff x="2804984" y="1804319"/>
            <a:chExt cx="1130643" cy="203823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22"/>
          <p:cNvGrpSpPr/>
          <p:nvPr/>
        </p:nvGrpSpPr>
        <p:grpSpPr>
          <a:xfrm rot="21089158">
            <a:off x="3792715" y="5818180"/>
            <a:ext cx="1130643" cy="203823"/>
            <a:chOff x="2804984" y="1804319"/>
            <a:chExt cx="1130643" cy="203823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/>
          <p:cNvGrpSpPr/>
          <p:nvPr/>
        </p:nvGrpSpPr>
        <p:grpSpPr>
          <a:xfrm rot="20828876">
            <a:off x="8578668" y="5804337"/>
            <a:ext cx="1130643" cy="203823"/>
            <a:chOff x="2804984" y="1804319"/>
            <a:chExt cx="1130643" cy="203823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" name="Group 30"/>
          <p:cNvGrpSpPr/>
          <p:nvPr/>
        </p:nvGrpSpPr>
        <p:grpSpPr>
          <a:xfrm rot="20607983">
            <a:off x="9752561" y="5700699"/>
            <a:ext cx="1130643" cy="203823"/>
            <a:chOff x="2804984" y="1804319"/>
            <a:chExt cx="1130643" cy="203823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" name="Group 34"/>
          <p:cNvGrpSpPr/>
          <p:nvPr/>
        </p:nvGrpSpPr>
        <p:grpSpPr>
          <a:xfrm rot="20349145">
            <a:off x="10920989" y="5514758"/>
            <a:ext cx="1130643" cy="203823"/>
            <a:chOff x="2804984" y="1804319"/>
            <a:chExt cx="1130643" cy="203823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39" name="Straight Connector 38"/>
          <p:cNvCxnSpPr/>
          <p:nvPr/>
        </p:nvCxnSpPr>
        <p:spPr>
          <a:xfrm>
            <a:off x="140006" y="5537181"/>
            <a:ext cx="11938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417" y="5172193"/>
            <a:ext cx="551177" cy="18425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1220" y="5167158"/>
            <a:ext cx="551177" cy="18425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10193" y="5167778"/>
            <a:ext cx="551177" cy="18425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17794" y="5168419"/>
            <a:ext cx="551177" cy="18425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08915" y="5167184"/>
            <a:ext cx="551177" cy="18425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12185" y="5167158"/>
            <a:ext cx="551177" cy="18425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10559" y="5172787"/>
            <a:ext cx="551177" cy="18425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98624" y="5168419"/>
            <a:ext cx="551177" cy="18425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12969" y="5172193"/>
            <a:ext cx="551177" cy="18425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598946" y="5167158"/>
            <a:ext cx="551177" cy="18425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181072" y="5172787"/>
            <a:ext cx="551177" cy="18425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761841" y="5168419"/>
            <a:ext cx="551177" cy="18425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349688" y="5167184"/>
            <a:ext cx="551177" cy="18425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936522" y="5167158"/>
            <a:ext cx="551177" cy="18425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517791" y="5179197"/>
            <a:ext cx="551177" cy="184250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118452" y="5176583"/>
            <a:ext cx="551177" cy="18425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715628" y="5170439"/>
            <a:ext cx="551177" cy="18425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295608" y="5167158"/>
            <a:ext cx="551177" cy="18425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0908223" y="5171033"/>
            <a:ext cx="551177" cy="18425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500178" y="5168419"/>
            <a:ext cx="551177" cy="184250"/>
          </a:xfrm>
          <a:prstGeom prst="rect">
            <a:avLst/>
          </a:prstGeom>
        </p:spPr>
      </p:pic>
      <p:grpSp>
        <p:nvGrpSpPr>
          <p:cNvPr id="60" name="Group 59"/>
          <p:cNvGrpSpPr/>
          <p:nvPr/>
        </p:nvGrpSpPr>
        <p:grpSpPr>
          <a:xfrm rot="21089158">
            <a:off x="4993276" y="5824358"/>
            <a:ext cx="1130643" cy="203823"/>
            <a:chOff x="2804984" y="1804319"/>
            <a:chExt cx="1130643" cy="203823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Oval 62"/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4" name="Group 63"/>
          <p:cNvGrpSpPr/>
          <p:nvPr/>
        </p:nvGrpSpPr>
        <p:grpSpPr>
          <a:xfrm rot="21089158">
            <a:off x="6196203" y="5830536"/>
            <a:ext cx="1130643" cy="203823"/>
            <a:chOff x="2804984" y="1804319"/>
            <a:chExt cx="1130643" cy="203823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Oval 66"/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8" name="Group 67"/>
          <p:cNvGrpSpPr/>
          <p:nvPr/>
        </p:nvGrpSpPr>
        <p:grpSpPr>
          <a:xfrm rot="21089158">
            <a:off x="7391486" y="5836714"/>
            <a:ext cx="1130643" cy="203823"/>
            <a:chOff x="2804984" y="1804319"/>
            <a:chExt cx="1130643" cy="203823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/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Oval 70"/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10528" y="4828439"/>
            <a:ext cx="551177" cy="35175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716462" y="4828439"/>
            <a:ext cx="551177" cy="35175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896655" y="4828439"/>
            <a:ext cx="551177" cy="35175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4097039" y="4828439"/>
            <a:ext cx="551177" cy="35175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5298226" y="4828439"/>
            <a:ext cx="551177" cy="351750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6458593" y="4828439"/>
            <a:ext cx="551177" cy="351750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7647147" y="4828439"/>
            <a:ext cx="551177" cy="351750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8812247" y="4837412"/>
            <a:ext cx="551177" cy="351750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0002059" y="4828439"/>
            <a:ext cx="551177" cy="351750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1200139" y="4828439"/>
            <a:ext cx="551177" cy="351750"/>
          </a:xfrm>
          <a:prstGeom prst="rect">
            <a:avLst/>
          </a:prstGeom>
        </p:spPr>
      </p:pic>
      <p:grpSp>
        <p:nvGrpSpPr>
          <p:cNvPr id="84" name="Group 83"/>
          <p:cNvGrpSpPr/>
          <p:nvPr/>
        </p:nvGrpSpPr>
        <p:grpSpPr>
          <a:xfrm>
            <a:off x="172623" y="1079102"/>
            <a:ext cx="4823483" cy="2520773"/>
            <a:chOff x="170982" y="899361"/>
            <a:chExt cx="4823483" cy="2520773"/>
          </a:xfrm>
        </p:grpSpPr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982" y="899361"/>
              <a:ext cx="4823483" cy="2520773"/>
            </a:xfrm>
            <a:prstGeom prst="rect">
              <a:avLst/>
            </a:prstGeom>
          </p:spPr>
        </p:pic>
        <p:sp>
          <p:nvSpPr>
            <p:cNvPr id="86" name="TextBox 85"/>
            <p:cNvSpPr txBox="1"/>
            <p:nvPr/>
          </p:nvSpPr>
          <p:spPr>
            <a:xfrm>
              <a:off x="900907" y="1002172"/>
              <a:ext cx="80962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600" b="1" dirty="0"/>
                <a:t> </a:t>
              </a:r>
              <a:endParaRPr lang="en-GB" sz="6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900907" y="987335"/>
              <a:ext cx="98828" cy="10002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6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90</a:t>
              </a:r>
              <a:endParaRPr lang="en-GB" sz="65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3235383" y="4071901"/>
            <a:ext cx="5397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6366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Expected misalignment in mm of the central APA rails because of the roof deformations during LAr filling</a:t>
            </a:r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11262258" y="1248454"/>
            <a:ext cx="0" cy="514350"/>
          </a:xfrm>
          <a:prstGeom prst="straightConnector1">
            <a:avLst/>
          </a:prstGeom>
          <a:ln w="19050">
            <a:solidFill>
              <a:srgbClr val="0070C0"/>
            </a:solidFill>
            <a:headEnd type="stealth" w="sm" len="lg"/>
            <a:tailEnd type="stealth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7486502" y="1248454"/>
            <a:ext cx="0" cy="514350"/>
          </a:xfrm>
          <a:prstGeom prst="straightConnector1">
            <a:avLst/>
          </a:prstGeom>
          <a:ln w="19050">
            <a:solidFill>
              <a:srgbClr val="00B050"/>
            </a:solidFill>
            <a:headEnd type="stealth" w="sm" len="lg"/>
            <a:tailEnd type="stealth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7993111" y="2350633"/>
            <a:ext cx="0" cy="391885"/>
          </a:xfrm>
          <a:prstGeom prst="straightConnector1">
            <a:avLst/>
          </a:prstGeom>
          <a:ln w="19050">
            <a:solidFill>
              <a:srgbClr val="FFC000"/>
            </a:solidFill>
            <a:headEnd type="stealth" w="sm" len="lg"/>
            <a:tailEnd type="stealth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10009202" y="2350633"/>
            <a:ext cx="0" cy="391885"/>
          </a:xfrm>
          <a:prstGeom prst="straightConnector1">
            <a:avLst/>
          </a:prstGeom>
          <a:ln w="19050">
            <a:solidFill>
              <a:srgbClr val="C00000"/>
            </a:solidFill>
            <a:headEnd type="stealth" w="sm" len="lg"/>
            <a:tailEnd type="stealth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Arc 94"/>
          <p:cNvSpPr/>
          <p:nvPr/>
        </p:nvSpPr>
        <p:spPr>
          <a:xfrm rot="5400000">
            <a:off x="8734231" y="-1273323"/>
            <a:ext cx="1246660" cy="7052594"/>
          </a:xfrm>
          <a:prstGeom prst="arc">
            <a:avLst>
              <a:gd name="adj1" fmla="val 16744201"/>
              <a:gd name="adj2" fmla="val 4841487"/>
            </a:avLst>
          </a:prstGeom>
          <a:ln w="9525">
            <a:solidFill>
              <a:srgbClr val="0070C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698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34441A5-B9D4-4190-A65B-B263C2ED2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86" y="216780"/>
            <a:ext cx="11057467" cy="569268"/>
          </a:xfrm>
        </p:spPr>
        <p:txBody>
          <a:bodyPr/>
          <a:lstStyle/>
          <a:p>
            <a:r>
              <a:rPr lang="en-GB" dirty="0"/>
              <a:t>What is the plan for pre-compensation for the cryostat deformation?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8C9BE9-BBF1-42AF-8FA1-061BB4374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07.01.20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34B1DB-2C2E-4890-A80C-5E36AC0F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Dimitar MLADENOV | DSS design and components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6E0701-28A1-4BE7-8E26-2C234E95E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32682" y="2211169"/>
            <a:ext cx="1130643" cy="203823"/>
            <a:chOff x="2804984" y="1804319"/>
            <a:chExt cx="1130643" cy="203823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/>
          <p:cNvGrpSpPr/>
          <p:nvPr/>
        </p:nvGrpSpPr>
        <p:grpSpPr>
          <a:xfrm rot="21443624">
            <a:off x="1406576" y="2377985"/>
            <a:ext cx="1130643" cy="203823"/>
            <a:chOff x="2804984" y="1804319"/>
            <a:chExt cx="1130643" cy="203823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" name="Group 18"/>
          <p:cNvGrpSpPr/>
          <p:nvPr/>
        </p:nvGrpSpPr>
        <p:grpSpPr>
          <a:xfrm rot="21235540">
            <a:off x="2594110" y="2483830"/>
            <a:ext cx="1130643" cy="203823"/>
            <a:chOff x="2804984" y="1804319"/>
            <a:chExt cx="1130643" cy="203823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22"/>
          <p:cNvGrpSpPr/>
          <p:nvPr/>
        </p:nvGrpSpPr>
        <p:grpSpPr>
          <a:xfrm rot="21089158">
            <a:off x="3792715" y="2532327"/>
            <a:ext cx="1130643" cy="203823"/>
            <a:chOff x="2804984" y="1804319"/>
            <a:chExt cx="1130643" cy="203823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/>
          <p:cNvGrpSpPr/>
          <p:nvPr/>
        </p:nvGrpSpPr>
        <p:grpSpPr>
          <a:xfrm rot="20828876">
            <a:off x="8578668" y="2518484"/>
            <a:ext cx="1130643" cy="203823"/>
            <a:chOff x="2804984" y="1804319"/>
            <a:chExt cx="1130643" cy="203823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" name="Group 30"/>
          <p:cNvGrpSpPr/>
          <p:nvPr/>
        </p:nvGrpSpPr>
        <p:grpSpPr>
          <a:xfrm rot="20607983">
            <a:off x="9752561" y="2414846"/>
            <a:ext cx="1130643" cy="203823"/>
            <a:chOff x="2804984" y="1804319"/>
            <a:chExt cx="1130643" cy="203823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" name="Group 34"/>
          <p:cNvGrpSpPr/>
          <p:nvPr/>
        </p:nvGrpSpPr>
        <p:grpSpPr>
          <a:xfrm rot="20349145">
            <a:off x="10920989" y="2228905"/>
            <a:ext cx="1130643" cy="203823"/>
            <a:chOff x="2804984" y="1804319"/>
            <a:chExt cx="1130643" cy="203823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39" name="Straight Connector 38"/>
          <p:cNvCxnSpPr/>
          <p:nvPr/>
        </p:nvCxnSpPr>
        <p:spPr>
          <a:xfrm>
            <a:off x="140006" y="2251328"/>
            <a:ext cx="11938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17" y="1886340"/>
            <a:ext cx="551177" cy="18425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220" y="1881305"/>
            <a:ext cx="551177" cy="18425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0193" y="1881925"/>
            <a:ext cx="551177" cy="18425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7794" y="1882566"/>
            <a:ext cx="551177" cy="18425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08915" y="1881331"/>
            <a:ext cx="551177" cy="18425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12185" y="1881305"/>
            <a:ext cx="551177" cy="18425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0559" y="1886934"/>
            <a:ext cx="551177" cy="18425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98624" y="1882566"/>
            <a:ext cx="551177" cy="18425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12969" y="1886340"/>
            <a:ext cx="551177" cy="18425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98946" y="1881305"/>
            <a:ext cx="551177" cy="18425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81072" y="1886934"/>
            <a:ext cx="551177" cy="18425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761841" y="1882566"/>
            <a:ext cx="551177" cy="18425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349688" y="1881331"/>
            <a:ext cx="551177" cy="18425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936522" y="1881305"/>
            <a:ext cx="551177" cy="18425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517791" y="1893344"/>
            <a:ext cx="551177" cy="184250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118452" y="1890730"/>
            <a:ext cx="551177" cy="18425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715628" y="1884586"/>
            <a:ext cx="551177" cy="18425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295608" y="1881305"/>
            <a:ext cx="551177" cy="18425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0908223" y="1885180"/>
            <a:ext cx="551177" cy="18425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1500178" y="1882566"/>
            <a:ext cx="551177" cy="184250"/>
          </a:xfrm>
          <a:prstGeom prst="rect">
            <a:avLst/>
          </a:prstGeom>
        </p:spPr>
      </p:pic>
      <p:grpSp>
        <p:nvGrpSpPr>
          <p:cNvPr id="60" name="Group 59"/>
          <p:cNvGrpSpPr/>
          <p:nvPr/>
        </p:nvGrpSpPr>
        <p:grpSpPr>
          <a:xfrm rot="21089158">
            <a:off x="4993276" y="2538505"/>
            <a:ext cx="1130643" cy="203823"/>
            <a:chOff x="2804984" y="1804319"/>
            <a:chExt cx="1130643" cy="203823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Oval 62"/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4" name="Group 63"/>
          <p:cNvGrpSpPr/>
          <p:nvPr/>
        </p:nvGrpSpPr>
        <p:grpSpPr>
          <a:xfrm rot="21089158">
            <a:off x="6196203" y="2544683"/>
            <a:ext cx="1130643" cy="203823"/>
            <a:chOff x="2804984" y="1804319"/>
            <a:chExt cx="1130643" cy="203823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Oval 66"/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8" name="Group 67"/>
          <p:cNvGrpSpPr/>
          <p:nvPr/>
        </p:nvGrpSpPr>
        <p:grpSpPr>
          <a:xfrm rot="21089158">
            <a:off x="7391486" y="2550861"/>
            <a:ext cx="1130643" cy="203823"/>
            <a:chOff x="2804984" y="1804319"/>
            <a:chExt cx="1130643" cy="203823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/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Oval 70"/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10528" y="1542586"/>
            <a:ext cx="551177" cy="35175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716462" y="1542586"/>
            <a:ext cx="551177" cy="35175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896655" y="1542586"/>
            <a:ext cx="551177" cy="35175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4097039" y="1542586"/>
            <a:ext cx="551177" cy="35175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5298226" y="1542586"/>
            <a:ext cx="551177" cy="351750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458593" y="1542586"/>
            <a:ext cx="551177" cy="351750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7647147" y="1542586"/>
            <a:ext cx="551177" cy="351750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8812247" y="1551559"/>
            <a:ext cx="551177" cy="351750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0002059" y="1542586"/>
            <a:ext cx="551177" cy="351750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1200139" y="1542586"/>
            <a:ext cx="551177" cy="351750"/>
          </a:xfrm>
          <a:prstGeom prst="rect">
            <a:avLst/>
          </a:prstGeom>
        </p:spPr>
      </p:pic>
      <p:sp>
        <p:nvSpPr>
          <p:cNvPr id="89" name="TextBox 88"/>
          <p:cNvSpPr txBox="1"/>
          <p:nvPr/>
        </p:nvSpPr>
        <p:spPr>
          <a:xfrm>
            <a:off x="0" y="786048"/>
            <a:ext cx="11906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6366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Expected misalignment in mm of the central APA rails because of the roof deformations during LAr filling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C855BC75-40A4-F34A-A204-19C861C7A9C7}"/>
              </a:ext>
            </a:extLst>
          </p:cNvPr>
          <p:cNvGrpSpPr/>
          <p:nvPr/>
        </p:nvGrpSpPr>
        <p:grpSpPr>
          <a:xfrm rot="20370822">
            <a:off x="170957" y="4567035"/>
            <a:ext cx="1130643" cy="203823"/>
            <a:chOff x="2804984" y="1804319"/>
            <a:chExt cx="1130643" cy="203823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9582573C-7006-714D-B5C1-2D271914B856}"/>
                </a:ext>
              </a:extLst>
            </p:cNvPr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7E4AF70-D473-7D48-A270-94F67BBE77F5}"/>
                </a:ext>
              </a:extLst>
            </p:cNvPr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BC6E788C-F1A0-0445-AA51-D835E25E0735}"/>
                </a:ext>
              </a:extLst>
            </p:cNvPr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818A099-D7D0-DD45-BF18-B49A19685758}"/>
              </a:ext>
            </a:extLst>
          </p:cNvPr>
          <p:cNvGrpSpPr/>
          <p:nvPr/>
        </p:nvGrpSpPr>
        <p:grpSpPr>
          <a:xfrm rot="20506734">
            <a:off x="1377002" y="4342944"/>
            <a:ext cx="1130643" cy="203823"/>
            <a:chOff x="2804984" y="1804319"/>
            <a:chExt cx="1130643" cy="203823"/>
          </a:xfrm>
        </p:grpSpPr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4D138332-FD0C-994F-AE3D-D6FC8D1FDCAD}"/>
                </a:ext>
              </a:extLst>
            </p:cNvPr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92B39401-3D42-1F4D-8AB4-284933876344}"/>
                </a:ext>
              </a:extLst>
            </p:cNvPr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504DF08D-E09C-2A4C-A315-AE2F201FBEDB}"/>
                </a:ext>
              </a:extLst>
            </p:cNvPr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9E1EE286-95AA-904F-B057-D2B5209741E9}"/>
              </a:ext>
            </a:extLst>
          </p:cNvPr>
          <p:cNvGrpSpPr/>
          <p:nvPr/>
        </p:nvGrpSpPr>
        <p:grpSpPr>
          <a:xfrm rot="20883467">
            <a:off x="2581125" y="4222834"/>
            <a:ext cx="1130643" cy="203823"/>
            <a:chOff x="2804984" y="1804319"/>
            <a:chExt cx="1130643" cy="203823"/>
          </a:xfrm>
        </p:grpSpPr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123F7637-452C-724D-9BBC-1A9C48EA2575}"/>
                </a:ext>
              </a:extLst>
            </p:cNvPr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8782AED9-A356-CC4B-B4A4-09A2AABFF510}"/>
                </a:ext>
              </a:extLst>
            </p:cNvPr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9582DC74-0E2B-BA4B-A2FC-EAA0282FA284}"/>
                </a:ext>
              </a:extLst>
            </p:cNvPr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332DBB30-4021-9C4F-9AC1-B9A01271A859}"/>
              </a:ext>
            </a:extLst>
          </p:cNvPr>
          <p:cNvGrpSpPr/>
          <p:nvPr/>
        </p:nvGrpSpPr>
        <p:grpSpPr>
          <a:xfrm rot="21089158">
            <a:off x="3780621" y="4184384"/>
            <a:ext cx="1130643" cy="203823"/>
            <a:chOff x="2804984" y="1804319"/>
            <a:chExt cx="1130643" cy="203823"/>
          </a:xfrm>
        </p:grpSpPr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9E177D81-E428-3F41-A3D5-9A88906E51B0}"/>
                </a:ext>
              </a:extLst>
            </p:cNvPr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C2586DE2-E0DB-E64B-ABBC-8EB5A88CEDC9}"/>
                </a:ext>
              </a:extLst>
            </p:cNvPr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2570041F-FDDF-B143-9521-C01EC93FF757}"/>
                </a:ext>
              </a:extLst>
            </p:cNvPr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7E159DC1-19B8-DA4C-8C42-D84FFA7F0CEC}"/>
              </a:ext>
            </a:extLst>
          </p:cNvPr>
          <p:cNvGrpSpPr/>
          <p:nvPr/>
        </p:nvGrpSpPr>
        <p:grpSpPr>
          <a:xfrm rot="21441692">
            <a:off x="8566178" y="4319784"/>
            <a:ext cx="1130643" cy="203823"/>
            <a:chOff x="2804984" y="1804319"/>
            <a:chExt cx="1130643" cy="203823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AA788E98-8510-A94F-A846-FB0EEFF341DF}"/>
                </a:ext>
              </a:extLst>
            </p:cNvPr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17B8476B-13A1-3448-94E0-5E34A1A780FA}"/>
                </a:ext>
              </a:extLst>
            </p:cNvPr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442F02A3-5EB6-AC4A-8E11-DA5C7996488B}"/>
                </a:ext>
              </a:extLst>
            </p:cNvPr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254F033A-FC17-C742-BB7E-FA77723F701A}"/>
              </a:ext>
            </a:extLst>
          </p:cNvPr>
          <p:cNvGrpSpPr/>
          <p:nvPr/>
        </p:nvGrpSpPr>
        <p:grpSpPr>
          <a:xfrm rot="21411784">
            <a:off x="9740071" y="4455986"/>
            <a:ext cx="1130643" cy="203823"/>
            <a:chOff x="2804984" y="1804319"/>
            <a:chExt cx="1130643" cy="203823"/>
          </a:xfrm>
        </p:grpSpPr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7A527EA5-3122-9D49-8E2E-5746FE66404E}"/>
                </a:ext>
              </a:extLst>
            </p:cNvPr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3CB616F5-B5FE-CD46-A612-63FE2E901ABE}"/>
                </a:ext>
              </a:extLst>
            </p:cNvPr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2900A36B-AF69-D745-A0D7-DABD67AAF335}"/>
                </a:ext>
              </a:extLst>
            </p:cNvPr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D0E8FED5-7F5A-CD4F-A498-CEBE837EF9FE}"/>
              </a:ext>
            </a:extLst>
          </p:cNvPr>
          <p:cNvGrpSpPr/>
          <p:nvPr/>
        </p:nvGrpSpPr>
        <p:grpSpPr>
          <a:xfrm>
            <a:off x="10908499" y="4599825"/>
            <a:ext cx="1130643" cy="203823"/>
            <a:chOff x="2804984" y="1804319"/>
            <a:chExt cx="1130643" cy="203823"/>
          </a:xfrm>
        </p:grpSpPr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C1C8397-C526-3641-B6BA-EE71161D4D27}"/>
                </a:ext>
              </a:extLst>
            </p:cNvPr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8A3F8069-0AE4-A144-9C44-851E0915323D}"/>
                </a:ext>
              </a:extLst>
            </p:cNvPr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BCE09856-D87A-5B4A-B53E-AACB829C7C49}"/>
                </a:ext>
              </a:extLst>
            </p:cNvPr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6E1CCCB5-08F7-4F47-B6AA-CFFEF2521B5F}"/>
              </a:ext>
            </a:extLst>
          </p:cNvPr>
          <p:cNvCxnSpPr/>
          <p:nvPr/>
        </p:nvCxnSpPr>
        <p:spPr>
          <a:xfrm>
            <a:off x="100403" y="4262503"/>
            <a:ext cx="11938462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5" name="Picture 124">
            <a:extLst>
              <a:ext uri="{FF2B5EF4-FFF2-40B4-BE49-F238E27FC236}">
                <a16:creationId xmlns:a16="http://schemas.microsoft.com/office/drawing/2014/main" id="{EB39C4F8-C9E6-DD45-966C-10F5473C3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27" y="3747600"/>
            <a:ext cx="551177" cy="184250"/>
          </a:xfrm>
          <a:prstGeom prst="rect">
            <a:avLst/>
          </a:prstGeom>
        </p:spPr>
      </p:pic>
      <p:pic>
        <p:nvPicPr>
          <p:cNvPr id="126" name="Picture 125">
            <a:extLst>
              <a:ext uri="{FF2B5EF4-FFF2-40B4-BE49-F238E27FC236}">
                <a16:creationId xmlns:a16="http://schemas.microsoft.com/office/drawing/2014/main" id="{958AFD71-666F-8F4E-BC1B-83ACDAD166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730" y="3742565"/>
            <a:ext cx="551177" cy="184250"/>
          </a:xfrm>
          <a:prstGeom prst="rect">
            <a:avLst/>
          </a:prstGeom>
        </p:spPr>
      </p:pic>
      <p:pic>
        <p:nvPicPr>
          <p:cNvPr id="127" name="Picture 126">
            <a:extLst>
              <a:ext uri="{FF2B5EF4-FFF2-40B4-BE49-F238E27FC236}">
                <a16:creationId xmlns:a16="http://schemas.microsoft.com/office/drawing/2014/main" id="{20B7498A-F5C1-8448-8638-45D7A28E3C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7703" y="3743185"/>
            <a:ext cx="551177" cy="184250"/>
          </a:xfrm>
          <a:prstGeom prst="rect">
            <a:avLst/>
          </a:prstGeom>
        </p:spPr>
      </p:pic>
      <p:pic>
        <p:nvPicPr>
          <p:cNvPr id="128" name="Picture 127">
            <a:extLst>
              <a:ext uri="{FF2B5EF4-FFF2-40B4-BE49-F238E27FC236}">
                <a16:creationId xmlns:a16="http://schemas.microsoft.com/office/drawing/2014/main" id="{4CADA9B9-36C6-6E46-8E41-ECDC8DA8C3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5304" y="3743826"/>
            <a:ext cx="551177" cy="184250"/>
          </a:xfrm>
          <a:prstGeom prst="rect">
            <a:avLst/>
          </a:prstGeom>
        </p:spPr>
      </p:pic>
      <p:pic>
        <p:nvPicPr>
          <p:cNvPr id="129" name="Picture 128">
            <a:extLst>
              <a:ext uri="{FF2B5EF4-FFF2-40B4-BE49-F238E27FC236}">
                <a16:creationId xmlns:a16="http://schemas.microsoft.com/office/drawing/2014/main" id="{16A883E6-ED0E-9044-B202-3A369FE456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6425" y="3742591"/>
            <a:ext cx="551177" cy="184250"/>
          </a:xfrm>
          <a:prstGeom prst="rect">
            <a:avLst/>
          </a:prstGeom>
        </p:spPr>
      </p:pic>
      <p:pic>
        <p:nvPicPr>
          <p:cNvPr id="130" name="Picture 129">
            <a:extLst>
              <a:ext uri="{FF2B5EF4-FFF2-40B4-BE49-F238E27FC236}">
                <a16:creationId xmlns:a16="http://schemas.microsoft.com/office/drawing/2014/main" id="{FD4CE0D9-762B-0643-90E7-AC5433E8CB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99695" y="3742565"/>
            <a:ext cx="551177" cy="184250"/>
          </a:xfrm>
          <a:prstGeom prst="rect">
            <a:avLst/>
          </a:prstGeom>
        </p:spPr>
      </p:pic>
      <p:pic>
        <p:nvPicPr>
          <p:cNvPr id="131" name="Picture 130">
            <a:extLst>
              <a:ext uri="{FF2B5EF4-FFF2-40B4-BE49-F238E27FC236}">
                <a16:creationId xmlns:a16="http://schemas.microsoft.com/office/drawing/2014/main" id="{B122EA2A-0AED-3749-B829-F87CC5AD7E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98069" y="3748194"/>
            <a:ext cx="551177" cy="184250"/>
          </a:xfrm>
          <a:prstGeom prst="rect">
            <a:avLst/>
          </a:prstGeom>
        </p:spPr>
      </p:pic>
      <p:pic>
        <p:nvPicPr>
          <p:cNvPr id="132" name="Picture 131">
            <a:extLst>
              <a:ext uri="{FF2B5EF4-FFF2-40B4-BE49-F238E27FC236}">
                <a16:creationId xmlns:a16="http://schemas.microsoft.com/office/drawing/2014/main" id="{06FAE8E2-3C6E-7B4C-AEC2-B4A950C52F9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86134" y="3743826"/>
            <a:ext cx="551177" cy="184250"/>
          </a:xfrm>
          <a:prstGeom prst="rect">
            <a:avLst/>
          </a:prstGeom>
        </p:spPr>
      </p:pic>
      <p:pic>
        <p:nvPicPr>
          <p:cNvPr id="133" name="Picture 132">
            <a:extLst>
              <a:ext uri="{FF2B5EF4-FFF2-40B4-BE49-F238E27FC236}">
                <a16:creationId xmlns:a16="http://schemas.microsoft.com/office/drawing/2014/main" id="{13753FDF-11D2-2A49-B466-8B6544723D6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00479" y="3747600"/>
            <a:ext cx="551177" cy="184250"/>
          </a:xfrm>
          <a:prstGeom prst="rect">
            <a:avLst/>
          </a:prstGeom>
        </p:spPr>
      </p:pic>
      <p:pic>
        <p:nvPicPr>
          <p:cNvPr id="134" name="Picture 133">
            <a:extLst>
              <a:ext uri="{FF2B5EF4-FFF2-40B4-BE49-F238E27FC236}">
                <a16:creationId xmlns:a16="http://schemas.microsoft.com/office/drawing/2014/main" id="{1803727E-B4A0-DC4E-BC41-E47E4A44D5A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86456" y="3742565"/>
            <a:ext cx="551177" cy="184250"/>
          </a:xfrm>
          <a:prstGeom prst="rect">
            <a:avLst/>
          </a:prstGeom>
        </p:spPr>
      </p:pic>
      <p:pic>
        <p:nvPicPr>
          <p:cNvPr id="135" name="Picture 134">
            <a:extLst>
              <a:ext uri="{FF2B5EF4-FFF2-40B4-BE49-F238E27FC236}">
                <a16:creationId xmlns:a16="http://schemas.microsoft.com/office/drawing/2014/main" id="{E2EA46DE-51CF-AC48-8D14-0D56E03A980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68582" y="3748194"/>
            <a:ext cx="551177" cy="184250"/>
          </a:xfrm>
          <a:prstGeom prst="rect">
            <a:avLst/>
          </a:prstGeom>
        </p:spPr>
      </p:pic>
      <p:pic>
        <p:nvPicPr>
          <p:cNvPr id="136" name="Picture 135">
            <a:extLst>
              <a:ext uri="{FF2B5EF4-FFF2-40B4-BE49-F238E27FC236}">
                <a16:creationId xmlns:a16="http://schemas.microsoft.com/office/drawing/2014/main" id="{E849EBE8-91D0-0546-B5D7-6A287012F67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749351" y="3743826"/>
            <a:ext cx="551177" cy="184250"/>
          </a:xfrm>
          <a:prstGeom prst="rect">
            <a:avLst/>
          </a:prstGeom>
        </p:spPr>
      </p:pic>
      <p:pic>
        <p:nvPicPr>
          <p:cNvPr id="137" name="Picture 136">
            <a:extLst>
              <a:ext uri="{FF2B5EF4-FFF2-40B4-BE49-F238E27FC236}">
                <a16:creationId xmlns:a16="http://schemas.microsoft.com/office/drawing/2014/main" id="{EC23F01D-A3EE-5A49-8366-1EDE0977F64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337198" y="3742591"/>
            <a:ext cx="551177" cy="184250"/>
          </a:xfrm>
          <a:prstGeom prst="rect">
            <a:avLst/>
          </a:prstGeom>
        </p:spPr>
      </p:pic>
      <p:pic>
        <p:nvPicPr>
          <p:cNvPr id="138" name="Picture 137">
            <a:extLst>
              <a:ext uri="{FF2B5EF4-FFF2-40B4-BE49-F238E27FC236}">
                <a16:creationId xmlns:a16="http://schemas.microsoft.com/office/drawing/2014/main" id="{ACFC35B5-061B-1746-A738-0D3A439E971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924032" y="3742565"/>
            <a:ext cx="551177" cy="184250"/>
          </a:xfrm>
          <a:prstGeom prst="rect">
            <a:avLst/>
          </a:prstGeom>
        </p:spPr>
      </p:pic>
      <p:pic>
        <p:nvPicPr>
          <p:cNvPr id="139" name="Picture 138">
            <a:extLst>
              <a:ext uri="{FF2B5EF4-FFF2-40B4-BE49-F238E27FC236}">
                <a16:creationId xmlns:a16="http://schemas.microsoft.com/office/drawing/2014/main" id="{F7F4CAC3-B80D-F24D-93DC-F42FB429B0F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505301" y="3754604"/>
            <a:ext cx="551177" cy="184250"/>
          </a:xfrm>
          <a:prstGeom prst="rect">
            <a:avLst/>
          </a:prstGeom>
        </p:spPr>
      </p:pic>
      <p:pic>
        <p:nvPicPr>
          <p:cNvPr id="140" name="Picture 139">
            <a:extLst>
              <a:ext uri="{FF2B5EF4-FFF2-40B4-BE49-F238E27FC236}">
                <a16:creationId xmlns:a16="http://schemas.microsoft.com/office/drawing/2014/main" id="{203A92D0-83A1-564A-9A01-85CD2115B6B9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105962" y="3751990"/>
            <a:ext cx="551177" cy="184250"/>
          </a:xfrm>
          <a:prstGeom prst="rect">
            <a:avLst/>
          </a:prstGeom>
        </p:spPr>
      </p:pic>
      <p:pic>
        <p:nvPicPr>
          <p:cNvPr id="141" name="Picture 140">
            <a:extLst>
              <a:ext uri="{FF2B5EF4-FFF2-40B4-BE49-F238E27FC236}">
                <a16:creationId xmlns:a16="http://schemas.microsoft.com/office/drawing/2014/main" id="{FFFA1247-8B01-9B4A-82AE-20CE1429B38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703138" y="3745846"/>
            <a:ext cx="551177" cy="184250"/>
          </a:xfrm>
          <a:prstGeom prst="rect">
            <a:avLst/>
          </a:prstGeom>
        </p:spPr>
      </p:pic>
      <p:pic>
        <p:nvPicPr>
          <p:cNvPr id="142" name="Picture 141">
            <a:extLst>
              <a:ext uri="{FF2B5EF4-FFF2-40B4-BE49-F238E27FC236}">
                <a16:creationId xmlns:a16="http://schemas.microsoft.com/office/drawing/2014/main" id="{3A7FA994-8CD6-5E45-9535-AE4C67D136A1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283118" y="3742565"/>
            <a:ext cx="551177" cy="184250"/>
          </a:xfrm>
          <a:prstGeom prst="rect">
            <a:avLst/>
          </a:prstGeom>
        </p:spPr>
      </p:pic>
      <p:pic>
        <p:nvPicPr>
          <p:cNvPr id="143" name="Picture 142">
            <a:extLst>
              <a:ext uri="{FF2B5EF4-FFF2-40B4-BE49-F238E27FC236}">
                <a16:creationId xmlns:a16="http://schemas.microsoft.com/office/drawing/2014/main" id="{D8841A75-1216-CE46-B0BA-AFA59251A24A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0895733" y="3746440"/>
            <a:ext cx="551177" cy="184250"/>
          </a:xfrm>
          <a:prstGeom prst="rect">
            <a:avLst/>
          </a:prstGeom>
        </p:spPr>
      </p:pic>
      <p:pic>
        <p:nvPicPr>
          <p:cNvPr id="144" name="Picture 143">
            <a:extLst>
              <a:ext uri="{FF2B5EF4-FFF2-40B4-BE49-F238E27FC236}">
                <a16:creationId xmlns:a16="http://schemas.microsoft.com/office/drawing/2014/main" id="{2917AACB-AF34-D745-8A34-3B91843C1FC9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1487688" y="3743826"/>
            <a:ext cx="551177" cy="184250"/>
          </a:xfrm>
          <a:prstGeom prst="rect">
            <a:avLst/>
          </a:prstGeom>
        </p:spPr>
      </p:pic>
      <p:grpSp>
        <p:nvGrpSpPr>
          <p:cNvPr id="145" name="Group 144">
            <a:extLst>
              <a:ext uri="{FF2B5EF4-FFF2-40B4-BE49-F238E27FC236}">
                <a16:creationId xmlns:a16="http://schemas.microsoft.com/office/drawing/2014/main" id="{6E9BA07F-B1C4-2848-A01F-7CC79DE552DA}"/>
              </a:ext>
            </a:extLst>
          </p:cNvPr>
          <p:cNvGrpSpPr/>
          <p:nvPr/>
        </p:nvGrpSpPr>
        <p:grpSpPr>
          <a:xfrm rot="21089158">
            <a:off x="4982302" y="4189751"/>
            <a:ext cx="1130643" cy="203823"/>
            <a:chOff x="2804984" y="1804319"/>
            <a:chExt cx="1130643" cy="203823"/>
          </a:xfrm>
        </p:grpSpPr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730B4FAD-96D7-0B40-B0BF-40A471C5B74D}"/>
                </a:ext>
              </a:extLst>
            </p:cNvPr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F002DD55-5795-AB49-B114-8B09BF5B632D}"/>
                </a:ext>
              </a:extLst>
            </p:cNvPr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DCB02FEC-BE00-404B-B0E6-72CFB55C06CF}"/>
                </a:ext>
              </a:extLst>
            </p:cNvPr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D8E577F9-377F-3448-9D68-B25108C01F66}"/>
              </a:ext>
            </a:extLst>
          </p:cNvPr>
          <p:cNvGrpSpPr/>
          <p:nvPr/>
        </p:nvGrpSpPr>
        <p:grpSpPr>
          <a:xfrm rot="21089158">
            <a:off x="6198912" y="4211312"/>
            <a:ext cx="1130643" cy="203823"/>
            <a:chOff x="2804984" y="1804319"/>
            <a:chExt cx="1130643" cy="203823"/>
          </a:xfrm>
        </p:grpSpPr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79638ABA-61F7-234A-9FF6-768A5AEE9E71}"/>
                </a:ext>
              </a:extLst>
            </p:cNvPr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B3E07864-DA32-4342-B5BB-1660A87B0464}"/>
                </a:ext>
              </a:extLst>
            </p:cNvPr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CA7C9CA6-AB40-2D40-9B49-3CC02AE691A5}"/>
                </a:ext>
              </a:extLst>
            </p:cNvPr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6F5D5E35-B5EC-5242-B811-3310A553C9AA}"/>
              </a:ext>
            </a:extLst>
          </p:cNvPr>
          <p:cNvGrpSpPr/>
          <p:nvPr/>
        </p:nvGrpSpPr>
        <p:grpSpPr>
          <a:xfrm rot="21158911">
            <a:off x="7377668" y="4233612"/>
            <a:ext cx="1130643" cy="203823"/>
            <a:chOff x="2804984" y="1804319"/>
            <a:chExt cx="1130643" cy="203823"/>
          </a:xfrm>
        </p:grpSpPr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9204C285-CC89-BF4B-B14B-A58049F346B7}"/>
                </a:ext>
              </a:extLst>
            </p:cNvPr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17F36408-2E53-B542-AC7D-EEB3BE9274D9}"/>
                </a:ext>
              </a:extLst>
            </p:cNvPr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9C49C9E3-5BD4-7542-ABF9-7528C60BF014}"/>
                </a:ext>
              </a:extLst>
            </p:cNvPr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57" name="Picture 156">
            <a:extLst>
              <a:ext uri="{FF2B5EF4-FFF2-40B4-BE49-F238E27FC236}">
                <a16:creationId xmlns:a16="http://schemas.microsoft.com/office/drawing/2014/main" id="{2317E029-78FB-764C-A13E-3E5CE4B47547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98038" y="3403846"/>
            <a:ext cx="551177" cy="351750"/>
          </a:xfrm>
          <a:prstGeom prst="rect">
            <a:avLst/>
          </a:prstGeom>
        </p:spPr>
      </p:pic>
      <p:pic>
        <p:nvPicPr>
          <p:cNvPr id="158" name="Picture 157">
            <a:extLst>
              <a:ext uri="{FF2B5EF4-FFF2-40B4-BE49-F238E27FC236}">
                <a16:creationId xmlns:a16="http://schemas.microsoft.com/office/drawing/2014/main" id="{94CB23DF-9B00-A841-AF08-60BD3FB1E445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703972" y="3403846"/>
            <a:ext cx="551177" cy="351750"/>
          </a:xfrm>
          <a:prstGeom prst="rect">
            <a:avLst/>
          </a:prstGeom>
        </p:spPr>
      </p:pic>
      <p:pic>
        <p:nvPicPr>
          <p:cNvPr id="159" name="Picture 158">
            <a:extLst>
              <a:ext uri="{FF2B5EF4-FFF2-40B4-BE49-F238E27FC236}">
                <a16:creationId xmlns:a16="http://schemas.microsoft.com/office/drawing/2014/main" id="{5C30A939-5167-DA43-8E55-DFDC43E75CD3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884165" y="3403846"/>
            <a:ext cx="551177" cy="351750"/>
          </a:xfrm>
          <a:prstGeom prst="rect">
            <a:avLst/>
          </a:prstGeom>
        </p:spPr>
      </p:pic>
      <p:pic>
        <p:nvPicPr>
          <p:cNvPr id="160" name="Picture 159">
            <a:extLst>
              <a:ext uri="{FF2B5EF4-FFF2-40B4-BE49-F238E27FC236}">
                <a16:creationId xmlns:a16="http://schemas.microsoft.com/office/drawing/2014/main" id="{F30AE9D3-B20C-AF48-B631-4961A45319CB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4084549" y="3403846"/>
            <a:ext cx="551177" cy="351750"/>
          </a:xfrm>
          <a:prstGeom prst="rect">
            <a:avLst/>
          </a:prstGeom>
        </p:spPr>
      </p:pic>
      <p:pic>
        <p:nvPicPr>
          <p:cNvPr id="161" name="Picture 160">
            <a:extLst>
              <a:ext uri="{FF2B5EF4-FFF2-40B4-BE49-F238E27FC236}">
                <a16:creationId xmlns:a16="http://schemas.microsoft.com/office/drawing/2014/main" id="{1156D3E1-2E1F-4A41-901F-8E9629756038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5285736" y="3403846"/>
            <a:ext cx="551177" cy="351750"/>
          </a:xfrm>
          <a:prstGeom prst="rect">
            <a:avLst/>
          </a:prstGeom>
        </p:spPr>
      </p:pic>
      <p:pic>
        <p:nvPicPr>
          <p:cNvPr id="162" name="Picture 161">
            <a:extLst>
              <a:ext uri="{FF2B5EF4-FFF2-40B4-BE49-F238E27FC236}">
                <a16:creationId xmlns:a16="http://schemas.microsoft.com/office/drawing/2014/main" id="{C341A32A-28FE-0943-BAB6-2A1568CFFA37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446103" y="3403846"/>
            <a:ext cx="551177" cy="351750"/>
          </a:xfrm>
          <a:prstGeom prst="rect">
            <a:avLst/>
          </a:prstGeom>
        </p:spPr>
      </p:pic>
      <p:pic>
        <p:nvPicPr>
          <p:cNvPr id="163" name="Picture 162">
            <a:extLst>
              <a:ext uri="{FF2B5EF4-FFF2-40B4-BE49-F238E27FC236}">
                <a16:creationId xmlns:a16="http://schemas.microsoft.com/office/drawing/2014/main" id="{8FE33CF5-81C1-4446-9905-CF37A6F13CAA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7634657" y="3403846"/>
            <a:ext cx="551177" cy="351750"/>
          </a:xfrm>
          <a:prstGeom prst="rect">
            <a:avLst/>
          </a:prstGeom>
        </p:spPr>
      </p:pic>
      <p:pic>
        <p:nvPicPr>
          <p:cNvPr id="164" name="Picture 163">
            <a:extLst>
              <a:ext uri="{FF2B5EF4-FFF2-40B4-BE49-F238E27FC236}">
                <a16:creationId xmlns:a16="http://schemas.microsoft.com/office/drawing/2014/main" id="{543DE3BB-0728-C946-A329-89256C56D142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8799757" y="3412819"/>
            <a:ext cx="551177" cy="351750"/>
          </a:xfrm>
          <a:prstGeom prst="rect">
            <a:avLst/>
          </a:prstGeom>
        </p:spPr>
      </p:pic>
      <p:pic>
        <p:nvPicPr>
          <p:cNvPr id="165" name="Picture 164">
            <a:extLst>
              <a:ext uri="{FF2B5EF4-FFF2-40B4-BE49-F238E27FC236}">
                <a16:creationId xmlns:a16="http://schemas.microsoft.com/office/drawing/2014/main" id="{7E7D02F3-FF72-004C-AFCB-B3A41AFC55D6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9989569" y="3403846"/>
            <a:ext cx="551177" cy="351750"/>
          </a:xfrm>
          <a:prstGeom prst="rect">
            <a:avLst/>
          </a:prstGeom>
        </p:spPr>
      </p:pic>
      <p:pic>
        <p:nvPicPr>
          <p:cNvPr id="166" name="Picture 165">
            <a:extLst>
              <a:ext uri="{FF2B5EF4-FFF2-40B4-BE49-F238E27FC236}">
                <a16:creationId xmlns:a16="http://schemas.microsoft.com/office/drawing/2014/main" id="{01ECA718-939A-464A-8466-46FB3A99B69E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1187649" y="3403846"/>
            <a:ext cx="551177" cy="351750"/>
          </a:xfrm>
          <a:prstGeom prst="rect">
            <a:avLst/>
          </a:prstGeom>
        </p:spPr>
      </p:pic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94D1183F-04C3-E047-9192-CCC6032886CA}"/>
              </a:ext>
            </a:extLst>
          </p:cNvPr>
          <p:cNvCxnSpPr/>
          <p:nvPr/>
        </p:nvCxnSpPr>
        <p:spPr>
          <a:xfrm>
            <a:off x="117893" y="4744683"/>
            <a:ext cx="1193846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86E40F0-AE2C-9C41-A34D-293A7AC2155F}"/>
              </a:ext>
            </a:extLst>
          </p:cNvPr>
          <p:cNvCxnSpPr>
            <a:cxnSpLocks/>
          </p:cNvCxnSpPr>
          <p:nvPr/>
        </p:nvCxnSpPr>
        <p:spPr>
          <a:xfrm flipH="1" flipV="1">
            <a:off x="838201" y="4303665"/>
            <a:ext cx="430191" cy="841806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13C32382-D68E-564A-BF60-C6F62EC49FB9}"/>
              </a:ext>
            </a:extLst>
          </p:cNvPr>
          <p:cNvSpPr txBox="1"/>
          <p:nvPr/>
        </p:nvSpPr>
        <p:spPr>
          <a:xfrm>
            <a:off x="1410193" y="5145471"/>
            <a:ext cx="234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Do we lower the ends?</a:t>
            </a: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6B70C90A-9CC1-CB4F-80D4-503099E3480A}"/>
              </a:ext>
            </a:extLst>
          </p:cNvPr>
          <p:cNvCxnSpPr>
            <a:cxnSpLocks/>
          </p:cNvCxnSpPr>
          <p:nvPr/>
        </p:nvCxnSpPr>
        <p:spPr>
          <a:xfrm flipV="1">
            <a:off x="7647147" y="4776988"/>
            <a:ext cx="1438092" cy="464865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>
            <a:extLst>
              <a:ext uri="{FF2B5EF4-FFF2-40B4-BE49-F238E27FC236}">
                <a16:creationId xmlns:a16="http://schemas.microsoft.com/office/drawing/2014/main" id="{F8C16B9E-9203-9247-8419-697DA02E12DA}"/>
              </a:ext>
            </a:extLst>
          </p:cNvPr>
          <p:cNvSpPr txBox="1"/>
          <p:nvPr/>
        </p:nvSpPr>
        <p:spPr>
          <a:xfrm>
            <a:off x="4988762" y="5048719"/>
            <a:ext cx="271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Or do we raise the middle?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8813D565-AE64-634D-B89A-79D402612571}"/>
              </a:ext>
            </a:extLst>
          </p:cNvPr>
          <p:cNvSpPr txBox="1"/>
          <p:nvPr/>
        </p:nvSpPr>
        <p:spPr>
          <a:xfrm>
            <a:off x="404221" y="5903282"/>
            <a:ext cx="5430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height of the TCO beams and DSS depends on this? 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A9CB25CB-45C2-914C-B35A-A9E1B820FDE5}"/>
              </a:ext>
            </a:extLst>
          </p:cNvPr>
          <p:cNvSpPr txBox="1"/>
          <p:nvPr/>
        </p:nvSpPr>
        <p:spPr>
          <a:xfrm>
            <a:off x="6543877" y="4382285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12.5mm</a:t>
            </a:r>
          </a:p>
        </p:txBody>
      </p:sp>
      <p:cxnSp>
        <p:nvCxnSpPr>
          <p:cNvPr id="173" name="Straight Arrow Connector 172">
            <a:extLst>
              <a:ext uri="{FF2B5EF4-FFF2-40B4-BE49-F238E27FC236}">
                <a16:creationId xmlns:a16="http://schemas.microsoft.com/office/drawing/2014/main" id="{7DBC8888-15CA-0640-AD4A-6A10EB635117}"/>
              </a:ext>
            </a:extLst>
          </p:cNvPr>
          <p:cNvCxnSpPr/>
          <p:nvPr/>
        </p:nvCxnSpPr>
        <p:spPr>
          <a:xfrm>
            <a:off x="6565692" y="4244899"/>
            <a:ext cx="0" cy="49453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197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7DCB8-733A-324B-B70D-4F009B0B0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</p:spPr>
        <p:txBody>
          <a:bodyPr/>
          <a:lstStyle/>
          <a:p>
            <a:r>
              <a:rPr lang="en-US" dirty="0"/>
              <a:t>How do the CPA move as the DSS beams tip?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AFDA0-C117-C640-9A38-8782299B031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19791" y="1001878"/>
            <a:ext cx="6347276" cy="5083010"/>
          </a:xfrm>
        </p:spPr>
        <p:txBody>
          <a:bodyPr/>
          <a:lstStyle/>
          <a:p>
            <a:r>
              <a:rPr lang="en-US" dirty="0"/>
              <a:t>CPA panels need to shift as the beams tip.</a:t>
            </a:r>
          </a:p>
          <a:p>
            <a:pPr lvl="1"/>
            <a:r>
              <a:rPr lang="en-US" dirty="0"/>
              <a:t>CPA connections must be flexible and the latches allow rotation.</a:t>
            </a:r>
          </a:p>
          <a:p>
            <a:r>
              <a:rPr lang="en-US" dirty="0"/>
              <a:t>The holes for the HV buss are 3/8= 9.5mm and the wire ??mm. Shifts of 12mm could be a problem. Shifts of 3mm would probably be OK.</a:t>
            </a:r>
          </a:p>
          <a:p>
            <a:r>
              <a:rPr lang="en-US" dirty="0"/>
              <a:t>Pins are 12.5mm and the slots 25mm so motion of +/- 6mm are permitted with no tolerance.</a:t>
            </a:r>
          </a:p>
          <a:p>
            <a:pPr lvl="1"/>
            <a:r>
              <a:rPr lang="en-US" dirty="0"/>
              <a:t>DSS beams will need to be slowly adjusted to position.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BDC6E38-7627-0B46-A5A9-9848D6459592}"/>
              </a:ext>
            </a:extLst>
          </p:cNvPr>
          <p:cNvGrpSpPr/>
          <p:nvPr/>
        </p:nvGrpSpPr>
        <p:grpSpPr>
          <a:xfrm rot="20272624">
            <a:off x="992528" y="3119588"/>
            <a:ext cx="1769383" cy="401385"/>
            <a:chOff x="2845210" y="1718758"/>
            <a:chExt cx="1130643" cy="203821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5A577BB3-FF5A-554C-B59F-EBDCD1271818}"/>
                </a:ext>
              </a:extLst>
            </p:cNvPr>
            <p:cNvCxnSpPr/>
            <p:nvPr/>
          </p:nvCxnSpPr>
          <p:spPr>
            <a:xfrm>
              <a:off x="2845210" y="1737058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0D55D12-076D-BA49-BD90-66C8F979B60D}"/>
                </a:ext>
              </a:extLst>
            </p:cNvPr>
            <p:cNvSpPr/>
            <p:nvPr/>
          </p:nvSpPr>
          <p:spPr>
            <a:xfrm>
              <a:off x="2950243" y="1718758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282E4754-D3BD-9B47-8905-B8D386C07D1E}"/>
                </a:ext>
              </a:extLst>
            </p:cNvPr>
            <p:cNvSpPr/>
            <p:nvPr/>
          </p:nvSpPr>
          <p:spPr>
            <a:xfrm>
              <a:off x="3740818" y="1842260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D634476-3526-944C-B47A-1BCACAA6D33C}"/>
              </a:ext>
            </a:extLst>
          </p:cNvPr>
          <p:cNvGrpSpPr/>
          <p:nvPr/>
        </p:nvGrpSpPr>
        <p:grpSpPr>
          <a:xfrm rot="20449097">
            <a:off x="2867812" y="2803905"/>
            <a:ext cx="1769383" cy="401389"/>
            <a:chOff x="2804984" y="1804319"/>
            <a:chExt cx="1130643" cy="203823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1498EB-7B5E-EC49-A1AD-F50D8A878864}"/>
                </a:ext>
              </a:extLst>
            </p:cNvPr>
            <p:cNvCxnSpPr/>
            <p:nvPr/>
          </p:nvCxnSpPr>
          <p:spPr>
            <a:xfrm>
              <a:off x="2804984" y="1822622"/>
              <a:ext cx="1130643" cy="179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8F729BC-85F7-1445-9D43-013CFF324B9E}"/>
                </a:ext>
              </a:extLst>
            </p:cNvPr>
            <p:cNvSpPr/>
            <p:nvPr/>
          </p:nvSpPr>
          <p:spPr>
            <a:xfrm>
              <a:off x="2910017" y="1804319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693E4E9-8D52-4447-B352-EAF8F593B6EF}"/>
                </a:ext>
              </a:extLst>
            </p:cNvPr>
            <p:cNvSpPr/>
            <p:nvPr/>
          </p:nvSpPr>
          <p:spPr>
            <a:xfrm>
              <a:off x="3700592" y="1927823"/>
              <a:ext cx="80319" cy="803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9A90210D-905B-674E-8068-975DB684F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506" y="2021232"/>
            <a:ext cx="862556" cy="36284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26B3E06-705C-A34C-95F4-D6AB102C6C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2853" y="2011316"/>
            <a:ext cx="862556" cy="36284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86A05AD-C596-A742-9C4E-0E8745F7ED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0207" y="2012537"/>
            <a:ext cx="862556" cy="36284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7807A35-049E-3B40-9F1D-23F1BF333B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1063" y="2013800"/>
            <a:ext cx="862556" cy="36284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825E2AE-1FC6-A344-980D-0EFAD3DC82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92290" y="1344276"/>
            <a:ext cx="862556" cy="69270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3E2025F-E79B-0140-8247-A36894DF3A7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9498" y="1344276"/>
            <a:ext cx="862556" cy="692702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B9DB40C2-5A06-B245-9534-C261DB1CE61A}"/>
              </a:ext>
            </a:extLst>
          </p:cNvPr>
          <p:cNvSpPr txBox="1"/>
          <p:nvPr/>
        </p:nvSpPr>
        <p:spPr>
          <a:xfrm>
            <a:off x="107818" y="2854449"/>
            <a:ext cx="1207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Shifted by 12mm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F0F9B79-68D7-384B-BC5B-7C5496694ABC}"/>
              </a:ext>
            </a:extLst>
          </p:cNvPr>
          <p:cNvCxnSpPr>
            <a:cxnSpLocks/>
          </p:cNvCxnSpPr>
          <p:nvPr/>
        </p:nvCxnSpPr>
        <p:spPr>
          <a:xfrm>
            <a:off x="795668" y="3276061"/>
            <a:ext cx="323691" cy="137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6A4AE94-8860-8144-AC0E-FCBF02112DD6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1202048" y="3179544"/>
            <a:ext cx="1195783" cy="5141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AF78266-891E-9D4F-87FB-94F686070938}"/>
              </a:ext>
            </a:extLst>
          </p:cNvPr>
          <p:cNvCxnSpPr>
            <a:cxnSpLocks/>
          </p:cNvCxnSpPr>
          <p:nvPr/>
        </p:nvCxnSpPr>
        <p:spPr>
          <a:xfrm>
            <a:off x="1202048" y="3234466"/>
            <a:ext cx="1" cy="19386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3F10997-ADA5-F84D-8286-C3F2A23E7AB4}"/>
              </a:ext>
            </a:extLst>
          </p:cNvPr>
          <p:cNvCxnSpPr/>
          <p:nvPr/>
        </p:nvCxnSpPr>
        <p:spPr>
          <a:xfrm flipH="1">
            <a:off x="1232028" y="3009334"/>
            <a:ext cx="476850" cy="287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3F54FBB4-87C9-0541-8179-6C78DE2A71F4}"/>
              </a:ext>
            </a:extLst>
          </p:cNvPr>
          <p:cNvSpPr txBox="1"/>
          <p:nvPr/>
        </p:nvSpPr>
        <p:spPr>
          <a:xfrm>
            <a:off x="1387713" y="2719126"/>
            <a:ext cx="1057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5mm Diff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665C167-C6EE-1F4A-8C3A-0740F51515DB}"/>
              </a:ext>
            </a:extLst>
          </p:cNvPr>
          <p:cNvCxnSpPr/>
          <p:nvPr/>
        </p:nvCxnSpPr>
        <p:spPr>
          <a:xfrm>
            <a:off x="1447320" y="3413100"/>
            <a:ext cx="0" cy="414688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8C18F29-9541-9341-A65F-14DA624AC751}"/>
              </a:ext>
            </a:extLst>
          </p:cNvPr>
          <p:cNvCxnSpPr/>
          <p:nvPr/>
        </p:nvCxnSpPr>
        <p:spPr>
          <a:xfrm>
            <a:off x="2304257" y="3261071"/>
            <a:ext cx="0" cy="414688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A908F4B9-055F-E44E-8EBF-EED82322B3B0}"/>
              </a:ext>
            </a:extLst>
          </p:cNvPr>
          <p:cNvSpPr/>
          <p:nvPr/>
        </p:nvSpPr>
        <p:spPr>
          <a:xfrm>
            <a:off x="1019507" y="3827788"/>
            <a:ext cx="807948" cy="27229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4F89185-4B2D-7C4E-A20C-E6E540D821E2}"/>
              </a:ext>
            </a:extLst>
          </p:cNvPr>
          <p:cNvSpPr/>
          <p:nvPr/>
        </p:nvSpPr>
        <p:spPr>
          <a:xfrm>
            <a:off x="1922634" y="3690749"/>
            <a:ext cx="792655" cy="27229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83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332</Words>
  <Application>Microsoft Macintosh PowerPoint</Application>
  <PresentationFormat>Widescreen</PresentationFormat>
  <Paragraphs>79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Lucida Grande</vt:lpstr>
      <vt:lpstr>Office Theme</vt:lpstr>
      <vt:lpstr>Thoughts on cryostat deformation and DSS compensation.</vt:lpstr>
      <vt:lpstr>Feedthrough bracing and cooldown </vt:lpstr>
      <vt:lpstr>Where is the liquid level? 96% full was computed from a rectangular cryostat.</vt:lpstr>
      <vt:lpstr>What is the plan for pre-compensation for the cryostat deformation?</vt:lpstr>
      <vt:lpstr>How do the CPA move as the DSS beams tip?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Thoughts on cryostat deformation and DSS compensation.</dc:title>
  <dc:creator>Stewart, James</dc:creator>
  <cp:lastModifiedBy>Stewart, James</cp:lastModifiedBy>
  <cp:revision>1</cp:revision>
  <dcterms:created xsi:type="dcterms:W3CDTF">2021-01-12T23:03:09Z</dcterms:created>
  <dcterms:modified xsi:type="dcterms:W3CDTF">2021-01-12T23:08:24Z</dcterms:modified>
</cp:coreProperties>
</file>