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F082-F848-43C7-815C-0A6A46A94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68FE8-8A02-4A98-BD87-26C30E8ED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7290E-255D-420D-A294-09B9E3A3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209CC-E345-46B1-8710-DA6CA6F0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847DC-54BB-4439-B081-0A0EF8DB2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4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B194-12F5-44C6-858E-74DF427E7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B3E0C-C0F8-4C76-9DFA-B2EC00447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66A21-522B-4998-A426-3061967BF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F9E9B-70DB-4158-92ED-901D4398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2C744-852C-40D5-BC19-17299FB6D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2DC9E5-5DB9-448F-81D1-52F326528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EFC8BD-66D2-48AC-B926-43A08F109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9101E-A9B4-4EEA-86E0-70FC439A2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3110E-9B55-42CB-9125-024AED8B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1EF6-39B8-42D8-8D32-88FB456A4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39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03C38-00A0-4582-A6FA-E08CA0E9A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EC70-8D1A-45A3-80CF-004660E43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9C194-0EC7-4AC1-86B0-0A794D76A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AF1DB8-79BA-4819-B72C-549E9AF2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D33AD-320E-431F-A8E6-BE1BBF9CB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74FEC-E880-4D36-AFBF-422BE748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196910-1B85-49F2-8FBC-6D1716193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395F0-C50B-4113-B850-06EDCFA7A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90C2EB-973B-47D5-BD80-A6A64B22C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59A7-B69E-41FE-BF3C-5CE5BCD4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0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662D8-1659-476F-8CCC-9B396F5F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D6B84-7966-47FB-BA66-FDFA0B5D46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1DED96-B221-4043-81F5-61935620B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0EF83-354A-4BA6-9CA5-147AD80D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22704-BF7C-445B-BD21-CFF3E1BB3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CE7F8-5825-441D-A1F7-A93CCBD76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7376-4794-46BE-845C-571021A4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97044-1A2D-4D6C-8AF4-DFF34A5CC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6BE085-3E93-43C6-A873-9EF27384B2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9C31FB-8022-4C32-BC53-D4DFA3647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2E2F25-DAAE-4EAD-A508-31BF84C17D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DDB327-B570-498F-9B8A-E07B5ACEF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FACECC-8762-4DA0-B41B-36CF7FBB5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7B6AD4-2508-4824-8D5D-14E38A66A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2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E8D09-29CF-40C8-9802-D1F2540E2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EDFC08-5666-42FD-BC45-CC336333F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003DE-D946-43FB-B8ED-BECDB6FE2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E786BE-ECB8-448A-AE02-2D3FE7B17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5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84D36F-5B3E-46F8-BBFC-1E66CEECD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300277-06B4-4B99-904A-C69B95728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113BE-79DD-4DEE-9BC5-34FFC78A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4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52B83-A678-443A-B370-D32CFFAEC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17AA2-9374-41D6-8DD3-EB5BBDACB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18185-6D68-46B6-A058-0B3B78E78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6FE1E2-A843-4DB7-84BA-FC438D2B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F07218-0887-42B8-9220-FC53EEC2F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02A85-D57F-4769-820F-F8DC3C63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B3F2C-C30A-4911-BD34-95F5B30F9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B69B32-39CD-49F7-8D9A-65A1D6F597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55BC27-B982-42B4-AF81-934F20C5FC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295FE3-DA53-456F-8252-ACD7A8A5F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35FAC-9F1D-4EF5-8C6D-84360B8D4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8EE69-F31F-4AAC-A858-4EC72D3E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25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BB6531-56A9-450B-A19A-5F437FFA3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B55E3-10DE-4425-A039-2734F8E71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87D2-E9B5-41DB-833A-AF8E506120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C3CB-D36E-4FB9-B30E-2C1FA8FA87B6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9837C-DCD2-49C9-884B-B117A21B1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BFA49-9CDA-4178-9E54-DDB062E34D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E305E-B04E-42EC-AD43-2970F00F7F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44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91AE-DBE7-4C0C-A151-EE035827D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en-US" dirty="0"/>
              <a:t>HV Cool Down Affects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D84F9-9ACD-4C93-9BAC-FF349B6B24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Victor Guarino</a:t>
            </a:r>
          </a:p>
          <a:p>
            <a:r>
              <a:rPr lang="en-US" dirty="0"/>
              <a:t>1/13/21</a:t>
            </a:r>
          </a:p>
        </p:txBody>
      </p:sp>
    </p:spTree>
    <p:extLst>
      <p:ext uri="{BB962C8B-B14F-4D97-AF65-F5344CB8AC3E}">
        <p14:creationId xmlns:p14="http://schemas.microsoft.com/office/powerpoint/2010/main" val="707212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564A-546B-45A3-9F41-57CFFE78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19" y="0"/>
            <a:ext cx="10515600" cy="1325563"/>
          </a:xfrm>
        </p:spPr>
        <p:txBody>
          <a:bodyPr/>
          <a:lstStyle/>
          <a:p>
            <a:r>
              <a:rPr lang="en-US" dirty="0"/>
              <a:t>EW Restraints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9C282-EF78-4E58-87BB-4E231815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19" y="1253331"/>
            <a:ext cx="7156508" cy="650970"/>
          </a:xfrm>
        </p:spPr>
        <p:txBody>
          <a:bodyPr/>
          <a:lstStyle/>
          <a:p>
            <a:r>
              <a:rPr lang="en-US" dirty="0"/>
              <a:t>EW is restrained at the bottom to the APA/CPA</a:t>
            </a:r>
          </a:p>
          <a:p>
            <a:endParaRPr lang="en-US" dirty="0"/>
          </a:p>
        </p:txBody>
      </p:sp>
      <p:pic>
        <p:nvPicPr>
          <p:cNvPr id="6146" name="Picture 1">
            <a:extLst>
              <a:ext uri="{FF2B5EF4-FFF2-40B4-BE49-F238E27FC236}">
                <a16:creationId xmlns:a16="http://schemas.microsoft.com/office/drawing/2014/main" id="{3AF4CFF7-AFB3-4191-96D7-9340BBD30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430" y="66054"/>
            <a:ext cx="3997805" cy="27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>
            <a:extLst>
              <a:ext uri="{FF2B5EF4-FFF2-40B4-BE49-F238E27FC236}">
                <a16:creationId xmlns:a16="http://schemas.microsoft.com/office/drawing/2014/main" id="{40FCCFCE-0295-47BA-9770-31C1AB5AB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525" y="2785929"/>
            <a:ext cx="5714244" cy="395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1217B344-8934-4FDE-95E6-0D8C265AE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31" y="1904301"/>
            <a:ext cx="2540887" cy="292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>
            <a:extLst>
              <a:ext uri="{FF2B5EF4-FFF2-40B4-BE49-F238E27FC236}">
                <a16:creationId xmlns:a16="http://schemas.microsoft.com/office/drawing/2014/main" id="{48E67835-5EF5-4D0F-A788-DF5F52B90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994" y="3619623"/>
            <a:ext cx="2895225" cy="2422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87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DFD04-939C-4805-8FCB-3A9EB6E49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EW – TCO Pusher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983B7-CEA5-4E68-B922-D8FC2C4CC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208" y="2180307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978E169-88AB-42A8-8F0A-F30CBBF4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95" y="2049550"/>
            <a:ext cx="5474647" cy="43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FD237330-80C2-45E9-9977-88D0A1BC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89" y="2128870"/>
            <a:ext cx="6824532" cy="420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8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466C6-DF99-46BB-81F0-6645E4DF8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HV Cool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6B7C3-AB8E-4B58-AA1B-7F28805D2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CPA </a:t>
            </a:r>
          </a:p>
          <a:p>
            <a:pPr lvl="1"/>
            <a:r>
              <a:rPr lang="en-US" dirty="0"/>
              <a:t>Gaps between CPAs</a:t>
            </a:r>
          </a:p>
          <a:p>
            <a:pPr lvl="1"/>
            <a:r>
              <a:rPr lang="en-US" dirty="0"/>
              <a:t>Change in height and alignment with APA</a:t>
            </a:r>
          </a:p>
          <a:p>
            <a:pPr lvl="1"/>
            <a:endParaRPr lang="en-US" dirty="0"/>
          </a:p>
          <a:p>
            <a:r>
              <a:rPr lang="en-US" dirty="0"/>
              <a:t>Top/Bottom FC</a:t>
            </a:r>
          </a:p>
          <a:p>
            <a:pPr lvl="1"/>
            <a:r>
              <a:rPr lang="en-US" dirty="0"/>
              <a:t>Change in drift length</a:t>
            </a:r>
          </a:p>
          <a:p>
            <a:pPr lvl="1"/>
            <a:endParaRPr lang="en-US" dirty="0"/>
          </a:p>
          <a:p>
            <a:r>
              <a:rPr lang="en-US" dirty="0"/>
              <a:t>EW</a:t>
            </a:r>
          </a:p>
          <a:p>
            <a:pPr lvl="1"/>
            <a:r>
              <a:rPr lang="en-US" dirty="0"/>
              <a:t>Change in height</a:t>
            </a:r>
          </a:p>
        </p:txBody>
      </p:sp>
    </p:spTree>
    <p:extLst>
      <p:ext uri="{BB962C8B-B14F-4D97-AF65-F5344CB8AC3E}">
        <p14:creationId xmlns:p14="http://schemas.microsoft.com/office/powerpoint/2010/main" val="3712741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2778C-8E6D-4EE4-84A3-FE82503FA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04658"/>
            <a:ext cx="10515600" cy="1325563"/>
          </a:xfrm>
        </p:spPr>
        <p:txBody>
          <a:bodyPr/>
          <a:lstStyle/>
          <a:p>
            <a:r>
              <a:rPr lang="en-US" dirty="0"/>
              <a:t>CPA – Gaps between CPAs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BF4F1-0271-4AB7-BE3F-402582313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4" y="107900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9mm gap between CPA Frames</a:t>
            </a:r>
          </a:p>
          <a:p>
            <a:r>
              <a:rPr lang="en-US" dirty="0"/>
              <a:t>1155mm center to center distance between CPA frames</a:t>
            </a:r>
          </a:p>
          <a:p>
            <a:r>
              <a:rPr lang="en-US" dirty="0"/>
              <a:t>Shrinkage between CPAs on the same DSS Beam</a:t>
            </a:r>
          </a:p>
          <a:p>
            <a:pPr lvl="1"/>
            <a:r>
              <a:rPr lang="en-US" dirty="0"/>
              <a:t>CPA width Shrinkage 2.4mm</a:t>
            </a:r>
          </a:p>
          <a:p>
            <a:pPr lvl="1"/>
            <a:r>
              <a:rPr lang="en-US" dirty="0"/>
              <a:t>Invar shrinkage .45mm</a:t>
            </a:r>
          </a:p>
          <a:p>
            <a:pPr lvl="1"/>
            <a:r>
              <a:rPr lang="en-US" dirty="0"/>
              <a:t>Gap between CPAs opens up ~2mm. </a:t>
            </a:r>
          </a:p>
          <a:p>
            <a:r>
              <a:rPr lang="en-US" dirty="0"/>
              <a:t>Shrinkage between CPAs on the separate DSS Beams</a:t>
            </a:r>
          </a:p>
          <a:p>
            <a:pPr lvl="1"/>
            <a:r>
              <a:rPr lang="en-US" dirty="0"/>
              <a:t>CPA width Shrinkage 2.4mm</a:t>
            </a:r>
          </a:p>
          <a:p>
            <a:pPr lvl="1"/>
            <a:r>
              <a:rPr lang="en-US" dirty="0"/>
              <a:t>Invar shrinkage 2.47mm</a:t>
            </a:r>
          </a:p>
          <a:p>
            <a:pPr lvl="1"/>
            <a:r>
              <a:rPr lang="en-US" dirty="0"/>
              <a:t>Gap between CPAs opens up ~4.8mm.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99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470FC-EDF6-4065-88FB-81FD03B86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CPA – Changes in Height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9054-4579-4A36-A111-7413098B2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CPA and APA heights are currently centered</a:t>
            </a:r>
          </a:p>
          <a:p>
            <a:r>
              <a:rPr lang="en-US" dirty="0"/>
              <a:t>After cooldown the top of the CPA/APA frames remain unchanged and shrinkage affect seen at the bottom.</a:t>
            </a:r>
          </a:p>
          <a:p>
            <a:r>
              <a:rPr lang="en-US" dirty="0"/>
              <a:t>Shrinkage:</a:t>
            </a:r>
          </a:p>
          <a:p>
            <a:pPr lvl="1"/>
            <a:r>
              <a:rPr lang="en-US" dirty="0"/>
              <a:t>CPA 24.9mm</a:t>
            </a:r>
          </a:p>
          <a:p>
            <a:pPr lvl="1"/>
            <a:r>
              <a:rPr lang="en-US" dirty="0"/>
              <a:t>APA 32.7mm</a:t>
            </a:r>
          </a:p>
          <a:p>
            <a:pPr lvl="1"/>
            <a:r>
              <a:rPr lang="en-US" dirty="0"/>
              <a:t>Difference in height at bottom 7.7mm</a:t>
            </a:r>
          </a:p>
          <a:p>
            <a:r>
              <a:rPr lang="en-US" dirty="0"/>
              <a:t>When warm the CPA can be raised (7.7mm/2) 3.8mm so that the CPA and APA are centered </a:t>
            </a:r>
            <a:r>
              <a:rPr lang="en-US" dirty="0" err="1"/>
              <a:t>wrt</a:t>
            </a:r>
            <a:r>
              <a:rPr lang="en-US" dirty="0"/>
              <a:t> each other cold</a:t>
            </a:r>
          </a:p>
        </p:txBody>
      </p:sp>
    </p:spTree>
    <p:extLst>
      <p:ext uri="{BB962C8B-B14F-4D97-AF65-F5344CB8AC3E}">
        <p14:creationId xmlns:p14="http://schemas.microsoft.com/office/powerpoint/2010/main" val="277633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D0D17-0036-43BD-9C0C-40EE0D0C2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64" y="-104658"/>
            <a:ext cx="10515600" cy="1325563"/>
          </a:xfrm>
        </p:spPr>
        <p:txBody>
          <a:bodyPr/>
          <a:lstStyle/>
          <a:p>
            <a:r>
              <a:rPr lang="en-US" dirty="0"/>
              <a:t>Top/Bottom 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F261A-4474-4BDE-97EF-7CF4AB9F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582" y="1037060"/>
            <a:ext cx="4953261" cy="4351338"/>
          </a:xfrm>
        </p:spPr>
        <p:txBody>
          <a:bodyPr/>
          <a:lstStyle/>
          <a:p>
            <a:r>
              <a:rPr lang="en-US" dirty="0"/>
              <a:t>FC beams will shrink ~6mm in drift direction</a:t>
            </a:r>
          </a:p>
          <a:p>
            <a:r>
              <a:rPr lang="en-US" dirty="0"/>
              <a:t>FC’s have been made 6mm longer so that after shrinkage the drift distance is </a:t>
            </a:r>
            <a:r>
              <a:rPr lang="en-US" dirty="0" smtClean="0"/>
              <a:t>3.574m</a:t>
            </a:r>
          </a:p>
          <a:p>
            <a:r>
              <a:rPr lang="en-US" dirty="0" smtClean="0"/>
              <a:t>Warm drift distance is 3.580m</a:t>
            </a:r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16AE083-E946-4883-BA0B-8F3E1B6D7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445" y="71437"/>
            <a:ext cx="5591175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0D174D4E-D394-4B3D-99AD-EDCA19AF7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6100"/>
            <a:ext cx="3085077" cy="17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1D9C01D-E5D9-4D5B-959B-DF243B831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444" y="3840507"/>
            <a:ext cx="3059977" cy="16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59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828B-9204-412D-B739-C8A282D20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750" y="-82753"/>
            <a:ext cx="10515600" cy="1325563"/>
          </a:xfrm>
        </p:spPr>
        <p:txBody>
          <a:bodyPr/>
          <a:lstStyle/>
          <a:p>
            <a:r>
              <a:rPr lang="en-US" dirty="0"/>
              <a:t>EW Support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3C181B-E448-466B-B534-BC75DF07F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50" y="1165815"/>
            <a:ext cx="8616193" cy="4351338"/>
          </a:xfrm>
        </p:spPr>
        <p:txBody>
          <a:bodyPr/>
          <a:lstStyle/>
          <a:p>
            <a:r>
              <a:rPr lang="en-US" dirty="0"/>
              <a:t>All EW columns are identical.</a:t>
            </a:r>
          </a:p>
          <a:p>
            <a:r>
              <a:rPr lang="en-US" dirty="0"/>
              <a:t>EW is now center supported</a:t>
            </a:r>
          </a:p>
          <a:p>
            <a:r>
              <a:rPr lang="en-US" dirty="0"/>
              <a:t>FRP beams support EW and are supported on bottom flange of DSS Beam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37CB61-F445-4E42-9623-6B99D33B0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0" y="3074174"/>
            <a:ext cx="5942058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860426FC-8DC6-4074-85B6-BD61CA657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943" y="184557"/>
            <a:ext cx="2891403" cy="652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946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EF9C5-74C3-4211-A2C4-A90E0F70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418" y="105066"/>
            <a:ext cx="10515600" cy="1325563"/>
          </a:xfrm>
        </p:spPr>
        <p:txBody>
          <a:bodyPr/>
          <a:lstStyle/>
          <a:p>
            <a:r>
              <a:rPr lang="en-US" dirty="0"/>
              <a:t>EW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5D3C-071A-44FB-8FA6-EF135A553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304" y="1253331"/>
            <a:ext cx="10515600" cy="4351338"/>
          </a:xfrm>
        </p:spPr>
        <p:txBody>
          <a:bodyPr/>
          <a:lstStyle/>
          <a:p>
            <a:r>
              <a:rPr lang="en-US" dirty="0"/>
              <a:t>EW support structure is a simple statically determinate structure</a:t>
            </a:r>
          </a:p>
          <a:p>
            <a:r>
              <a:rPr lang="en-US" dirty="0"/>
              <a:t>Empirical and 3D FEA analysis have been performed.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EAD894-AF04-42A2-B618-F09EC3AE77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952" y="2199809"/>
            <a:ext cx="4477744" cy="4542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DB8302-B291-4AF8-A505-29689F668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04" y="2578894"/>
            <a:ext cx="3776062" cy="3115251"/>
          </a:xfrm>
          <a:prstGeom prst="rect">
            <a:avLst/>
          </a:prstGeom>
        </p:spPr>
      </p:pic>
      <p:pic>
        <p:nvPicPr>
          <p:cNvPr id="2050" name="Chart 2">
            <a:extLst>
              <a:ext uri="{FF2B5EF4-FFF2-40B4-BE49-F238E27FC236}">
                <a16:creationId xmlns:a16="http://schemas.microsoft.com/office/drawing/2014/main" id="{AFFDB68F-9076-4FB0-B091-CAA6D4058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448" y="2262095"/>
            <a:ext cx="4173207" cy="224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Chart 3">
            <a:extLst>
              <a:ext uri="{FF2B5EF4-FFF2-40B4-BE49-F238E27FC236}">
                <a16:creationId xmlns:a16="http://schemas.microsoft.com/office/drawing/2014/main" id="{FBD8A807-2A23-4201-A6CC-28251E60C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383" y="4595195"/>
            <a:ext cx="3776062" cy="2029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24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9EF08-39FD-42AC-916D-8674180C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974" y="18255"/>
            <a:ext cx="10515600" cy="1325563"/>
          </a:xfrm>
        </p:spPr>
        <p:txBody>
          <a:bodyPr/>
          <a:lstStyle/>
          <a:p>
            <a:r>
              <a:rPr lang="en-US" dirty="0"/>
              <a:t>EW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4F325-23A7-4F7F-BEA5-042583B46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36" y="1145381"/>
            <a:ext cx="11685697" cy="4255886"/>
          </a:xfrm>
        </p:spPr>
        <p:txBody>
          <a:bodyPr/>
          <a:lstStyle/>
          <a:p>
            <a:r>
              <a:rPr lang="en-US" dirty="0"/>
              <a:t>EW longer by 21mm so that it shrinks into final alignment with top/bottom FC</a:t>
            </a:r>
          </a:p>
          <a:p>
            <a:r>
              <a:rPr lang="en-US" dirty="0"/>
              <a:t>Top EW profiles are aligned at the top with the FC</a:t>
            </a:r>
          </a:p>
          <a:p>
            <a:r>
              <a:rPr lang="en-US" dirty="0"/>
              <a:t>Bottom EW profiles are offset from bottom FC when warm and aligned when cold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3FFC34-9FCE-4EC2-93A7-A9EEF1E8B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983" y="3039592"/>
            <a:ext cx="6958591" cy="318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857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1A44-62DE-4B2A-8D70-AD45FED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15" y="-183081"/>
            <a:ext cx="10515600" cy="1325563"/>
          </a:xfrm>
        </p:spPr>
        <p:txBody>
          <a:bodyPr/>
          <a:lstStyle/>
          <a:p>
            <a:r>
              <a:rPr lang="en-US" dirty="0"/>
              <a:t>EW Restraints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46B47-8AA4-4782-9B9B-AFDB4FF52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47" y="976494"/>
            <a:ext cx="10515600" cy="4351338"/>
          </a:xfrm>
        </p:spPr>
        <p:txBody>
          <a:bodyPr/>
          <a:lstStyle/>
          <a:p>
            <a:r>
              <a:rPr lang="en-US" dirty="0"/>
              <a:t>EW is restrained at the bottom to the APA/CPA</a:t>
            </a:r>
          </a:p>
        </p:txBody>
      </p:sp>
      <p:pic>
        <p:nvPicPr>
          <p:cNvPr id="5122" name="Picture 4">
            <a:extLst>
              <a:ext uri="{FF2B5EF4-FFF2-40B4-BE49-F238E27FC236}">
                <a16:creationId xmlns:a16="http://schemas.microsoft.com/office/drawing/2014/main" id="{4963DE56-53ED-4455-A552-BA687966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18" y="262122"/>
            <a:ext cx="4297635" cy="38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>
            <a:extLst>
              <a:ext uri="{FF2B5EF4-FFF2-40B4-BE49-F238E27FC236}">
                <a16:creationId xmlns:a16="http://schemas.microsoft.com/office/drawing/2014/main" id="{8118A8AF-81DF-4809-A167-50D244C6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15" y="1907856"/>
            <a:ext cx="6630395" cy="407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323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307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HV Cool Down Affects</vt:lpstr>
      <vt:lpstr>HV Cool Down</vt:lpstr>
      <vt:lpstr>CPA – Gaps between CPAs</vt:lpstr>
      <vt:lpstr>CPA – Changes in Height</vt:lpstr>
      <vt:lpstr>Top/Bottom FC</vt:lpstr>
      <vt:lpstr>EW Support </vt:lpstr>
      <vt:lpstr>EW Support</vt:lpstr>
      <vt:lpstr>EW Support</vt:lpstr>
      <vt:lpstr>EW Restraints</vt:lpstr>
      <vt:lpstr>EW Restraints</vt:lpstr>
      <vt:lpstr>EW – TCO Pusher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 Cool Down Affects</dc:title>
  <dc:creator>Victor Guarino</dc:creator>
  <cp:lastModifiedBy>Guarino, Victor</cp:lastModifiedBy>
  <cp:revision>15</cp:revision>
  <dcterms:created xsi:type="dcterms:W3CDTF">2021-01-12T17:01:19Z</dcterms:created>
  <dcterms:modified xsi:type="dcterms:W3CDTF">2021-01-13T16:06:45Z</dcterms:modified>
</cp:coreProperties>
</file>