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_rels/presentation.xml.rels" ContentType="application/vnd.openxmlformats-package.relationships+xml"/>
  <Override PartName="/ppt/media/image9.png" ContentType="image/png"/>
  <Override PartName="/ppt/media/image13.png" ContentType="image/png"/>
  <Override PartName="/ppt/media/image8.png" ContentType="image/png"/>
  <Override PartName="/ppt/media/image16.png" ContentType="image/png"/>
  <Override PartName="/ppt/media/image15.png" ContentType="image/png"/>
  <Override PartName="/ppt/media/image14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10.png" ContentType="image/png"/>
  <Override PartName="/ppt/media/image6.png" ContentType="image/png"/>
  <Override PartName="/ppt/media/image11.png" ContentType="image/png"/>
  <Override PartName="/ppt/media/image7.png" ContentType="image/png"/>
  <Override PartName="/ppt/media/image12.png" ContentType="image/png"/>
  <Override PartName="/ppt/slideLayouts/_rels/slideLayout5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9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459720"/>
            <a:ext cx="8228880" cy="65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459720"/>
            <a:ext cx="8228880" cy="65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459720"/>
            <a:ext cx="8228880" cy="65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459720"/>
            <a:ext cx="8228880" cy="65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459720"/>
            <a:ext cx="8228880" cy="65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459720"/>
            <a:ext cx="8228880" cy="65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459720"/>
            <a:ext cx="8228880" cy="65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459720"/>
            <a:ext cx="8228880" cy="3025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459720"/>
            <a:ext cx="8228880" cy="65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459720"/>
            <a:ext cx="8228880" cy="65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459720"/>
            <a:ext cx="8228880" cy="65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459720"/>
            <a:ext cx="8228880" cy="65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459720"/>
            <a:ext cx="8228880" cy="65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459720"/>
            <a:ext cx="8228880" cy="65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459720"/>
            <a:ext cx="8228880" cy="65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459720"/>
            <a:ext cx="8228880" cy="65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459720"/>
            <a:ext cx="8228880" cy="65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459720"/>
            <a:ext cx="8228880" cy="65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459720"/>
            <a:ext cx="8228880" cy="65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459720"/>
            <a:ext cx="8228880" cy="65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subTitle"/>
          </p:nvPr>
        </p:nvSpPr>
        <p:spPr>
          <a:xfrm>
            <a:off x="457200" y="459720"/>
            <a:ext cx="8228880" cy="3025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459720"/>
            <a:ext cx="8228880" cy="65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459720"/>
            <a:ext cx="8228880" cy="65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459720"/>
            <a:ext cx="8228880" cy="65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459720"/>
            <a:ext cx="8228880" cy="65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459720"/>
            <a:ext cx="8228880" cy="65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459720"/>
            <a:ext cx="8228880" cy="65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25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26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459720"/>
            <a:ext cx="8228880" cy="65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459720"/>
            <a:ext cx="8228880" cy="65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459720"/>
            <a:ext cx="8228880" cy="65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459720"/>
            <a:ext cx="8228880" cy="65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459720"/>
            <a:ext cx="8228880" cy="65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457200" y="459720"/>
            <a:ext cx="8228880" cy="3025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459720"/>
            <a:ext cx="8228880" cy="65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459720"/>
            <a:ext cx="8228880" cy="65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459720"/>
            <a:ext cx="8228880" cy="65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459720"/>
            <a:ext cx="8228880" cy="65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459720"/>
            <a:ext cx="8228880" cy="65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459720"/>
            <a:ext cx="8228880" cy="65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459720"/>
            <a:ext cx="8228880" cy="65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459720"/>
            <a:ext cx="8228880" cy="3025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459720"/>
            <a:ext cx="8228880" cy="65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459720"/>
            <a:ext cx="8228880" cy="65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459720"/>
            <a:ext cx="8228880" cy="65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Relationship Id="rId9" Type="http://schemas.openxmlformats.org/officeDocument/2006/relationships/slideLayout" Target="../slideLayouts/slideLayout4.xml"/><Relationship Id="rId10" Type="http://schemas.openxmlformats.org/officeDocument/2006/relationships/slideLayout" Target="../slideLayouts/slideLayout5.xml"/><Relationship Id="rId11" Type="http://schemas.openxmlformats.org/officeDocument/2006/relationships/slideLayout" Target="../slideLayouts/slideLayout6.xml"/><Relationship Id="rId12" Type="http://schemas.openxmlformats.org/officeDocument/2006/relationships/slideLayout" Target="../slideLayouts/slideLayout7.xml"/><Relationship Id="rId13" Type="http://schemas.openxmlformats.org/officeDocument/2006/relationships/slideLayout" Target="../slideLayouts/slideLayout8.xml"/><Relationship Id="rId14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11.xml"/><Relationship Id="rId17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e95125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" name="Line 2"/>
          <p:cNvSpPr/>
          <p:nvPr/>
        </p:nvSpPr>
        <p:spPr>
          <a:xfrm>
            <a:off x="457200" y="471960"/>
            <a:ext cx="8229600" cy="0"/>
          </a:xfrm>
          <a:prstGeom prst="line">
            <a:avLst/>
          </a:prstGeom>
          <a:ln>
            <a:solidFill>
              <a:srgbClr val="e95125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pic>
        <p:nvPicPr>
          <p:cNvPr id="2" name="Picture 5" descr=""/>
          <p:cNvPicPr/>
          <p:nvPr/>
        </p:nvPicPr>
        <p:blipFill>
          <a:blip r:embed="rId2"/>
          <a:stretch/>
        </p:blipFill>
        <p:spPr>
          <a:xfrm>
            <a:off x="7323120" y="5953320"/>
            <a:ext cx="1369440" cy="577440"/>
          </a:xfrm>
          <a:prstGeom prst="rect">
            <a:avLst/>
          </a:prstGeom>
          <a:ln w="0">
            <a:noFill/>
          </a:ln>
        </p:spPr>
      </p:pic>
      <p:grpSp>
        <p:nvGrpSpPr>
          <p:cNvPr id="3" name="Group 3"/>
          <p:cNvGrpSpPr/>
          <p:nvPr/>
        </p:nvGrpSpPr>
        <p:grpSpPr>
          <a:xfrm>
            <a:off x="5095080" y="240120"/>
            <a:ext cx="3597120" cy="198720"/>
            <a:chOff x="5095080" y="240120"/>
            <a:chExt cx="3597120" cy="198720"/>
          </a:xfrm>
        </p:grpSpPr>
        <p:pic>
          <p:nvPicPr>
            <p:cNvPr id="4" name="Picture 8" descr=""/>
            <p:cNvPicPr/>
            <p:nvPr/>
          </p:nvPicPr>
          <p:blipFill>
            <a:blip r:embed="rId3"/>
            <a:stretch/>
          </p:blipFill>
          <p:spPr>
            <a:xfrm>
              <a:off x="5095080" y="250200"/>
              <a:ext cx="1689120" cy="1886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" name="Picture 9" descr=""/>
            <p:cNvPicPr/>
            <p:nvPr/>
          </p:nvPicPr>
          <p:blipFill>
            <a:blip r:embed="rId4"/>
            <a:stretch/>
          </p:blipFill>
          <p:spPr>
            <a:xfrm>
              <a:off x="6806160" y="240120"/>
              <a:ext cx="1886040" cy="18864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6" name="" descr=""/>
          <p:cNvPicPr/>
          <p:nvPr/>
        </p:nvPicPr>
        <p:blipFill>
          <a:blip r:embed="rId5"/>
          <a:stretch/>
        </p:blipFill>
        <p:spPr>
          <a:xfrm>
            <a:off x="5950080" y="5920200"/>
            <a:ext cx="889560" cy="739440"/>
          </a:xfrm>
          <a:prstGeom prst="rect">
            <a:avLst/>
          </a:prstGeom>
          <a:ln w="0">
            <a:noFill/>
          </a:ln>
        </p:spPr>
      </p:pic>
      <p:sp>
        <p:nvSpPr>
          <p:cNvPr id="7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GB" sz="4400" spc="-1" strike="noStrike">
                <a:latin typeface="Arial"/>
              </a:rPr>
              <a:t>Click to edit the title text format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8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C</a:t>
            </a:r>
            <a:r>
              <a:rPr b="0" lang="en-GB" sz="3200" spc="-1" strike="noStrike">
                <a:latin typeface="Arial"/>
              </a:rPr>
              <a:t>l</a:t>
            </a:r>
            <a:r>
              <a:rPr b="0" lang="en-GB" sz="3200" spc="-1" strike="noStrike">
                <a:latin typeface="Arial"/>
              </a:rPr>
              <a:t>i</a:t>
            </a:r>
            <a:r>
              <a:rPr b="0" lang="en-GB" sz="3200" spc="-1" strike="noStrike">
                <a:latin typeface="Arial"/>
              </a:rPr>
              <a:t>c</a:t>
            </a:r>
            <a:r>
              <a:rPr b="0" lang="en-GB" sz="3200" spc="-1" strike="noStrike">
                <a:latin typeface="Arial"/>
              </a:rPr>
              <a:t>k</a:t>
            </a:r>
            <a:r>
              <a:rPr b="0" lang="en-GB" sz="3200" spc="-1" strike="noStrike">
                <a:latin typeface="Arial"/>
              </a:rPr>
              <a:t> </a:t>
            </a:r>
            <a:r>
              <a:rPr b="0" lang="en-GB" sz="3200" spc="-1" strike="noStrike">
                <a:latin typeface="Arial"/>
              </a:rPr>
              <a:t>t</a:t>
            </a:r>
            <a:r>
              <a:rPr b="0" lang="en-GB" sz="3200" spc="-1" strike="noStrike">
                <a:latin typeface="Arial"/>
              </a:rPr>
              <a:t>o</a:t>
            </a:r>
            <a:r>
              <a:rPr b="0" lang="en-GB" sz="3200" spc="-1" strike="noStrike">
                <a:latin typeface="Arial"/>
              </a:rPr>
              <a:t> </a:t>
            </a:r>
            <a:r>
              <a:rPr b="0" lang="en-GB" sz="3200" spc="-1" strike="noStrike">
                <a:latin typeface="Arial"/>
              </a:rPr>
              <a:t>e</a:t>
            </a:r>
            <a:r>
              <a:rPr b="0" lang="en-GB" sz="3200" spc="-1" strike="noStrike">
                <a:latin typeface="Arial"/>
              </a:rPr>
              <a:t>d</a:t>
            </a:r>
            <a:r>
              <a:rPr b="0" lang="en-GB" sz="3200" spc="-1" strike="noStrike">
                <a:latin typeface="Arial"/>
              </a:rPr>
              <a:t>i</a:t>
            </a:r>
            <a:r>
              <a:rPr b="0" lang="en-GB" sz="3200" spc="-1" strike="noStrike">
                <a:latin typeface="Arial"/>
              </a:rPr>
              <a:t>t</a:t>
            </a:r>
            <a:r>
              <a:rPr b="0" lang="en-GB" sz="3200" spc="-1" strike="noStrike">
                <a:latin typeface="Arial"/>
              </a:rPr>
              <a:t> </a:t>
            </a:r>
            <a:r>
              <a:rPr b="0" lang="en-GB" sz="3200" spc="-1" strike="noStrike">
                <a:latin typeface="Arial"/>
              </a:rPr>
              <a:t>t</a:t>
            </a:r>
            <a:r>
              <a:rPr b="0" lang="en-GB" sz="3200" spc="-1" strike="noStrike">
                <a:latin typeface="Arial"/>
              </a:rPr>
              <a:t>h</a:t>
            </a:r>
            <a:r>
              <a:rPr b="0" lang="en-GB" sz="3200" spc="-1" strike="noStrike">
                <a:latin typeface="Arial"/>
              </a:rPr>
              <a:t>e</a:t>
            </a:r>
            <a:r>
              <a:rPr b="0" lang="en-GB" sz="3200" spc="-1" strike="noStrike">
                <a:latin typeface="Arial"/>
              </a:rPr>
              <a:t> </a:t>
            </a:r>
            <a:r>
              <a:rPr b="0" lang="en-GB" sz="3200" spc="-1" strike="noStrike">
                <a:latin typeface="Arial"/>
              </a:rPr>
              <a:t>o</a:t>
            </a:r>
            <a:r>
              <a:rPr b="0" lang="en-GB" sz="3200" spc="-1" strike="noStrike">
                <a:latin typeface="Arial"/>
              </a:rPr>
              <a:t>u</a:t>
            </a:r>
            <a:r>
              <a:rPr b="0" lang="en-GB" sz="3200" spc="-1" strike="noStrike">
                <a:latin typeface="Arial"/>
              </a:rPr>
              <a:t>t</a:t>
            </a:r>
            <a:r>
              <a:rPr b="0" lang="en-GB" sz="3200" spc="-1" strike="noStrike">
                <a:latin typeface="Arial"/>
              </a:rPr>
              <a:t>l</a:t>
            </a:r>
            <a:r>
              <a:rPr b="0" lang="en-GB" sz="3200" spc="-1" strike="noStrike">
                <a:latin typeface="Arial"/>
              </a:rPr>
              <a:t>i</a:t>
            </a:r>
            <a:r>
              <a:rPr b="0" lang="en-GB" sz="3200" spc="-1" strike="noStrike">
                <a:latin typeface="Arial"/>
              </a:rPr>
              <a:t>n</a:t>
            </a:r>
            <a:r>
              <a:rPr b="0" lang="en-GB" sz="3200" spc="-1" strike="noStrike">
                <a:latin typeface="Arial"/>
              </a:rPr>
              <a:t>e</a:t>
            </a:r>
            <a:r>
              <a:rPr b="0" lang="en-GB" sz="3200" spc="-1" strike="noStrike">
                <a:latin typeface="Arial"/>
              </a:rPr>
              <a:t> </a:t>
            </a:r>
            <a:r>
              <a:rPr b="0" lang="en-GB" sz="3200" spc="-1" strike="noStrike">
                <a:latin typeface="Arial"/>
              </a:rPr>
              <a:t>t</a:t>
            </a:r>
            <a:r>
              <a:rPr b="0" lang="en-GB" sz="3200" spc="-1" strike="noStrike">
                <a:latin typeface="Arial"/>
              </a:rPr>
              <a:t>e</a:t>
            </a:r>
            <a:r>
              <a:rPr b="0" lang="en-GB" sz="3200" spc="-1" strike="noStrike">
                <a:latin typeface="Arial"/>
              </a:rPr>
              <a:t>x</a:t>
            </a:r>
            <a:r>
              <a:rPr b="0" lang="en-GB" sz="3200" spc="-1" strike="noStrike">
                <a:latin typeface="Arial"/>
              </a:rPr>
              <a:t>t</a:t>
            </a:r>
            <a:r>
              <a:rPr b="0" lang="en-GB" sz="3200" spc="-1" strike="noStrike">
                <a:latin typeface="Arial"/>
              </a:rPr>
              <a:t> </a:t>
            </a:r>
            <a:r>
              <a:rPr b="0" lang="en-GB" sz="3200" spc="-1" strike="noStrike">
                <a:latin typeface="Arial"/>
              </a:rPr>
              <a:t>f</a:t>
            </a:r>
            <a:r>
              <a:rPr b="0" lang="en-GB" sz="3200" spc="-1" strike="noStrike">
                <a:latin typeface="Arial"/>
              </a:rPr>
              <a:t>o</a:t>
            </a:r>
            <a:r>
              <a:rPr b="0" lang="en-GB" sz="3200" spc="-1" strike="noStrike">
                <a:latin typeface="Arial"/>
              </a:rPr>
              <a:t>r</a:t>
            </a:r>
            <a:r>
              <a:rPr b="0" lang="en-GB" sz="3200" spc="-1" strike="noStrike">
                <a:latin typeface="Arial"/>
              </a:rPr>
              <a:t>m</a:t>
            </a:r>
            <a:r>
              <a:rPr b="0" lang="en-GB" sz="3200" spc="-1" strike="noStrike">
                <a:latin typeface="Arial"/>
              </a:rPr>
              <a:t>a</a:t>
            </a:r>
            <a:r>
              <a:rPr b="0" lang="en-GB" sz="3200" spc="-1" strike="noStrike">
                <a:latin typeface="Arial"/>
              </a:rPr>
              <a:t>t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S</a:t>
            </a:r>
            <a:r>
              <a:rPr b="0" lang="en-GB" sz="2800" spc="-1" strike="noStrike">
                <a:latin typeface="Arial"/>
              </a:rPr>
              <a:t>e</a:t>
            </a:r>
            <a:r>
              <a:rPr b="0" lang="en-GB" sz="2800" spc="-1" strike="noStrike">
                <a:latin typeface="Arial"/>
              </a:rPr>
              <a:t>c</a:t>
            </a:r>
            <a:r>
              <a:rPr b="0" lang="en-GB" sz="2800" spc="-1" strike="noStrike">
                <a:latin typeface="Arial"/>
              </a:rPr>
              <a:t>o</a:t>
            </a:r>
            <a:r>
              <a:rPr b="0" lang="en-GB" sz="2800" spc="-1" strike="noStrike">
                <a:latin typeface="Arial"/>
              </a:rPr>
              <a:t>n</a:t>
            </a:r>
            <a:r>
              <a:rPr b="0" lang="en-GB" sz="2800" spc="-1" strike="noStrike">
                <a:latin typeface="Arial"/>
              </a:rPr>
              <a:t>d</a:t>
            </a:r>
            <a:r>
              <a:rPr b="0" lang="en-GB" sz="2800" spc="-1" strike="noStrike">
                <a:latin typeface="Arial"/>
              </a:rPr>
              <a:t> </a:t>
            </a:r>
            <a:r>
              <a:rPr b="0" lang="en-GB" sz="2800" spc="-1" strike="noStrike">
                <a:latin typeface="Arial"/>
              </a:rPr>
              <a:t>O</a:t>
            </a:r>
            <a:r>
              <a:rPr b="0" lang="en-GB" sz="2800" spc="-1" strike="noStrike">
                <a:latin typeface="Arial"/>
              </a:rPr>
              <a:t>u</a:t>
            </a:r>
            <a:r>
              <a:rPr b="0" lang="en-GB" sz="2800" spc="-1" strike="noStrike">
                <a:latin typeface="Arial"/>
              </a:rPr>
              <a:t>t</a:t>
            </a:r>
            <a:r>
              <a:rPr b="0" lang="en-GB" sz="2800" spc="-1" strike="noStrike">
                <a:latin typeface="Arial"/>
              </a:rPr>
              <a:t>l</a:t>
            </a:r>
            <a:r>
              <a:rPr b="0" lang="en-GB" sz="2800" spc="-1" strike="noStrike">
                <a:latin typeface="Arial"/>
              </a:rPr>
              <a:t>i</a:t>
            </a:r>
            <a:r>
              <a:rPr b="0" lang="en-GB" sz="2800" spc="-1" strike="noStrike">
                <a:latin typeface="Arial"/>
              </a:rPr>
              <a:t>n</a:t>
            </a:r>
            <a:r>
              <a:rPr b="0" lang="en-GB" sz="2800" spc="-1" strike="noStrike">
                <a:latin typeface="Arial"/>
              </a:rPr>
              <a:t>e</a:t>
            </a:r>
            <a:r>
              <a:rPr b="0" lang="en-GB" sz="2800" spc="-1" strike="noStrike">
                <a:latin typeface="Arial"/>
              </a:rPr>
              <a:t> </a:t>
            </a:r>
            <a:r>
              <a:rPr b="0" lang="en-GB" sz="2800" spc="-1" strike="noStrike">
                <a:latin typeface="Arial"/>
              </a:rPr>
              <a:t>L</a:t>
            </a:r>
            <a:r>
              <a:rPr b="0" lang="en-GB" sz="2800" spc="-1" strike="noStrike">
                <a:latin typeface="Arial"/>
              </a:rPr>
              <a:t>e</a:t>
            </a:r>
            <a:r>
              <a:rPr b="0" lang="en-GB" sz="2800" spc="-1" strike="noStrike">
                <a:latin typeface="Arial"/>
              </a:rPr>
              <a:t>v</a:t>
            </a:r>
            <a:r>
              <a:rPr b="0" lang="en-GB" sz="2800" spc="-1" strike="noStrike">
                <a:latin typeface="Arial"/>
              </a:rPr>
              <a:t>e</a:t>
            </a:r>
            <a:r>
              <a:rPr b="0" lang="en-GB" sz="2800" spc="-1" strike="noStrike">
                <a:latin typeface="Arial"/>
              </a:rPr>
              <a:t>l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</a:t>
            </a:r>
            <a:r>
              <a:rPr b="0" lang="en-GB" sz="2400" spc="-1" strike="noStrike">
                <a:latin typeface="Arial"/>
              </a:rPr>
              <a:t>h</a:t>
            </a:r>
            <a:r>
              <a:rPr b="0" lang="en-GB" sz="2400" spc="-1" strike="noStrike">
                <a:latin typeface="Arial"/>
              </a:rPr>
              <a:t>i</a:t>
            </a:r>
            <a:r>
              <a:rPr b="0" lang="en-GB" sz="2400" spc="-1" strike="noStrike">
                <a:latin typeface="Arial"/>
              </a:rPr>
              <a:t>r</a:t>
            </a:r>
            <a:r>
              <a:rPr b="0" lang="en-GB" sz="2400" spc="-1" strike="noStrike">
                <a:latin typeface="Arial"/>
              </a:rPr>
              <a:t>d</a:t>
            </a:r>
            <a:r>
              <a:rPr b="0" lang="en-GB" sz="2400" spc="-1" strike="noStrike">
                <a:latin typeface="Arial"/>
              </a:rPr>
              <a:t> </a:t>
            </a:r>
            <a:r>
              <a:rPr b="0" lang="en-GB" sz="2400" spc="-1" strike="noStrike">
                <a:latin typeface="Arial"/>
              </a:rPr>
              <a:t>O</a:t>
            </a:r>
            <a:r>
              <a:rPr b="0" lang="en-GB" sz="2400" spc="-1" strike="noStrike">
                <a:latin typeface="Arial"/>
              </a:rPr>
              <a:t>u</a:t>
            </a:r>
            <a:r>
              <a:rPr b="0" lang="en-GB" sz="2400" spc="-1" strike="noStrike">
                <a:latin typeface="Arial"/>
              </a:rPr>
              <a:t>t</a:t>
            </a:r>
            <a:r>
              <a:rPr b="0" lang="en-GB" sz="2400" spc="-1" strike="noStrike">
                <a:latin typeface="Arial"/>
              </a:rPr>
              <a:t>l</a:t>
            </a:r>
            <a:r>
              <a:rPr b="0" lang="en-GB" sz="2400" spc="-1" strike="noStrike">
                <a:latin typeface="Arial"/>
              </a:rPr>
              <a:t>i</a:t>
            </a:r>
            <a:r>
              <a:rPr b="0" lang="en-GB" sz="2400" spc="-1" strike="noStrike">
                <a:latin typeface="Arial"/>
              </a:rPr>
              <a:t>n</a:t>
            </a:r>
            <a:r>
              <a:rPr b="0" lang="en-GB" sz="2400" spc="-1" strike="noStrike">
                <a:latin typeface="Arial"/>
              </a:rPr>
              <a:t>e</a:t>
            </a:r>
            <a:r>
              <a:rPr b="0" lang="en-GB" sz="2400" spc="-1" strike="noStrike">
                <a:latin typeface="Arial"/>
              </a:rPr>
              <a:t> </a:t>
            </a:r>
            <a:r>
              <a:rPr b="0" lang="en-GB" sz="2400" spc="-1" strike="noStrike">
                <a:latin typeface="Arial"/>
              </a:rPr>
              <a:t>L</a:t>
            </a:r>
            <a:r>
              <a:rPr b="0" lang="en-GB" sz="2400" spc="-1" strike="noStrike">
                <a:latin typeface="Arial"/>
              </a:rPr>
              <a:t>e</a:t>
            </a:r>
            <a:r>
              <a:rPr b="0" lang="en-GB" sz="2400" spc="-1" strike="noStrike">
                <a:latin typeface="Arial"/>
              </a:rPr>
              <a:t>v</a:t>
            </a:r>
            <a:r>
              <a:rPr b="0" lang="en-GB" sz="2400" spc="-1" strike="noStrike">
                <a:latin typeface="Arial"/>
              </a:rPr>
              <a:t>e</a:t>
            </a:r>
            <a:r>
              <a:rPr b="0" lang="en-GB" sz="2400" spc="-1" strike="noStrike">
                <a:latin typeface="Arial"/>
              </a:rPr>
              <a:t>l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F</a:t>
            </a:r>
            <a:r>
              <a:rPr b="0" lang="en-GB" sz="2000" spc="-1" strike="noStrike">
                <a:latin typeface="Arial"/>
              </a:rPr>
              <a:t>o</a:t>
            </a:r>
            <a:r>
              <a:rPr b="0" lang="en-GB" sz="2000" spc="-1" strike="noStrike">
                <a:latin typeface="Arial"/>
              </a:rPr>
              <a:t>u</a:t>
            </a:r>
            <a:r>
              <a:rPr b="0" lang="en-GB" sz="2000" spc="-1" strike="noStrike">
                <a:latin typeface="Arial"/>
              </a:rPr>
              <a:t>r</a:t>
            </a:r>
            <a:r>
              <a:rPr b="0" lang="en-GB" sz="2000" spc="-1" strike="noStrike">
                <a:latin typeface="Arial"/>
              </a:rPr>
              <a:t>t</a:t>
            </a:r>
            <a:r>
              <a:rPr b="0" lang="en-GB" sz="2000" spc="-1" strike="noStrike">
                <a:latin typeface="Arial"/>
              </a:rPr>
              <a:t>h</a:t>
            </a:r>
            <a:r>
              <a:rPr b="0" lang="en-GB" sz="2000" spc="-1" strike="noStrike">
                <a:latin typeface="Arial"/>
              </a:rPr>
              <a:t> </a:t>
            </a:r>
            <a:r>
              <a:rPr b="0" lang="en-GB" sz="2000" spc="-1" strike="noStrike">
                <a:latin typeface="Arial"/>
              </a:rPr>
              <a:t>O</a:t>
            </a:r>
            <a:r>
              <a:rPr b="0" lang="en-GB" sz="2000" spc="-1" strike="noStrike">
                <a:latin typeface="Arial"/>
              </a:rPr>
              <a:t>u</a:t>
            </a:r>
            <a:r>
              <a:rPr b="0" lang="en-GB" sz="2000" spc="-1" strike="noStrike">
                <a:latin typeface="Arial"/>
              </a:rPr>
              <a:t>t</a:t>
            </a:r>
            <a:r>
              <a:rPr b="0" lang="en-GB" sz="2000" spc="-1" strike="noStrike">
                <a:latin typeface="Arial"/>
              </a:rPr>
              <a:t>l</a:t>
            </a:r>
            <a:r>
              <a:rPr b="0" lang="en-GB" sz="2000" spc="-1" strike="noStrike">
                <a:latin typeface="Arial"/>
              </a:rPr>
              <a:t>i</a:t>
            </a:r>
            <a:r>
              <a:rPr b="0" lang="en-GB" sz="2000" spc="-1" strike="noStrike">
                <a:latin typeface="Arial"/>
              </a:rPr>
              <a:t>n</a:t>
            </a:r>
            <a:r>
              <a:rPr b="0" lang="en-GB" sz="2000" spc="-1" strike="noStrike">
                <a:latin typeface="Arial"/>
              </a:rPr>
              <a:t>e</a:t>
            </a:r>
            <a:r>
              <a:rPr b="0" lang="en-GB" sz="2000" spc="-1" strike="noStrike">
                <a:latin typeface="Arial"/>
              </a:rPr>
              <a:t> </a:t>
            </a:r>
            <a:r>
              <a:rPr b="0" lang="en-GB" sz="2000" spc="-1" strike="noStrike">
                <a:latin typeface="Arial"/>
              </a:rPr>
              <a:t>L</a:t>
            </a:r>
            <a:r>
              <a:rPr b="0" lang="en-GB" sz="2000" spc="-1" strike="noStrike">
                <a:latin typeface="Arial"/>
              </a:rPr>
              <a:t>e</a:t>
            </a:r>
            <a:r>
              <a:rPr b="0" lang="en-GB" sz="2000" spc="-1" strike="noStrike">
                <a:latin typeface="Arial"/>
              </a:rPr>
              <a:t>v</a:t>
            </a:r>
            <a:r>
              <a:rPr b="0" lang="en-GB" sz="2000" spc="-1" strike="noStrike">
                <a:latin typeface="Arial"/>
              </a:rPr>
              <a:t>e</a:t>
            </a:r>
            <a:r>
              <a:rPr b="0" lang="en-GB" sz="2000" spc="-1" strike="noStrike">
                <a:latin typeface="Arial"/>
              </a:rPr>
              <a:t>l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F</a:t>
            </a:r>
            <a:r>
              <a:rPr b="0" lang="en-GB" sz="2000" spc="-1" strike="noStrike">
                <a:latin typeface="Arial"/>
              </a:rPr>
              <a:t>i</a:t>
            </a:r>
            <a:r>
              <a:rPr b="0" lang="en-GB" sz="2000" spc="-1" strike="noStrike">
                <a:latin typeface="Arial"/>
              </a:rPr>
              <a:t>f</a:t>
            </a:r>
            <a:r>
              <a:rPr b="0" lang="en-GB" sz="2000" spc="-1" strike="noStrike">
                <a:latin typeface="Arial"/>
              </a:rPr>
              <a:t>t</a:t>
            </a:r>
            <a:r>
              <a:rPr b="0" lang="en-GB" sz="2000" spc="-1" strike="noStrike">
                <a:latin typeface="Arial"/>
              </a:rPr>
              <a:t>h</a:t>
            </a:r>
            <a:r>
              <a:rPr b="0" lang="en-GB" sz="2000" spc="-1" strike="noStrike">
                <a:latin typeface="Arial"/>
              </a:rPr>
              <a:t> </a:t>
            </a:r>
            <a:r>
              <a:rPr b="0" lang="en-GB" sz="2000" spc="-1" strike="noStrike">
                <a:latin typeface="Arial"/>
              </a:rPr>
              <a:t>O</a:t>
            </a:r>
            <a:r>
              <a:rPr b="0" lang="en-GB" sz="2000" spc="-1" strike="noStrike">
                <a:latin typeface="Arial"/>
              </a:rPr>
              <a:t>u</a:t>
            </a:r>
            <a:r>
              <a:rPr b="0" lang="en-GB" sz="2000" spc="-1" strike="noStrike">
                <a:latin typeface="Arial"/>
              </a:rPr>
              <a:t>t</a:t>
            </a:r>
            <a:r>
              <a:rPr b="0" lang="en-GB" sz="2000" spc="-1" strike="noStrike">
                <a:latin typeface="Arial"/>
              </a:rPr>
              <a:t>l</a:t>
            </a:r>
            <a:r>
              <a:rPr b="0" lang="en-GB" sz="2000" spc="-1" strike="noStrike">
                <a:latin typeface="Arial"/>
              </a:rPr>
              <a:t>i</a:t>
            </a:r>
            <a:r>
              <a:rPr b="0" lang="en-GB" sz="2000" spc="-1" strike="noStrike">
                <a:latin typeface="Arial"/>
              </a:rPr>
              <a:t>n</a:t>
            </a:r>
            <a:r>
              <a:rPr b="0" lang="en-GB" sz="2000" spc="-1" strike="noStrike">
                <a:latin typeface="Arial"/>
              </a:rPr>
              <a:t>e</a:t>
            </a:r>
            <a:r>
              <a:rPr b="0" lang="en-GB" sz="2000" spc="-1" strike="noStrike">
                <a:latin typeface="Arial"/>
              </a:rPr>
              <a:t> </a:t>
            </a:r>
            <a:r>
              <a:rPr b="0" lang="en-GB" sz="2000" spc="-1" strike="noStrike">
                <a:latin typeface="Arial"/>
              </a:rPr>
              <a:t>L</a:t>
            </a:r>
            <a:r>
              <a:rPr b="0" lang="en-GB" sz="2000" spc="-1" strike="noStrike">
                <a:latin typeface="Arial"/>
              </a:rPr>
              <a:t>e</a:t>
            </a:r>
            <a:r>
              <a:rPr b="0" lang="en-GB" sz="2000" spc="-1" strike="noStrike">
                <a:latin typeface="Arial"/>
              </a:rPr>
              <a:t>v</a:t>
            </a:r>
            <a:r>
              <a:rPr b="0" lang="en-GB" sz="2000" spc="-1" strike="noStrike">
                <a:latin typeface="Arial"/>
              </a:rPr>
              <a:t>e</a:t>
            </a:r>
            <a:r>
              <a:rPr b="0" lang="en-GB" sz="2000" spc="-1" strike="noStrike">
                <a:latin typeface="Arial"/>
              </a:rPr>
              <a:t>l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</a:t>
            </a:r>
            <a:r>
              <a:rPr b="0" lang="en-GB" sz="2000" spc="-1" strike="noStrike">
                <a:latin typeface="Arial"/>
              </a:rPr>
              <a:t>i</a:t>
            </a:r>
            <a:r>
              <a:rPr b="0" lang="en-GB" sz="2000" spc="-1" strike="noStrike">
                <a:latin typeface="Arial"/>
              </a:rPr>
              <a:t>x</a:t>
            </a:r>
            <a:r>
              <a:rPr b="0" lang="en-GB" sz="2000" spc="-1" strike="noStrike">
                <a:latin typeface="Arial"/>
              </a:rPr>
              <a:t>t</a:t>
            </a:r>
            <a:r>
              <a:rPr b="0" lang="en-GB" sz="2000" spc="-1" strike="noStrike">
                <a:latin typeface="Arial"/>
              </a:rPr>
              <a:t>h</a:t>
            </a:r>
            <a:r>
              <a:rPr b="0" lang="en-GB" sz="2000" spc="-1" strike="noStrike">
                <a:latin typeface="Arial"/>
              </a:rPr>
              <a:t> </a:t>
            </a:r>
            <a:r>
              <a:rPr b="0" lang="en-GB" sz="2000" spc="-1" strike="noStrike">
                <a:latin typeface="Arial"/>
              </a:rPr>
              <a:t>O</a:t>
            </a:r>
            <a:r>
              <a:rPr b="0" lang="en-GB" sz="2000" spc="-1" strike="noStrike">
                <a:latin typeface="Arial"/>
              </a:rPr>
              <a:t>u</a:t>
            </a:r>
            <a:r>
              <a:rPr b="0" lang="en-GB" sz="2000" spc="-1" strike="noStrike">
                <a:latin typeface="Arial"/>
              </a:rPr>
              <a:t>t</a:t>
            </a:r>
            <a:r>
              <a:rPr b="0" lang="en-GB" sz="2000" spc="-1" strike="noStrike">
                <a:latin typeface="Arial"/>
              </a:rPr>
              <a:t>l</a:t>
            </a:r>
            <a:r>
              <a:rPr b="0" lang="en-GB" sz="2000" spc="-1" strike="noStrike">
                <a:latin typeface="Arial"/>
              </a:rPr>
              <a:t>i</a:t>
            </a:r>
            <a:r>
              <a:rPr b="0" lang="en-GB" sz="2000" spc="-1" strike="noStrike">
                <a:latin typeface="Arial"/>
              </a:rPr>
              <a:t>n</a:t>
            </a:r>
            <a:r>
              <a:rPr b="0" lang="en-GB" sz="2000" spc="-1" strike="noStrike">
                <a:latin typeface="Arial"/>
              </a:rPr>
              <a:t>e</a:t>
            </a:r>
            <a:r>
              <a:rPr b="0" lang="en-GB" sz="2000" spc="-1" strike="noStrike">
                <a:latin typeface="Arial"/>
              </a:rPr>
              <a:t> </a:t>
            </a:r>
            <a:r>
              <a:rPr b="0" lang="en-GB" sz="2000" spc="-1" strike="noStrike">
                <a:latin typeface="Arial"/>
              </a:rPr>
              <a:t>L</a:t>
            </a:r>
            <a:r>
              <a:rPr b="0" lang="en-GB" sz="2000" spc="-1" strike="noStrike">
                <a:latin typeface="Arial"/>
              </a:rPr>
              <a:t>e</a:t>
            </a:r>
            <a:r>
              <a:rPr b="0" lang="en-GB" sz="2000" spc="-1" strike="noStrike">
                <a:latin typeface="Arial"/>
              </a:rPr>
              <a:t>v</a:t>
            </a:r>
            <a:r>
              <a:rPr b="0" lang="en-GB" sz="2000" spc="-1" strike="noStrike">
                <a:latin typeface="Arial"/>
              </a:rPr>
              <a:t>e</a:t>
            </a:r>
            <a:r>
              <a:rPr b="0" lang="en-GB" sz="2000" spc="-1" strike="noStrike">
                <a:latin typeface="Arial"/>
              </a:rPr>
              <a:t>l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</a:t>
            </a:r>
            <a:r>
              <a:rPr b="0" lang="en-GB" sz="2000" spc="-1" strike="noStrike">
                <a:latin typeface="Arial"/>
              </a:rPr>
              <a:t>e</a:t>
            </a:r>
            <a:r>
              <a:rPr b="0" lang="en-GB" sz="2000" spc="-1" strike="noStrike">
                <a:latin typeface="Arial"/>
              </a:rPr>
              <a:t>v</a:t>
            </a:r>
            <a:r>
              <a:rPr b="0" lang="en-GB" sz="2000" spc="-1" strike="noStrike">
                <a:latin typeface="Arial"/>
              </a:rPr>
              <a:t>e</a:t>
            </a:r>
            <a:r>
              <a:rPr b="0" lang="en-GB" sz="2000" spc="-1" strike="noStrike">
                <a:latin typeface="Arial"/>
              </a:rPr>
              <a:t>n</a:t>
            </a:r>
            <a:r>
              <a:rPr b="0" lang="en-GB" sz="2000" spc="-1" strike="noStrike">
                <a:latin typeface="Arial"/>
              </a:rPr>
              <a:t>t</a:t>
            </a:r>
            <a:r>
              <a:rPr b="0" lang="en-GB" sz="2000" spc="-1" strike="noStrike">
                <a:latin typeface="Arial"/>
              </a:rPr>
              <a:t>h</a:t>
            </a:r>
            <a:r>
              <a:rPr b="0" lang="en-GB" sz="2000" spc="-1" strike="noStrike">
                <a:latin typeface="Arial"/>
              </a:rPr>
              <a:t> </a:t>
            </a:r>
            <a:r>
              <a:rPr b="0" lang="en-GB" sz="2000" spc="-1" strike="noStrike">
                <a:latin typeface="Arial"/>
              </a:rPr>
              <a:t>O</a:t>
            </a:r>
            <a:r>
              <a:rPr b="0" lang="en-GB" sz="2000" spc="-1" strike="noStrike">
                <a:latin typeface="Arial"/>
              </a:rPr>
              <a:t>u</a:t>
            </a:r>
            <a:r>
              <a:rPr b="0" lang="en-GB" sz="2000" spc="-1" strike="noStrike">
                <a:latin typeface="Arial"/>
              </a:rPr>
              <a:t>t</a:t>
            </a:r>
            <a:r>
              <a:rPr b="0" lang="en-GB" sz="2000" spc="-1" strike="noStrike">
                <a:latin typeface="Arial"/>
              </a:rPr>
              <a:t>l</a:t>
            </a:r>
            <a:r>
              <a:rPr b="0" lang="en-GB" sz="2000" spc="-1" strike="noStrike">
                <a:latin typeface="Arial"/>
              </a:rPr>
              <a:t>i</a:t>
            </a:r>
            <a:r>
              <a:rPr b="0" lang="en-GB" sz="2000" spc="-1" strike="noStrike">
                <a:latin typeface="Arial"/>
              </a:rPr>
              <a:t>n</a:t>
            </a:r>
            <a:r>
              <a:rPr b="0" lang="en-GB" sz="2000" spc="-1" strike="noStrike">
                <a:latin typeface="Arial"/>
              </a:rPr>
              <a:t>e</a:t>
            </a:r>
            <a:r>
              <a:rPr b="0" lang="en-GB" sz="2000" spc="-1" strike="noStrike">
                <a:latin typeface="Arial"/>
              </a:rPr>
              <a:t> </a:t>
            </a:r>
            <a:r>
              <a:rPr b="0" lang="en-GB" sz="2000" spc="-1" strike="noStrike">
                <a:latin typeface="Arial"/>
              </a:rPr>
              <a:t>L</a:t>
            </a:r>
            <a:r>
              <a:rPr b="0" lang="en-GB" sz="2000" spc="-1" strike="noStrike">
                <a:latin typeface="Arial"/>
              </a:rPr>
              <a:t>e</a:t>
            </a:r>
            <a:r>
              <a:rPr b="0" lang="en-GB" sz="2000" spc="-1" strike="noStrike">
                <a:latin typeface="Arial"/>
              </a:rPr>
              <a:t>v</a:t>
            </a:r>
            <a:r>
              <a:rPr b="0" lang="en-GB" sz="2000" spc="-1" strike="noStrike">
                <a:latin typeface="Arial"/>
              </a:rPr>
              <a:t>e</a:t>
            </a:r>
            <a:r>
              <a:rPr b="0" lang="en-GB" sz="2000" spc="-1" strike="noStrike">
                <a:latin typeface="Arial"/>
              </a:rPr>
              <a:t>l</a:t>
            </a:r>
            <a:endParaRPr b="0" lang="en-GB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Line 1"/>
          <p:cNvSpPr/>
          <p:nvPr/>
        </p:nvSpPr>
        <p:spPr>
          <a:xfrm>
            <a:off x="457200" y="6357600"/>
            <a:ext cx="8229600" cy="0"/>
          </a:xfrm>
          <a:prstGeom prst="line">
            <a:avLst/>
          </a:prstGeom>
          <a:ln>
            <a:solidFill>
              <a:srgbClr val="e95125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pic>
        <p:nvPicPr>
          <p:cNvPr id="46" name="Picture 7" descr=""/>
          <p:cNvPicPr/>
          <p:nvPr/>
        </p:nvPicPr>
        <p:blipFill>
          <a:blip r:embed="rId2"/>
          <a:stretch/>
        </p:blipFill>
        <p:spPr>
          <a:xfrm>
            <a:off x="8131320" y="6489360"/>
            <a:ext cx="561240" cy="236520"/>
          </a:xfrm>
          <a:prstGeom prst="rect">
            <a:avLst/>
          </a:prstGeom>
          <a:ln w="0">
            <a:noFill/>
          </a:ln>
        </p:spPr>
      </p:pic>
      <p:pic>
        <p:nvPicPr>
          <p:cNvPr id="47" name="" descr=""/>
          <p:cNvPicPr/>
          <p:nvPr/>
        </p:nvPicPr>
        <p:blipFill>
          <a:blip r:embed="rId3"/>
          <a:stretch/>
        </p:blipFill>
        <p:spPr>
          <a:xfrm>
            <a:off x="7380000" y="6480000"/>
            <a:ext cx="359640" cy="299160"/>
          </a:xfrm>
          <a:prstGeom prst="rect">
            <a:avLst/>
          </a:prstGeom>
          <a:ln w="0">
            <a:noFill/>
          </a:ln>
        </p:spPr>
      </p:pic>
      <p:sp>
        <p:nvSpPr>
          <p:cNvPr id="48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GB" sz="4400" spc="-1" strike="noStrike">
                <a:latin typeface="Arial"/>
              </a:rPr>
              <a:t>Click to edit the title text format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Click to edit the outline text </a:t>
            </a:r>
            <a:r>
              <a:rPr b="0" lang="en-GB" sz="3200" spc="-1" strike="noStrike">
                <a:latin typeface="Arial"/>
              </a:rPr>
              <a:t>format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Second Outline Level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Third Outline Level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Fourth Outline Level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Fifth Outline Level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Sixth Outline Level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Seventh Outline Level</a:t>
            </a:r>
            <a:endParaRPr b="0" lang="en-GB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Line 1"/>
          <p:cNvSpPr/>
          <p:nvPr/>
        </p:nvSpPr>
        <p:spPr>
          <a:xfrm>
            <a:off x="457200" y="6357600"/>
            <a:ext cx="8229600" cy="0"/>
          </a:xfrm>
          <a:prstGeom prst="line">
            <a:avLst/>
          </a:prstGeom>
          <a:ln>
            <a:solidFill>
              <a:srgbClr val="e95125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pic>
        <p:nvPicPr>
          <p:cNvPr id="87" name="Picture 7" descr=""/>
          <p:cNvPicPr/>
          <p:nvPr/>
        </p:nvPicPr>
        <p:blipFill>
          <a:blip r:embed="rId2"/>
          <a:stretch/>
        </p:blipFill>
        <p:spPr>
          <a:xfrm>
            <a:off x="8131320" y="6489360"/>
            <a:ext cx="561240" cy="236520"/>
          </a:xfrm>
          <a:prstGeom prst="rect">
            <a:avLst/>
          </a:prstGeom>
          <a:ln w="0">
            <a:noFill/>
          </a:ln>
        </p:spPr>
      </p:pic>
      <p:pic>
        <p:nvPicPr>
          <p:cNvPr id="88" name="" descr=""/>
          <p:cNvPicPr/>
          <p:nvPr/>
        </p:nvPicPr>
        <p:blipFill>
          <a:blip r:embed="rId3"/>
          <a:stretch/>
        </p:blipFill>
        <p:spPr>
          <a:xfrm>
            <a:off x="7380000" y="6480000"/>
            <a:ext cx="359640" cy="299160"/>
          </a:xfrm>
          <a:prstGeom prst="rect">
            <a:avLst/>
          </a:prstGeom>
          <a:ln w="0">
            <a:noFill/>
          </a:ln>
        </p:spPr>
      </p:pic>
      <p:sp>
        <p:nvSpPr>
          <p:cNvPr id="89" name="PlaceHolder 2"/>
          <p:cNvSpPr>
            <a:spLocks noGrp="1"/>
          </p:cNvSpPr>
          <p:nvPr>
            <p:ph type="title"/>
          </p:nvPr>
        </p:nvSpPr>
        <p:spPr>
          <a:xfrm>
            <a:off x="457200" y="459720"/>
            <a:ext cx="8228880" cy="65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GB" sz="1800" spc="-1" strike="noStrike">
                <a:latin typeface="Arial"/>
              </a:rPr>
              <a:t>Click to edit the title text format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C</a:t>
            </a:r>
            <a:r>
              <a:rPr b="0" lang="en-GB" sz="3200" spc="-1" strike="noStrike">
                <a:latin typeface="Arial"/>
              </a:rPr>
              <a:t>l</a:t>
            </a:r>
            <a:r>
              <a:rPr b="0" lang="en-GB" sz="3200" spc="-1" strike="noStrike">
                <a:latin typeface="Arial"/>
              </a:rPr>
              <a:t>i</a:t>
            </a:r>
            <a:r>
              <a:rPr b="0" lang="en-GB" sz="3200" spc="-1" strike="noStrike">
                <a:latin typeface="Arial"/>
              </a:rPr>
              <a:t>c</a:t>
            </a:r>
            <a:r>
              <a:rPr b="0" lang="en-GB" sz="3200" spc="-1" strike="noStrike">
                <a:latin typeface="Arial"/>
              </a:rPr>
              <a:t>k</a:t>
            </a:r>
            <a:r>
              <a:rPr b="0" lang="en-GB" sz="3200" spc="-1" strike="noStrike">
                <a:latin typeface="Arial"/>
              </a:rPr>
              <a:t> </a:t>
            </a:r>
            <a:r>
              <a:rPr b="0" lang="en-GB" sz="3200" spc="-1" strike="noStrike">
                <a:latin typeface="Arial"/>
              </a:rPr>
              <a:t>t</a:t>
            </a:r>
            <a:r>
              <a:rPr b="0" lang="en-GB" sz="3200" spc="-1" strike="noStrike">
                <a:latin typeface="Arial"/>
              </a:rPr>
              <a:t>o</a:t>
            </a:r>
            <a:r>
              <a:rPr b="0" lang="en-GB" sz="3200" spc="-1" strike="noStrike">
                <a:latin typeface="Arial"/>
              </a:rPr>
              <a:t> </a:t>
            </a:r>
            <a:r>
              <a:rPr b="0" lang="en-GB" sz="3200" spc="-1" strike="noStrike">
                <a:latin typeface="Arial"/>
              </a:rPr>
              <a:t>e</a:t>
            </a:r>
            <a:r>
              <a:rPr b="0" lang="en-GB" sz="3200" spc="-1" strike="noStrike">
                <a:latin typeface="Arial"/>
              </a:rPr>
              <a:t>d</a:t>
            </a:r>
            <a:r>
              <a:rPr b="0" lang="en-GB" sz="3200" spc="-1" strike="noStrike">
                <a:latin typeface="Arial"/>
              </a:rPr>
              <a:t>i</a:t>
            </a:r>
            <a:r>
              <a:rPr b="0" lang="en-GB" sz="3200" spc="-1" strike="noStrike">
                <a:latin typeface="Arial"/>
              </a:rPr>
              <a:t>t</a:t>
            </a:r>
            <a:r>
              <a:rPr b="0" lang="en-GB" sz="3200" spc="-1" strike="noStrike">
                <a:latin typeface="Arial"/>
              </a:rPr>
              <a:t> </a:t>
            </a:r>
            <a:r>
              <a:rPr b="0" lang="en-GB" sz="3200" spc="-1" strike="noStrike">
                <a:latin typeface="Arial"/>
              </a:rPr>
              <a:t>t</a:t>
            </a:r>
            <a:r>
              <a:rPr b="0" lang="en-GB" sz="3200" spc="-1" strike="noStrike">
                <a:latin typeface="Arial"/>
              </a:rPr>
              <a:t>h</a:t>
            </a:r>
            <a:r>
              <a:rPr b="0" lang="en-GB" sz="3200" spc="-1" strike="noStrike">
                <a:latin typeface="Arial"/>
              </a:rPr>
              <a:t>e</a:t>
            </a:r>
            <a:r>
              <a:rPr b="0" lang="en-GB" sz="3200" spc="-1" strike="noStrike">
                <a:latin typeface="Arial"/>
              </a:rPr>
              <a:t> </a:t>
            </a:r>
            <a:r>
              <a:rPr b="0" lang="en-GB" sz="3200" spc="-1" strike="noStrike">
                <a:latin typeface="Arial"/>
              </a:rPr>
              <a:t>o</a:t>
            </a:r>
            <a:r>
              <a:rPr b="0" lang="en-GB" sz="3200" spc="-1" strike="noStrike">
                <a:latin typeface="Arial"/>
              </a:rPr>
              <a:t>u</a:t>
            </a:r>
            <a:r>
              <a:rPr b="0" lang="en-GB" sz="3200" spc="-1" strike="noStrike">
                <a:latin typeface="Arial"/>
              </a:rPr>
              <a:t>t</a:t>
            </a:r>
            <a:r>
              <a:rPr b="0" lang="en-GB" sz="3200" spc="-1" strike="noStrike">
                <a:latin typeface="Arial"/>
              </a:rPr>
              <a:t>l</a:t>
            </a:r>
            <a:r>
              <a:rPr b="0" lang="en-GB" sz="3200" spc="-1" strike="noStrike">
                <a:latin typeface="Arial"/>
              </a:rPr>
              <a:t>i</a:t>
            </a:r>
            <a:r>
              <a:rPr b="0" lang="en-GB" sz="3200" spc="-1" strike="noStrike">
                <a:latin typeface="Arial"/>
              </a:rPr>
              <a:t>n</a:t>
            </a:r>
            <a:r>
              <a:rPr b="0" lang="en-GB" sz="3200" spc="-1" strike="noStrike">
                <a:latin typeface="Arial"/>
              </a:rPr>
              <a:t>e</a:t>
            </a:r>
            <a:r>
              <a:rPr b="0" lang="en-GB" sz="3200" spc="-1" strike="noStrike">
                <a:latin typeface="Arial"/>
              </a:rPr>
              <a:t> </a:t>
            </a:r>
            <a:r>
              <a:rPr b="0" lang="en-GB" sz="3200" spc="-1" strike="noStrike">
                <a:latin typeface="Arial"/>
              </a:rPr>
              <a:t>t</a:t>
            </a:r>
            <a:r>
              <a:rPr b="0" lang="en-GB" sz="3200" spc="-1" strike="noStrike">
                <a:latin typeface="Arial"/>
              </a:rPr>
              <a:t>e</a:t>
            </a:r>
            <a:r>
              <a:rPr b="0" lang="en-GB" sz="3200" spc="-1" strike="noStrike">
                <a:latin typeface="Arial"/>
              </a:rPr>
              <a:t>x</a:t>
            </a:r>
            <a:r>
              <a:rPr b="0" lang="en-GB" sz="3200" spc="-1" strike="noStrike">
                <a:latin typeface="Arial"/>
              </a:rPr>
              <a:t>t</a:t>
            </a:r>
            <a:r>
              <a:rPr b="0" lang="en-GB" sz="3200" spc="-1" strike="noStrike">
                <a:latin typeface="Arial"/>
              </a:rPr>
              <a:t> </a:t>
            </a:r>
            <a:r>
              <a:rPr b="0" lang="en-GB" sz="3200" spc="-1" strike="noStrike">
                <a:latin typeface="Arial"/>
              </a:rPr>
              <a:t>f</a:t>
            </a:r>
            <a:r>
              <a:rPr b="0" lang="en-GB" sz="3200" spc="-1" strike="noStrike">
                <a:latin typeface="Arial"/>
              </a:rPr>
              <a:t>o</a:t>
            </a:r>
            <a:r>
              <a:rPr b="0" lang="en-GB" sz="3200" spc="-1" strike="noStrike">
                <a:latin typeface="Arial"/>
              </a:rPr>
              <a:t>r</a:t>
            </a:r>
            <a:r>
              <a:rPr b="0" lang="en-GB" sz="3200" spc="-1" strike="noStrike">
                <a:latin typeface="Arial"/>
              </a:rPr>
              <a:t>m</a:t>
            </a:r>
            <a:r>
              <a:rPr b="0" lang="en-GB" sz="3200" spc="-1" strike="noStrike">
                <a:latin typeface="Arial"/>
              </a:rPr>
              <a:t>a</a:t>
            </a:r>
            <a:r>
              <a:rPr b="0" lang="en-GB" sz="3200" spc="-1" strike="noStrike">
                <a:latin typeface="Arial"/>
              </a:rPr>
              <a:t>t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S</a:t>
            </a:r>
            <a:r>
              <a:rPr b="0" lang="en-GB" sz="2800" spc="-1" strike="noStrike">
                <a:latin typeface="Arial"/>
              </a:rPr>
              <a:t>e</a:t>
            </a:r>
            <a:r>
              <a:rPr b="0" lang="en-GB" sz="2800" spc="-1" strike="noStrike">
                <a:latin typeface="Arial"/>
              </a:rPr>
              <a:t>c</a:t>
            </a:r>
            <a:r>
              <a:rPr b="0" lang="en-GB" sz="2800" spc="-1" strike="noStrike">
                <a:latin typeface="Arial"/>
              </a:rPr>
              <a:t>o</a:t>
            </a:r>
            <a:r>
              <a:rPr b="0" lang="en-GB" sz="2800" spc="-1" strike="noStrike">
                <a:latin typeface="Arial"/>
              </a:rPr>
              <a:t>n</a:t>
            </a:r>
            <a:r>
              <a:rPr b="0" lang="en-GB" sz="2800" spc="-1" strike="noStrike">
                <a:latin typeface="Arial"/>
              </a:rPr>
              <a:t>d</a:t>
            </a:r>
            <a:r>
              <a:rPr b="0" lang="en-GB" sz="2800" spc="-1" strike="noStrike">
                <a:latin typeface="Arial"/>
              </a:rPr>
              <a:t> </a:t>
            </a:r>
            <a:r>
              <a:rPr b="0" lang="en-GB" sz="2800" spc="-1" strike="noStrike">
                <a:latin typeface="Arial"/>
              </a:rPr>
              <a:t>O</a:t>
            </a:r>
            <a:r>
              <a:rPr b="0" lang="en-GB" sz="2800" spc="-1" strike="noStrike">
                <a:latin typeface="Arial"/>
              </a:rPr>
              <a:t>u</a:t>
            </a:r>
            <a:r>
              <a:rPr b="0" lang="en-GB" sz="2800" spc="-1" strike="noStrike">
                <a:latin typeface="Arial"/>
              </a:rPr>
              <a:t>t</a:t>
            </a:r>
            <a:r>
              <a:rPr b="0" lang="en-GB" sz="2800" spc="-1" strike="noStrike">
                <a:latin typeface="Arial"/>
              </a:rPr>
              <a:t>l</a:t>
            </a:r>
            <a:r>
              <a:rPr b="0" lang="en-GB" sz="2800" spc="-1" strike="noStrike">
                <a:latin typeface="Arial"/>
              </a:rPr>
              <a:t>i</a:t>
            </a:r>
            <a:r>
              <a:rPr b="0" lang="en-GB" sz="2800" spc="-1" strike="noStrike">
                <a:latin typeface="Arial"/>
              </a:rPr>
              <a:t>n</a:t>
            </a:r>
            <a:r>
              <a:rPr b="0" lang="en-GB" sz="2800" spc="-1" strike="noStrike">
                <a:latin typeface="Arial"/>
              </a:rPr>
              <a:t>e</a:t>
            </a:r>
            <a:r>
              <a:rPr b="0" lang="en-GB" sz="2800" spc="-1" strike="noStrike">
                <a:latin typeface="Arial"/>
              </a:rPr>
              <a:t> </a:t>
            </a:r>
            <a:r>
              <a:rPr b="0" lang="en-GB" sz="2800" spc="-1" strike="noStrike">
                <a:latin typeface="Arial"/>
              </a:rPr>
              <a:t>L</a:t>
            </a:r>
            <a:r>
              <a:rPr b="0" lang="en-GB" sz="2800" spc="-1" strike="noStrike">
                <a:latin typeface="Arial"/>
              </a:rPr>
              <a:t>e</a:t>
            </a:r>
            <a:r>
              <a:rPr b="0" lang="en-GB" sz="2800" spc="-1" strike="noStrike">
                <a:latin typeface="Arial"/>
              </a:rPr>
              <a:t>v</a:t>
            </a:r>
            <a:r>
              <a:rPr b="0" lang="en-GB" sz="2800" spc="-1" strike="noStrike">
                <a:latin typeface="Arial"/>
              </a:rPr>
              <a:t>e</a:t>
            </a:r>
            <a:r>
              <a:rPr b="0" lang="en-GB" sz="2800" spc="-1" strike="noStrike">
                <a:latin typeface="Arial"/>
              </a:rPr>
              <a:t>l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</a:t>
            </a:r>
            <a:r>
              <a:rPr b="0" lang="en-GB" sz="2400" spc="-1" strike="noStrike">
                <a:latin typeface="Arial"/>
              </a:rPr>
              <a:t>h</a:t>
            </a:r>
            <a:r>
              <a:rPr b="0" lang="en-GB" sz="2400" spc="-1" strike="noStrike">
                <a:latin typeface="Arial"/>
              </a:rPr>
              <a:t>i</a:t>
            </a:r>
            <a:r>
              <a:rPr b="0" lang="en-GB" sz="2400" spc="-1" strike="noStrike">
                <a:latin typeface="Arial"/>
              </a:rPr>
              <a:t>r</a:t>
            </a:r>
            <a:r>
              <a:rPr b="0" lang="en-GB" sz="2400" spc="-1" strike="noStrike">
                <a:latin typeface="Arial"/>
              </a:rPr>
              <a:t>d</a:t>
            </a:r>
            <a:r>
              <a:rPr b="0" lang="en-GB" sz="2400" spc="-1" strike="noStrike">
                <a:latin typeface="Arial"/>
              </a:rPr>
              <a:t> </a:t>
            </a:r>
            <a:r>
              <a:rPr b="0" lang="en-GB" sz="2400" spc="-1" strike="noStrike">
                <a:latin typeface="Arial"/>
              </a:rPr>
              <a:t>O</a:t>
            </a:r>
            <a:r>
              <a:rPr b="0" lang="en-GB" sz="2400" spc="-1" strike="noStrike">
                <a:latin typeface="Arial"/>
              </a:rPr>
              <a:t>u</a:t>
            </a:r>
            <a:r>
              <a:rPr b="0" lang="en-GB" sz="2400" spc="-1" strike="noStrike">
                <a:latin typeface="Arial"/>
              </a:rPr>
              <a:t>t</a:t>
            </a:r>
            <a:r>
              <a:rPr b="0" lang="en-GB" sz="2400" spc="-1" strike="noStrike">
                <a:latin typeface="Arial"/>
              </a:rPr>
              <a:t>l</a:t>
            </a:r>
            <a:r>
              <a:rPr b="0" lang="en-GB" sz="2400" spc="-1" strike="noStrike">
                <a:latin typeface="Arial"/>
              </a:rPr>
              <a:t>i</a:t>
            </a:r>
            <a:r>
              <a:rPr b="0" lang="en-GB" sz="2400" spc="-1" strike="noStrike">
                <a:latin typeface="Arial"/>
              </a:rPr>
              <a:t>n</a:t>
            </a:r>
            <a:r>
              <a:rPr b="0" lang="en-GB" sz="2400" spc="-1" strike="noStrike">
                <a:latin typeface="Arial"/>
              </a:rPr>
              <a:t>e</a:t>
            </a:r>
            <a:r>
              <a:rPr b="0" lang="en-GB" sz="2400" spc="-1" strike="noStrike">
                <a:latin typeface="Arial"/>
              </a:rPr>
              <a:t> </a:t>
            </a:r>
            <a:r>
              <a:rPr b="0" lang="en-GB" sz="2400" spc="-1" strike="noStrike">
                <a:latin typeface="Arial"/>
              </a:rPr>
              <a:t>L</a:t>
            </a:r>
            <a:r>
              <a:rPr b="0" lang="en-GB" sz="2400" spc="-1" strike="noStrike">
                <a:latin typeface="Arial"/>
              </a:rPr>
              <a:t>e</a:t>
            </a:r>
            <a:r>
              <a:rPr b="0" lang="en-GB" sz="2400" spc="-1" strike="noStrike">
                <a:latin typeface="Arial"/>
              </a:rPr>
              <a:t>v</a:t>
            </a:r>
            <a:r>
              <a:rPr b="0" lang="en-GB" sz="2400" spc="-1" strike="noStrike">
                <a:latin typeface="Arial"/>
              </a:rPr>
              <a:t>e</a:t>
            </a:r>
            <a:r>
              <a:rPr b="0" lang="en-GB" sz="2400" spc="-1" strike="noStrike">
                <a:latin typeface="Arial"/>
              </a:rPr>
              <a:t>l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F</a:t>
            </a:r>
            <a:r>
              <a:rPr b="0" lang="en-GB" sz="2000" spc="-1" strike="noStrike">
                <a:latin typeface="Arial"/>
              </a:rPr>
              <a:t>o</a:t>
            </a:r>
            <a:r>
              <a:rPr b="0" lang="en-GB" sz="2000" spc="-1" strike="noStrike">
                <a:latin typeface="Arial"/>
              </a:rPr>
              <a:t>u</a:t>
            </a:r>
            <a:r>
              <a:rPr b="0" lang="en-GB" sz="2000" spc="-1" strike="noStrike">
                <a:latin typeface="Arial"/>
              </a:rPr>
              <a:t>r</a:t>
            </a:r>
            <a:r>
              <a:rPr b="0" lang="en-GB" sz="2000" spc="-1" strike="noStrike">
                <a:latin typeface="Arial"/>
              </a:rPr>
              <a:t>t</a:t>
            </a:r>
            <a:r>
              <a:rPr b="0" lang="en-GB" sz="2000" spc="-1" strike="noStrike">
                <a:latin typeface="Arial"/>
              </a:rPr>
              <a:t>h</a:t>
            </a:r>
            <a:r>
              <a:rPr b="0" lang="en-GB" sz="2000" spc="-1" strike="noStrike">
                <a:latin typeface="Arial"/>
              </a:rPr>
              <a:t> </a:t>
            </a:r>
            <a:r>
              <a:rPr b="0" lang="en-GB" sz="2000" spc="-1" strike="noStrike">
                <a:latin typeface="Arial"/>
              </a:rPr>
              <a:t>O</a:t>
            </a:r>
            <a:r>
              <a:rPr b="0" lang="en-GB" sz="2000" spc="-1" strike="noStrike">
                <a:latin typeface="Arial"/>
              </a:rPr>
              <a:t>u</a:t>
            </a:r>
            <a:r>
              <a:rPr b="0" lang="en-GB" sz="2000" spc="-1" strike="noStrike">
                <a:latin typeface="Arial"/>
              </a:rPr>
              <a:t>t</a:t>
            </a:r>
            <a:r>
              <a:rPr b="0" lang="en-GB" sz="2000" spc="-1" strike="noStrike">
                <a:latin typeface="Arial"/>
              </a:rPr>
              <a:t>l</a:t>
            </a:r>
            <a:r>
              <a:rPr b="0" lang="en-GB" sz="2000" spc="-1" strike="noStrike">
                <a:latin typeface="Arial"/>
              </a:rPr>
              <a:t>i</a:t>
            </a:r>
            <a:r>
              <a:rPr b="0" lang="en-GB" sz="2000" spc="-1" strike="noStrike">
                <a:latin typeface="Arial"/>
              </a:rPr>
              <a:t>n</a:t>
            </a:r>
            <a:r>
              <a:rPr b="0" lang="en-GB" sz="2000" spc="-1" strike="noStrike">
                <a:latin typeface="Arial"/>
              </a:rPr>
              <a:t>e</a:t>
            </a:r>
            <a:r>
              <a:rPr b="0" lang="en-GB" sz="2000" spc="-1" strike="noStrike">
                <a:latin typeface="Arial"/>
              </a:rPr>
              <a:t> </a:t>
            </a:r>
            <a:r>
              <a:rPr b="0" lang="en-GB" sz="2000" spc="-1" strike="noStrike">
                <a:latin typeface="Arial"/>
              </a:rPr>
              <a:t>L</a:t>
            </a:r>
            <a:r>
              <a:rPr b="0" lang="en-GB" sz="2000" spc="-1" strike="noStrike">
                <a:latin typeface="Arial"/>
              </a:rPr>
              <a:t>e</a:t>
            </a:r>
            <a:r>
              <a:rPr b="0" lang="en-GB" sz="2000" spc="-1" strike="noStrike">
                <a:latin typeface="Arial"/>
              </a:rPr>
              <a:t>v</a:t>
            </a:r>
            <a:r>
              <a:rPr b="0" lang="en-GB" sz="2000" spc="-1" strike="noStrike">
                <a:latin typeface="Arial"/>
              </a:rPr>
              <a:t>e</a:t>
            </a:r>
            <a:r>
              <a:rPr b="0" lang="en-GB" sz="2000" spc="-1" strike="noStrike">
                <a:latin typeface="Arial"/>
              </a:rPr>
              <a:t>l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F</a:t>
            </a:r>
            <a:r>
              <a:rPr b="0" lang="en-GB" sz="2000" spc="-1" strike="noStrike">
                <a:latin typeface="Arial"/>
              </a:rPr>
              <a:t>i</a:t>
            </a:r>
            <a:r>
              <a:rPr b="0" lang="en-GB" sz="2000" spc="-1" strike="noStrike">
                <a:latin typeface="Arial"/>
              </a:rPr>
              <a:t>f</a:t>
            </a:r>
            <a:r>
              <a:rPr b="0" lang="en-GB" sz="2000" spc="-1" strike="noStrike">
                <a:latin typeface="Arial"/>
              </a:rPr>
              <a:t>t</a:t>
            </a:r>
            <a:r>
              <a:rPr b="0" lang="en-GB" sz="2000" spc="-1" strike="noStrike">
                <a:latin typeface="Arial"/>
              </a:rPr>
              <a:t>h</a:t>
            </a:r>
            <a:r>
              <a:rPr b="0" lang="en-GB" sz="2000" spc="-1" strike="noStrike">
                <a:latin typeface="Arial"/>
              </a:rPr>
              <a:t> </a:t>
            </a:r>
            <a:r>
              <a:rPr b="0" lang="en-GB" sz="2000" spc="-1" strike="noStrike">
                <a:latin typeface="Arial"/>
              </a:rPr>
              <a:t>O</a:t>
            </a:r>
            <a:r>
              <a:rPr b="0" lang="en-GB" sz="2000" spc="-1" strike="noStrike">
                <a:latin typeface="Arial"/>
              </a:rPr>
              <a:t>u</a:t>
            </a:r>
            <a:r>
              <a:rPr b="0" lang="en-GB" sz="2000" spc="-1" strike="noStrike">
                <a:latin typeface="Arial"/>
              </a:rPr>
              <a:t>t</a:t>
            </a:r>
            <a:r>
              <a:rPr b="0" lang="en-GB" sz="2000" spc="-1" strike="noStrike">
                <a:latin typeface="Arial"/>
              </a:rPr>
              <a:t>l</a:t>
            </a:r>
            <a:r>
              <a:rPr b="0" lang="en-GB" sz="2000" spc="-1" strike="noStrike">
                <a:latin typeface="Arial"/>
              </a:rPr>
              <a:t>i</a:t>
            </a:r>
            <a:r>
              <a:rPr b="0" lang="en-GB" sz="2000" spc="-1" strike="noStrike">
                <a:latin typeface="Arial"/>
              </a:rPr>
              <a:t>n</a:t>
            </a:r>
            <a:r>
              <a:rPr b="0" lang="en-GB" sz="2000" spc="-1" strike="noStrike">
                <a:latin typeface="Arial"/>
              </a:rPr>
              <a:t>e</a:t>
            </a:r>
            <a:r>
              <a:rPr b="0" lang="en-GB" sz="2000" spc="-1" strike="noStrike">
                <a:latin typeface="Arial"/>
              </a:rPr>
              <a:t> </a:t>
            </a:r>
            <a:r>
              <a:rPr b="0" lang="en-GB" sz="2000" spc="-1" strike="noStrike">
                <a:latin typeface="Arial"/>
              </a:rPr>
              <a:t>L</a:t>
            </a:r>
            <a:r>
              <a:rPr b="0" lang="en-GB" sz="2000" spc="-1" strike="noStrike">
                <a:latin typeface="Arial"/>
              </a:rPr>
              <a:t>e</a:t>
            </a:r>
            <a:r>
              <a:rPr b="0" lang="en-GB" sz="2000" spc="-1" strike="noStrike">
                <a:latin typeface="Arial"/>
              </a:rPr>
              <a:t>v</a:t>
            </a:r>
            <a:r>
              <a:rPr b="0" lang="en-GB" sz="2000" spc="-1" strike="noStrike">
                <a:latin typeface="Arial"/>
              </a:rPr>
              <a:t>e</a:t>
            </a:r>
            <a:r>
              <a:rPr b="0" lang="en-GB" sz="2000" spc="-1" strike="noStrike">
                <a:latin typeface="Arial"/>
              </a:rPr>
              <a:t>l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</a:t>
            </a:r>
            <a:r>
              <a:rPr b="0" lang="en-GB" sz="2000" spc="-1" strike="noStrike">
                <a:latin typeface="Arial"/>
              </a:rPr>
              <a:t>i</a:t>
            </a:r>
            <a:r>
              <a:rPr b="0" lang="en-GB" sz="2000" spc="-1" strike="noStrike">
                <a:latin typeface="Arial"/>
              </a:rPr>
              <a:t>x</a:t>
            </a:r>
            <a:r>
              <a:rPr b="0" lang="en-GB" sz="2000" spc="-1" strike="noStrike">
                <a:latin typeface="Arial"/>
              </a:rPr>
              <a:t>t</a:t>
            </a:r>
            <a:r>
              <a:rPr b="0" lang="en-GB" sz="2000" spc="-1" strike="noStrike">
                <a:latin typeface="Arial"/>
              </a:rPr>
              <a:t>h</a:t>
            </a:r>
            <a:r>
              <a:rPr b="0" lang="en-GB" sz="2000" spc="-1" strike="noStrike">
                <a:latin typeface="Arial"/>
              </a:rPr>
              <a:t> </a:t>
            </a:r>
            <a:r>
              <a:rPr b="0" lang="en-GB" sz="2000" spc="-1" strike="noStrike">
                <a:latin typeface="Arial"/>
              </a:rPr>
              <a:t>O</a:t>
            </a:r>
            <a:r>
              <a:rPr b="0" lang="en-GB" sz="2000" spc="-1" strike="noStrike">
                <a:latin typeface="Arial"/>
              </a:rPr>
              <a:t>u</a:t>
            </a:r>
            <a:r>
              <a:rPr b="0" lang="en-GB" sz="2000" spc="-1" strike="noStrike">
                <a:latin typeface="Arial"/>
              </a:rPr>
              <a:t>t</a:t>
            </a:r>
            <a:r>
              <a:rPr b="0" lang="en-GB" sz="2000" spc="-1" strike="noStrike">
                <a:latin typeface="Arial"/>
              </a:rPr>
              <a:t>l</a:t>
            </a:r>
            <a:r>
              <a:rPr b="0" lang="en-GB" sz="2000" spc="-1" strike="noStrike">
                <a:latin typeface="Arial"/>
              </a:rPr>
              <a:t>i</a:t>
            </a:r>
            <a:r>
              <a:rPr b="0" lang="en-GB" sz="2000" spc="-1" strike="noStrike">
                <a:latin typeface="Arial"/>
              </a:rPr>
              <a:t>n</a:t>
            </a:r>
            <a:r>
              <a:rPr b="0" lang="en-GB" sz="2000" spc="-1" strike="noStrike">
                <a:latin typeface="Arial"/>
              </a:rPr>
              <a:t>e</a:t>
            </a:r>
            <a:r>
              <a:rPr b="0" lang="en-GB" sz="2000" spc="-1" strike="noStrike">
                <a:latin typeface="Arial"/>
              </a:rPr>
              <a:t> </a:t>
            </a:r>
            <a:r>
              <a:rPr b="0" lang="en-GB" sz="2000" spc="-1" strike="noStrike">
                <a:latin typeface="Arial"/>
              </a:rPr>
              <a:t>L</a:t>
            </a:r>
            <a:r>
              <a:rPr b="0" lang="en-GB" sz="2000" spc="-1" strike="noStrike">
                <a:latin typeface="Arial"/>
              </a:rPr>
              <a:t>e</a:t>
            </a:r>
            <a:r>
              <a:rPr b="0" lang="en-GB" sz="2000" spc="-1" strike="noStrike">
                <a:latin typeface="Arial"/>
              </a:rPr>
              <a:t>v</a:t>
            </a:r>
            <a:r>
              <a:rPr b="0" lang="en-GB" sz="2000" spc="-1" strike="noStrike">
                <a:latin typeface="Arial"/>
              </a:rPr>
              <a:t>e</a:t>
            </a:r>
            <a:r>
              <a:rPr b="0" lang="en-GB" sz="2000" spc="-1" strike="noStrike">
                <a:latin typeface="Arial"/>
              </a:rPr>
              <a:t>l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</a:t>
            </a:r>
            <a:r>
              <a:rPr b="0" lang="en-GB" sz="2000" spc="-1" strike="noStrike">
                <a:latin typeface="Arial"/>
              </a:rPr>
              <a:t>e</a:t>
            </a:r>
            <a:r>
              <a:rPr b="0" lang="en-GB" sz="2000" spc="-1" strike="noStrike">
                <a:latin typeface="Arial"/>
              </a:rPr>
              <a:t>v</a:t>
            </a:r>
            <a:r>
              <a:rPr b="0" lang="en-GB" sz="2000" spc="-1" strike="noStrike">
                <a:latin typeface="Arial"/>
              </a:rPr>
              <a:t>e</a:t>
            </a:r>
            <a:r>
              <a:rPr b="0" lang="en-GB" sz="2000" spc="-1" strike="noStrike">
                <a:latin typeface="Arial"/>
              </a:rPr>
              <a:t>n</a:t>
            </a:r>
            <a:r>
              <a:rPr b="0" lang="en-GB" sz="2000" spc="-1" strike="noStrike">
                <a:latin typeface="Arial"/>
              </a:rPr>
              <a:t>t</a:t>
            </a:r>
            <a:r>
              <a:rPr b="0" lang="en-GB" sz="2000" spc="-1" strike="noStrike">
                <a:latin typeface="Arial"/>
              </a:rPr>
              <a:t>h</a:t>
            </a:r>
            <a:r>
              <a:rPr b="0" lang="en-GB" sz="2000" spc="-1" strike="noStrike">
                <a:latin typeface="Arial"/>
              </a:rPr>
              <a:t> </a:t>
            </a:r>
            <a:r>
              <a:rPr b="0" lang="en-GB" sz="2000" spc="-1" strike="noStrike">
                <a:latin typeface="Arial"/>
              </a:rPr>
              <a:t>O</a:t>
            </a:r>
            <a:r>
              <a:rPr b="0" lang="en-GB" sz="2000" spc="-1" strike="noStrike">
                <a:latin typeface="Arial"/>
              </a:rPr>
              <a:t>u</a:t>
            </a:r>
            <a:r>
              <a:rPr b="0" lang="en-GB" sz="2000" spc="-1" strike="noStrike">
                <a:latin typeface="Arial"/>
              </a:rPr>
              <a:t>t</a:t>
            </a:r>
            <a:r>
              <a:rPr b="0" lang="en-GB" sz="2000" spc="-1" strike="noStrike">
                <a:latin typeface="Arial"/>
              </a:rPr>
              <a:t>l</a:t>
            </a:r>
            <a:r>
              <a:rPr b="0" lang="en-GB" sz="2000" spc="-1" strike="noStrike">
                <a:latin typeface="Arial"/>
              </a:rPr>
              <a:t>i</a:t>
            </a:r>
            <a:r>
              <a:rPr b="0" lang="en-GB" sz="2000" spc="-1" strike="noStrike">
                <a:latin typeface="Arial"/>
              </a:rPr>
              <a:t>n</a:t>
            </a:r>
            <a:r>
              <a:rPr b="0" lang="en-GB" sz="2000" spc="-1" strike="noStrike">
                <a:latin typeface="Arial"/>
              </a:rPr>
              <a:t>e</a:t>
            </a:r>
            <a:r>
              <a:rPr b="0" lang="en-GB" sz="2000" spc="-1" strike="noStrike">
                <a:latin typeface="Arial"/>
              </a:rPr>
              <a:t> </a:t>
            </a:r>
            <a:r>
              <a:rPr b="0" lang="en-GB" sz="2000" spc="-1" strike="noStrike">
                <a:latin typeface="Arial"/>
              </a:rPr>
              <a:t>L</a:t>
            </a:r>
            <a:r>
              <a:rPr b="0" lang="en-GB" sz="2000" spc="-1" strike="noStrike">
                <a:latin typeface="Arial"/>
              </a:rPr>
              <a:t>e</a:t>
            </a:r>
            <a:r>
              <a:rPr b="0" lang="en-GB" sz="2000" spc="-1" strike="noStrike">
                <a:latin typeface="Arial"/>
              </a:rPr>
              <a:t>v</a:t>
            </a:r>
            <a:r>
              <a:rPr b="0" lang="en-GB" sz="2000" spc="-1" strike="noStrike">
                <a:latin typeface="Arial"/>
              </a:rPr>
              <a:t>e</a:t>
            </a:r>
            <a:r>
              <a:rPr b="0" lang="en-GB" sz="2000" spc="-1" strike="noStrike">
                <a:latin typeface="Arial"/>
              </a:rPr>
              <a:t>l</a:t>
            </a:r>
            <a:endParaRPr b="0" lang="en-GB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Line 1"/>
          <p:cNvSpPr/>
          <p:nvPr/>
        </p:nvSpPr>
        <p:spPr>
          <a:xfrm>
            <a:off x="457200" y="6357600"/>
            <a:ext cx="8229600" cy="0"/>
          </a:xfrm>
          <a:prstGeom prst="line">
            <a:avLst/>
          </a:prstGeom>
          <a:ln>
            <a:solidFill>
              <a:srgbClr val="e95125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pic>
        <p:nvPicPr>
          <p:cNvPr id="128" name="Picture 7" descr=""/>
          <p:cNvPicPr/>
          <p:nvPr/>
        </p:nvPicPr>
        <p:blipFill>
          <a:blip r:embed="rId2"/>
          <a:stretch/>
        </p:blipFill>
        <p:spPr>
          <a:xfrm>
            <a:off x="8131320" y="6489360"/>
            <a:ext cx="561240" cy="236520"/>
          </a:xfrm>
          <a:prstGeom prst="rect">
            <a:avLst/>
          </a:prstGeom>
          <a:ln w="0">
            <a:noFill/>
          </a:ln>
        </p:spPr>
      </p:pic>
      <p:pic>
        <p:nvPicPr>
          <p:cNvPr id="129" name="" descr=""/>
          <p:cNvPicPr/>
          <p:nvPr/>
        </p:nvPicPr>
        <p:blipFill>
          <a:blip r:embed="rId3"/>
          <a:stretch/>
        </p:blipFill>
        <p:spPr>
          <a:xfrm>
            <a:off x="7380000" y="6480000"/>
            <a:ext cx="359640" cy="299160"/>
          </a:xfrm>
          <a:prstGeom prst="rect">
            <a:avLst/>
          </a:prstGeom>
          <a:ln w="0">
            <a:noFill/>
          </a:ln>
        </p:spPr>
      </p:pic>
      <p:sp>
        <p:nvSpPr>
          <p:cNvPr id="130" name="PlaceHolder 2"/>
          <p:cNvSpPr>
            <a:spLocks noGrp="1"/>
          </p:cNvSpPr>
          <p:nvPr>
            <p:ph type="title"/>
          </p:nvPr>
        </p:nvSpPr>
        <p:spPr>
          <a:xfrm>
            <a:off x="457200" y="459720"/>
            <a:ext cx="8228880" cy="65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GB" sz="1800" spc="-1" strike="noStrike">
                <a:latin typeface="Arial"/>
              </a:rPr>
              <a:t>Click to edit the title text format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453960" y="1207800"/>
            <a:ext cx="3989880" cy="5031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C</a:t>
            </a:r>
            <a:r>
              <a:rPr b="0" lang="en-GB" sz="1800" spc="-1" strike="noStrike">
                <a:latin typeface="Arial"/>
              </a:rPr>
              <a:t>l</a:t>
            </a:r>
            <a:r>
              <a:rPr b="0" lang="en-GB" sz="1800" spc="-1" strike="noStrike">
                <a:latin typeface="Arial"/>
              </a:rPr>
              <a:t>i</a:t>
            </a:r>
            <a:r>
              <a:rPr b="0" lang="en-GB" sz="1800" spc="-1" strike="noStrike">
                <a:latin typeface="Arial"/>
              </a:rPr>
              <a:t>c</a:t>
            </a:r>
            <a:r>
              <a:rPr b="0" lang="en-GB" sz="1800" spc="-1" strike="noStrike">
                <a:latin typeface="Arial"/>
              </a:rPr>
              <a:t>k</a:t>
            </a:r>
            <a:r>
              <a:rPr b="0" lang="en-GB" sz="1800" spc="-1" strike="noStrike">
                <a:latin typeface="Arial"/>
              </a:rPr>
              <a:t> </a:t>
            </a:r>
            <a:r>
              <a:rPr b="0" lang="en-GB" sz="1800" spc="-1" strike="noStrike">
                <a:latin typeface="Arial"/>
              </a:rPr>
              <a:t>t</a:t>
            </a:r>
            <a:r>
              <a:rPr b="0" lang="en-GB" sz="1800" spc="-1" strike="noStrike">
                <a:latin typeface="Arial"/>
              </a:rPr>
              <a:t>o</a:t>
            </a:r>
            <a:r>
              <a:rPr b="0" lang="en-GB" sz="1800" spc="-1" strike="noStrike">
                <a:latin typeface="Arial"/>
              </a:rPr>
              <a:t> </a:t>
            </a:r>
            <a:r>
              <a:rPr b="0" lang="en-GB" sz="1800" spc="-1" strike="noStrike">
                <a:latin typeface="Arial"/>
              </a:rPr>
              <a:t>e</a:t>
            </a:r>
            <a:r>
              <a:rPr b="0" lang="en-GB" sz="1800" spc="-1" strike="noStrike">
                <a:latin typeface="Arial"/>
              </a:rPr>
              <a:t>d</a:t>
            </a:r>
            <a:r>
              <a:rPr b="0" lang="en-GB" sz="1800" spc="-1" strike="noStrike">
                <a:latin typeface="Arial"/>
              </a:rPr>
              <a:t>i</a:t>
            </a:r>
            <a:r>
              <a:rPr b="0" lang="en-GB" sz="1800" spc="-1" strike="noStrike">
                <a:latin typeface="Arial"/>
              </a:rPr>
              <a:t>t</a:t>
            </a:r>
            <a:r>
              <a:rPr b="0" lang="en-GB" sz="1800" spc="-1" strike="noStrike">
                <a:latin typeface="Arial"/>
              </a:rPr>
              <a:t> </a:t>
            </a:r>
            <a:r>
              <a:rPr b="0" lang="en-GB" sz="1800" spc="-1" strike="noStrike">
                <a:latin typeface="Arial"/>
              </a:rPr>
              <a:t>t</a:t>
            </a:r>
            <a:r>
              <a:rPr b="0" lang="en-GB" sz="1800" spc="-1" strike="noStrike">
                <a:latin typeface="Arial"/>
              </a:rPr>
              <a:t>h</a:t>
            </a:r>
            <a:r>
              <a:rPr b="0" lang="en-GB" sz="1800" spc="-1" strike="noStrike">
                <a:latin typeface="Arial"/>
              </a:rPr>
              <a:t>e</a:t>
            </a:r>
            <a:r>
              <a:rPr b="0" lang="en-GB" sz="1800" spc="-1" strike="noStrike">
                <a:latin typeface="Arial"/>
              </a:rPr>
              <a:t> </a:t>
            </a:r>
            <a:r>
              <a:rPr b="0" lang="en-GB" sz="1800" spc="-1" strike="noStrike">
                <a:latin typeface="Arial"/>
              </a:rPr>
              <a:t>o</a:t>
            </a:r>
            <a:r>
              <a:rPr b="0" lang="en-GB" sz="1800" spc="-1" strike="noStrike">
                <a:latin typeface="Arial"/>
              </a:rPr>
              <a:t>u</a:t>
            </a:r>
            <a:r>
              <a:rPr b="0" lang="en-GB" sz="1800" spc="-1" strike="noStrike">
                <a:latin typeface="Arial"/>
              </a:rPr>
              <a:t>t</a:t>
            </a:r>
            <a:r>
              <a:rPr b="0" lang="en-GB" sz="1800" spc="-1" strike="noStrike">
                <a:latin typeface="Arial"/>
              </a:rPr>
              <a:t>l</a:t>
            </a:r>
            <a:r>
              <a:rPr b="0" lang="en-GB" sz="1800" spc="-1" strike="noStrike">
                <a:latin typeface="Arial"/>
              </a:rPr>
              <a:t>i</a:t>
            </a:r>
            <a:r>
              <a:rPr b="0" lang="en-GB" sz="1800" spc="-1" strike="noStrike">
                <a:latin typeface="Arial"/>
              </a:rPr>
              <a:t>n</a:t>
            </a:r>
            <a:r>
              <a:rPr b="0" lang="en-GB" sz="1800" spc="-1" strike="noStrike">
                <a:latin typeface="Arial"/>
              </a:rPr>
              <a:t>e</a:t>
            </a:r>
            <a:r>
              <a:rPr b="0" lang="en-GB" sz="1800" spc="-1" strike="noStrike">
                <a:latin typeface="Arial"/>
              </a:rPr>
              <a:t> </a:t>
            </a:r>
            <a:r>
              <a:rPr b="0" lang="en-GB" sz="1800" spc="-1" strike="noStrike">
                <a:latin typeface="Arial"/>
              </a:rPr>
              <a:t>t</a:t>
            </a:r>
            <a:r>
              <a:rPr b="0" lang="en-GB" sz="1800" spc="-1" strike="noStrike">
                <a:latin typeface="Arial"/>
              </a:rPr>
              <a:t>e</a:t>
            </a:r>
            <a:r>
              <a:rPr b="0" lang="en-GB" sz="1800" spc="-1" strike="noStrike">
                <a:latin typeface="Arial"/>
              </a:rPr>
              <a:t>x</a:t>
            </a:r>
            <a:r>
              <a:rPr b="0" lang="en-GB" sz="1800" spc="-1" strike="noStrike">
                <a:latin typeface="Arial"/>
              </a:rPr>
              <a:t>t</a:t>
            </a:r>
            <a:r>
              <a:rPr b="0" lang="en-GB" sz="1800" spc="-1" strike="noStrike">
                <a:latin typeface="Arial"/>
              </a:rPr>
              <a:t> </a:t>
            </a:r>
            <a:r>
              <a:rPr b="0" lang="en-GB" sz="1800" spc="-1" strike="noStrike">
                <a:latin typeface="Arial"/>
              </a:rPr>
              <a:t>f</a:t>
            </a:r>
            <a:r>
              <a:rPr b="0" lang="en-GB" sz="1800" spc="-1" strike="noStrike">
                <a:latin typeface="Arial"/>
              </a:rPr>
              <a:t>o</a:t>
            </a:r>
            <a:r>
              <a:rPr b="0" lang="en-GB" sz="1800" spc="-1" strike="noStrike">
                <a:latin typeface="Arial"/>
              </a:rPr>
              <a:t>r</a:t>
            </a:r>
            <a:r>
              <a:rPr b="0" lang="en-GB" sz="1800" spc="-1" strike="noStrike">
                <a:latin typeface="Arial"/>
              </a:rPr>
              <a:t>m</a:t>
            </a:r>
            <a:r>
              <a:rPr b="0" lang="en-GB" sz="1800" spc="-1" strike="noStrike">
                <a:latin typeface="Arial"/>
              </a:rPr>
              <a:t>a</a:t>
            </a:r>
            <a:r>
              <a:rPr b="0" lang="en-GB" sz="1800" spc="-1" strike="noStrike">
                <a:latin typeface="Arial"/>
              </a:rPr>
              <a:t>t</a:t>
            </a:r>
            <a:endParaRPr b="0" lang="en-GB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latin typeface="Arial"/>
              </a:rPr>
              <a:t>S</a:t>
            </a:r>
            <a:r>
              <a:rPr b="0" lang="en-GB" sz="1800" spc="-1" strike="noStrike">
                <a:latin typeface="Arial"/>
              </a:rPr>
              <a:t>e</a:t>
            </a:r>
            <a:r>
              <a:rPr b="0" lang="en-GB" sz="1800" spc="-1" strike="noStrike">
                <a:latin typeface="Arial"/>
              </a:rPr>
              <a:t>c</a:t>
            </a:r>
            <a:r>
              <a:rPr b="0" lang="en-GB" sz="1800" spc="-1" strike="noStrike">
                <a:latin typeface="Arial"/>
              </a:rPr>
              <a:t>o</a:t>
            </a:r>
            <a:r>
              <a:rPr b="0" lang="en-GB" sz="1800" spc="-1" strike="noStrike">
                <a:latin typeface="Arial"/>
              </a:rPr>
              <a:t>n</a:t>
            </a:r>
            <a:r>
              <a:rPr b="0" lang="en-GB" sz="1800" spc="-1" strike="noStrike">
                <a:latin typeface="Arial"/>
              </a:rPr>
              <a:t>d</a:t>
            </a:r>
            <a:r>
              <a:rPr b="0" lang="en-GB" sz="1800" spc="-1" strike="noStrike">
                <a:latin typeface="Arial"/>
              </a:rPr>
              <a:t> </a:t>
            </a:r>
            <a:r>
              <a:rPr b="0" lang="en-GB" sz="1800" spc="-1" strike="noStrike">
                <a:latin typeface="Arial"/>
              </a:rPr>
              <a:t>O</a:t>
            </a:r>
            <a:r>
              <a:rPr b="0" lang="en-GB" sz="1800" spc="-1" strike="noStrike">
                <a:latin typeface="Arial"/>
              </a:rPr>
              <a:t>u</a:t>
            </a:r>
            <a:r>
              <a:rPr b="0" lang="en-GB" sz="1800" spc="-1" strike="noStrike">
                <a:latin typeface="Arial"/>
              </a:rPr>
              <a:t>t</a:t>
            </a:r>
            <a:r>
              <a:rPr b="0" lang="en-GB" sz="1800" spc="-1" strike="noStrike">
                <a:latin typeface="Arial"/>
              </a:rPr>
              <a:t>l</a:t>
            </a:r>
            <a:r>
              <a:rPr b="0" lang="en-GB" sz="1800" spc="-1" strike="noStrike">
                <a:latin typeface="Arial"/>
              </a:rPr>
              <a:t>i</a:t>
            </a:r>
            <a:r>
              <a:rPr b="0" lang="en-GB" sz="1800" spc="-1" strike="noStrike">
                <a:latin typeface="Arial"/>
              </a:rPr>
              <a:t>n</a:t>
            </a:r>
            <a:r>
              <a:rPr b="0" lang="en-GB" sz="1800" spc="-1" strike="noStrike">
                <a:latin typeface="Arial"/>
              </a:rPr>
              <a:t>e</a:t>
            </a:r>
            <a:r>
              <a:rPr b="0" lang="en-GB" sz="1800" spc="-1" strike="noStrike">
                <a:latin typeface="Arial"/>
              </a:rPr>
              <a:t> </a:t>
            </a:r>
            <a:r>
              <a:rPr b="0" lang="en-GB" sz="1800" spc="-1" strike="noStrike">
                <a:latin typeface="Arial"/>
              </a:rPr>
              <a:t>L</a:t>
            </a:r>
            <a:r>
              <a:rPr b="0" lang="en-GB" sz="1800" spc="-1" strike="noStrike">
                <a:latin typeface="Arial"/>
              </a:rPr>
              <a:t>e</a:t>
            </a:r>
            <a:r>
              <a:rPr b="0" lang="en-GB" sz="1800" spc="-1" strike="noStrike">
                <a:latin typeface="Arial"/>
              </a:rPr>
              <a:t>v</a:t>
            </a:r>
            <a:r>
              <a:rPr b="0" lang="en-GB" sz="1800" spc="-1" strike="noStrike">
                <a:latin typeface="Arial"/>
              </a:rPr>
              <a:t>e</a:t>
            </a:r>
            <a:r>
              <a:rPr b="0" lang="en-GB" sz="1800" spc="-1" strike="noStrike">
                <a:latin typeface="Arial"/>
              </a:rPr>
              <a:t>l</a:t>
            </a:r>
            <a:endParaRPr b="0" lang="en-GB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T</a:t>
            </a:r>
            <a:r>
              <a:rPr b="0" lang="en-GB" sz="1800" spc="-1" strike="noStrike">
                <a:latin typeface="Arial"/>
              </a:rPr>
              <a:t>h</a:t>
            </a:r>
            <a:r>
              <a:rPr b="0" lang="en-GB" sz="1800" spc="-1" strike="noStrike">
                <a:latin typeface="Arial"/>
              </a:rPr>
              <a:t>i</a:t>
            </a:r>
            <a:r>
              <a:rPr b="0" lang="en-GB" sz="1800" spc="-1" strike="noStrike">
                <a:latin typeface="Arial"/>
              </a:rPr>
              <a:t>r</a:t>
            </a:r>
            <a:r>
              <a:rPr b="0" lang="en-GB" sz="1800" spc="-1" strike="noStrike">
                <a:latin typeface="Arial"/>
              </a:rPr>
              <a:t>d</a:t>
            </a:r>
            <a:r>
              <a:rPr b="0" lang="en-GB" sz="1800" spc="-1" strike="noStrike">
                <a:latin typeface="Arial"/>
              </a:rPr>
              <a:t> </a:t>
            </a:r>
            <a:r>
              <a:rPr b="0" lang="en-GB" sz="1800" spc="-1" strike="noStrike">
                <a:latin typeface="Arial"/>
              </a:rPr>
              <a:t>O</a:t>
            </a:r>
            <a:r>
              <a:rPr b="0" lang="en-GB" sz="1800" spc="-1" strike="noStrike">
                <a:latin typeface="Arial"/>
              </a:rPr>
              <a:t>u</a:t>
            </a:r>
            <a:r>
              <a:rPr b="0" lang="en-GB" sz="1800" spc="-1" strike="noStrike">
                <a:latin typeface="Arial"/>
              </a:rPr>
              <a:t>t</a:t>
            </a:r>
            <a:r>
              <a:rPr b="0" lang="en-GB" sz="1800" spc="-1" strike="noStrike">
                <a:latin typeface="Arial"/>
              </a:rPr>
              <a:t>l</a:t>
            </a:r>
            <a:r>
              <a:rPr b="0" lang="en-GB" sz="1800" spc="-1" strike="noStrike">
                <a:latin typeface="Arial"/>
              </a:rPr>
              <a:t>i</a:t>
            </a:r>
            <a:r>
              <a:rPr b="0" lang="en-GB" sz="1800" spc="-1" strike="noStrike">
                <a:latin typeface="Arial"/>
              </a:rPr>
              <a:t>n</a:t>
            </a:r>
            <a:r>
              <a:rPr b="0" lang="en-GB" sz="1800" spc="-1" strike="noStrike">
                <a:latin typeface="Arial"/>
              </a:rPr>
              <a:t>e</a:t>
            </a:r>
            <a:r>
              <a:rPr b="0" lang="en-GB" sz="1800" spc="-1" strike="noStrike">
                <a:latin typeface="Arial"/>
              </a:rPr>
              <a:t> </a:t>
            </a:r>
            <a:r>
              <a:rPr b="0" lang="en-GB" sz="1800" spc="-1" strike="noStrike">
                <a:latin typeface="Arial"/>
              </a:rPr>
              <a:t>L</a:t>
            </a:r>
            <a:r>
              <a:rPr b="0" lang="en-GB" sz="1800" spc="-1" strike="noStrike">
                <a:latin typeface="Arial"/>
              </a:rPr>
              <a:t>e</a:t>
            </a:r>
            <a:r>
              <a:rPr b="0" lang="en-GB" sz="1800" spc="-1" strike="noStrike">
                <a:latin typeface="Arial"/>
              </a:rPr>
              <a:t>v</a:t>
            </a:r>
            <a:r>
              <a:rPr b="0" lang="en-GB" sz="1800" spc="-1" strike="noStrike">
                <a:latin typeface="Arial"/>
              </a:rPr>
              <a:t>e</a:t>
            </a:r>
            <a:r>
              <a:rPr b="0" lang="en-GB" sz="1800" spc="-1" strike="noStrike">
                <a:latin typeface="Arial"/>
              </a:rPr>
              <a:t>l</a:t>
            </a:r>
            <a:endParaRPr b="0" lang="en-GB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latin typeface="Arial"/>
              </a:rPr>
              <a:t>F</a:t>
            </a:r>
            <a:r>
              <a:rPr b="0" lang="en-GB" sz="1800" spc="-1" strike="noStrike">
                <a:latin typeface="Arial"/>
              </a:rPr>
              <a:t>o</a:t>
            </a:r>
            <a:r>
              <a:rPr b="0" lang="en-GB" sz="1800" spc="-1" strike="noStrike">
                <a:latin typeface="Arial"/>
              </a:rPr>
              <a:t>u</a:t>
            </a:r>
            <a:r>
              <a:rPr b="0" lang="en-GB" sz="1800" spc="-1" strike="noStrike">
                <a:latin typeface="Arial"/>
              </a:rPr>
              <a:t>r</a:t>
            </a:r>
            <a:r>
              <a:rPr b="0" lang="en-GB" sz="1800" spc="-1" strike="noStrike">
                <a:latin typeface="Arial"/>
              </a:rPr>
              <a:t>t</a:t>
            </a:r>
            <a:r>
              <a:rPr b="0" lang="en-GB" sz="1800" spc="-1" strike="noStrike">
                <a:latin typeface="Arial"/>
              </a:rPr>
              <a:t>h</a:t>
            </a:r>
            <a:r>
              <a:rPr b="0" lang="en-GB" sz="1800" spc="-1" strike="noStrike">
                <a:latin typeface="Arial"/>
              </a:rPr>
              <a:t> </a:t>
            </a:r>
            <a:r>
              <a:rPr b="0" lang="en-GB" sz="1800" spc="-1" strike="noStrike">
                <a:latin typeface="Arial"/>
              </a:rPr>
              <a:t>O</a:t>
            </a:r>
            <a:r>
              <a:rPr b="0" lang="en-GB" sz="1800" spc="-1" strike="noStrike">
                <a:latin typeface="Arial"/>
              </a:rPr>
              <a:t>u</a:t>
            </a:r>
            <a:r>
              <a:rPr b="0" lang="en-GB" sz="1800" spc="-1" strike="noStrike">
                <a:latin typeface="Arial"/>
              </a:rPr>
              <a:t>t</a:t>
            </a:r>
            <a:r>
              <a:rPr b="0" lang="en-GB" sz="1800" spc="-1" strike="noStrike">
                <a:latin typeface="Arial"/>
              </a:rPr>
              <a:t>l</a:t>
            </a:r>
            <a:r>
              <a:rPr b="0" lang="en-GB" sz="1800" spc="-1" strike="noStrike">
                <a:latin typeface="Arial"/>
              </a:rPr>
              <a:t>i</a:t>
            </a:r>
            <a:r>
              <a:rPr b="0" lang="en-GB" sz="1800" spc="-1" strike="noStrike">
                <a:latin typeface="Arial"/>
              </a:rPr>
              <a:t>n</a:t>
            </a:r>
            <a:r>
              <a:rPr b="0" lang="en-GB" sz="1800" spc="-1" strike="noStrike">
                <a:latin typeface="Arial"/>
              </a:rPr>
              <a:t>e</a:t>
            </a:r>
            <a:r>
              <a:rPr b="0" lang="en-GB" sz="1800" spc="-1" strike="noStrike">
                <a:latin typeface="Arial"/>
              </a:rPr>
              <a:t> </a:t>
            </a:r>
            <a:r>
              <a:rPr b="0" lang="en-GB" sz="1800" spc="-1" strike="noStrike">
                <a:latin typeface="Arial"/>
              </a:rPr>
              <a:t>L</a:t>
            </a:r>
            <a:r>
              <a:rPr b="0" lang="en-GB" sz="1800" spc="-1" strike="noStrike">
                <a:latin typeface="Arial"/>
              </a:rPr>
              <a:t>e</a:t>
            </a:r>
            <a:r>
              <a:rPr b="0" lang="en-GB" sz="1800" spc="-1" strike="noStrike">
                <a:latin typeface="Arial"/>
              </a:rPr>
              <a:t>v</a:t>
            </a:r>
            <a:r>
              <a:rPr b="0" lang="en-GB" sz="1800" spc="-1" strike="noStrike">
                <a:latin typeface="Arial"/>
              </a:rPr>
              <a:t>e</a:t>
            </a:r>
            <a:r>
              <a:rPr b="0" lang="en-GB" sz="1800" spc="-1" strike="noStrike">
                <a:latin typeface="Arial"/>
              </a:rPr>
              <a:t>l</a:t>
            </a:r>
            <a:endParaRPr b="0" lang="en-GB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F</a:t>
            </a:r>
            <a:r>
              <a:rPr b="0" lang="en-GB" sz="1800" spc="-1" strike="noStrike">
                <a:latin typeface="Arial"/>
              </a:rPr>
              <a:t>i</a:t>
            </a:r>
            <a:r>
              <a:rPr b="0" lang="en-GB" sz="1800" spc="-1" strike="noStrike">
                <a:latin typeface="Arial"/>
              </a:rPr>
              <a:t>f</a:t>
            </a:r>
            <a:r>
              <a:rPr b="0" lang="en-GB" sz="1800" spc="-1" strike="noStrike">
                <a:latin typeface="Arial"/>
              </a:rPr>
              <a:t>t</a:t>
            </a:r>
            <a:r>
              <a:rPr b="0" lang="en-GB" sz="1800" spc="-1" strike="noStrike">
                <a:latin typeface="Arial"/>
              </a:rPr>
              <a:t>h</a:t>
            </a:r>
            <a:r>
              <a:rPr b="0" lang="en-GB" sz="1800" spc="-1" strike="noStrike">
                <a:latin typeface="Arial"/>
              </a:rPr>
              <a:t> </a:t>
            </a:r>
            <a:r>
              <a:rPr b="0" lang="en-GB" sz="1800" spc="-1" strike="noStrike">
                <a:latin typeface="Arial"/>
              </a:rPr>
              <a:t>O</a:t>
            </a:r>
            <a:r>
              <a:rPr b="0" lang="en-GB" sz="1800" spc="-1" strike="noStrike">
                <a:latin typeface="Arial"/>
              </a:rPr>
              <a:t>u</a:t>
            </a:r>
            <a:r>
              <a:rPr b="0" lang="en-GB" sz="1800" spc="-1" strike="noStrike">
                <a:latin typeface="Arial"/>
              </a:rPr>
              <a:t>t</a:t>
            </a:r>
            <a:r>
              <a:rPr b="0" lang="en-GB" sz="1800" spc="-1" strike="noStrike">
                <a:latin typeface="Arial"/>
              </a:rPr>
              <a:t>l</a:t>
            </a:r>
            <a:r>
              <a:rPr b="0" lang="en-GB" sz="1800" spc="-1" strike="noStrike">
                <a:latin typeface="Arial"/>
              </a:rPr>
              <a:t>i</a:t>
            </a:r>
            <a:r>
              <a:rPr b="0" lang="en-GB" sz="1800" spc="-1" strike="noStrike">
                <a:latin typeface="Arial"/>
              </a:rPr>
              <a:t>n</a:t>
            </a:r>
            <a:r>
              <a:rPr b="0" lang="en-GB" sz="1800" spc="-1" strike="noStrike">
                <a:latin typeface="Arial"/>
              </a:rPr>
              <a:t>e</a:t>
            </a:r>
            <a:r>
              <a:rPr b="0" lang="en-GB" sz="1800" spc="-1" strike="noStrike">
                <a:latin typeface="Arial"/>
              </a:rPr>
              <a:t> </a:t>
            </a:r>
            <a:r>
              <a:rPr b="0" lang="en-GB" sz="1800" spc="-1" strike="noStrike">
                <a:latin typeface="Arial"/>
              </a:rPr>
              <a:t>L</a:t>
            </a:r>
            <a:r>
              <a:rPr b="0" lang="en-GB" sz="1800" spc="-1" strike="noStrike">
                <a:latin typeface="Arial"/>
              </a:rPr>
              <a:t>e</a:t>
            </a:r>
            <a:r>
              <a:rPr b="0" lang="en-GB" sz="1800" spc="-1" strike="noStrike">
                <a:latin typeface="Arial"/>
              </a:rPr>
              <a:t>v</a:t>
            </a:r>
            <a:r>
              <a:rPr b="0" lang="en-GB" sz="1800" spc="-1" strike="noStrike">
                <a:latin typeface="Arial"/>
              </a:rPr>
              <a:t>e</a:t>
            </a:r>
            <a:r>
              <a:rPr b="0" lang="en-GB" sz="1800" spc="-1" strike="noStrike">
                <a:latin typeface="Arial"/>
              </a:rPr>
              <a:t>l</a:t>
            </a:r>
            <a:endParaRPr b="0" lang="en-GB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S</a:t>
            </a:r>
            <a:r>
              <a:rPr b="0" lang="en-GB" sz="1800" spc="-1" strike="noStrike">
                <a:latin typeface="Arial"/>
              </a:rPr>
              <a:t>i</a:t>
            </a:r>
            <a:r>
              <a:rPr b="0" lang="en-GB" sz="1800" spc="-1" strike="noStrike">
                <a:latin typeface="Arial"/>
              </a:rPr>
              <a:t>x</a:t>
            </a:r>
            <a:r>
              <a:rPr b="0" lang="en-GB" sz="1800" spc="-1" strike="noStrike">
                <a:latin typeface="Arial"/>
              </a:rPr>
              <a:t>t</a:t>
            </a:r>
            <a:r>
              <a:rPr b="0" lang="en-GB" sz="1800" spc="-1" strike="noStrike">
                <a:latin typeface="Arial"/>
              </a:rPr>
              <a:t>h</a:t>
            </a:r>
            <a:r>
              <a:rPr b="0" lang="en-GB" sz="1800" spc="-1" strike="noStrike">
                <a:latin typeface="Arial"/>
              </a:rPr>
              <a:t> </a:t>
            </a:r>
            <a:r>
              <a:rPr b="0" lang="en-GB" sz="1800" spc="-1" strike="noStrike">
                <a:latin typeface="Arial"/>
              </a:rPr>
              <a:t>O</a:t>
            </a:r>
            <a:r>
              <a:rPr b="0" lang="en-GB" sz="1800" spc="-1" strike="noStrike">
                <a:latin typeface="Arial"/>
              </a:rPr>
              <a:t>u</a:t>
            </a:r>
            <a:r>
              <a:rPr b="0" lang="en-GB" sz="1800" spc="-1" strike="noStrike">
                <a:latin typeface="Arial"/>
              </a:rPr>
              <a:t>t</a:t>
            </a:r>
            <a:r>
              <a:rPr b="0" lang="en-GB" sz="1800" spc="-1" strike="noStrike">
                <a:latin typeface="Arial"/>
              </a:rPr>
              <a:t>l</a:t>
            </a:r>
            <a:r>
              <a:rPr b="0" lang="en-GB" sz="1800" spc="-1" strike="noStrike">
                <a:latin typeface="Arial"/>
              </a:rPr>
              <a:t>i</a:t>
            </a:r>
            <a:r>
              <a:rPr b="0" lang="en-GB" sz="1800" spc="-1" strike="noStrike">
                <a:latin typeface="Arial"/>
              </a:rPr>
              <a:t>n</a:t>
            </a:r>
            <a:r>
              <a:rPr b="0" lang="en-GB" sz="1800" spc="-1" strike="noStrike">
                <a:latin typeface="Arial"/>
              </a:rPr>
              <a:t>e</a:t>
            </a:r>
            <a:r>
              <a:rPr b="0" lang="en-GB" sz="1800" spc="-1" strike="noStrike">
                <a:latin typeface="Arial"/>
              </a:rPr>
              <a:t> </a:t>
            </a:r>
            <a:r>
              <a:rPr b="0" lang="en-GB" sz="1800" spc="-1" strike="noStrike">
                <a:latin typeface="Arial"/>
              </a:rPr>
              <a:t>L</a:t>
            </a:r>
            <a:r>
              <a:rPr b="0" lang="en-GB" sz="1800" spc="-1" strike="noStrike">
                <a:latin typeface="Arial"/>
              </a:rPr>
              <a:t>e</a:t>
            </a:r>
            <a:r>
              <a:rPr b="0" lang="en-GB" sz="1800" spc="-1" strike="noStrike">
                <a:latin typeface="Arial"/>
              </a:rPr>
              <a:t>v</a:t>
            </a:r>
            <a:r>
              <a:rPr b="0" lang="en-GB" sz="1800" spc="-1" strike="noStrike">
                <a:latin typeface="Arial"/>
              </a:rPr>
              <a:t>e</a:t>
            </a:r>
            <a:r>
              <a:rPr b="0" lang="en-GB" sz="1800" spc="-1" strike="noStrike">
                <a:latin typeface="Arial"/>
              </a:rPr>
              <a:t>l</a:t>
            </a:r>
            <a:endParaRPr b="0" lang="en-GB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S</a:t>
            </a:r>
            <a:r>
              <a:rPr b="0" lang="en-GB" sz="1800" spc="-1" strike="noStrike">
                <a:latin typeface="Arial"/>
              </a:rPr>
              <a:t>e</a:t>
            </a:r>
            <a:r>
              <a:rPr b="0" lang="en-GB" sz="1800" spc="-1" strike="noStrike">
                <a:latin typeface="Arial"/>
              </a:rPr>
              <a:t>v</a:t>
            </a:r>
            <a:r>
              <a:rPr b="0" lang="en-GB" sz="1800" spc="-1" strike="noStrike">
                <a:latin typeface="Arial"/>
              </a:rPr>
              <a:t>e</a:t>
            </a:r>
            <a:r>
              <a:rPr b="0" lang="en-GB" sz="1800" spc="-1" strike="noStrike">
                <a:latin typeface="Arial"/>
              </a:rPr>
              <a:t>n</a:t>
            </a:r>
            <a:r>
              <a:rPr b="0" lang="en-GB" sz="1800" spc="-1" strike="noStrike">
                <a:latin typeface="Arial"/>
              </a:rPr>
              <a:t>t</a:t>
            </a:r>
            <a:r>
              <a:rPr b="0" lang="en-GB" sz="1800" spc="-1" strike="noStrike">
                <a:latin typeface="Arial"/>
              </a:rPr>
              <a:t>h</a:t>
            </a:r>
            <a:r>
              <a:rPr b="0" lang="en-GB" sz="1800" spc="-1" strike="noStrike">
                <a:latin typeface="Arial"/>
              </a:rPr>
              <a:t> </a:t>
            </a:r>
            <a:r>
              <a:rPr b="0" lang="en-GB" sz="1800" spc="-1" strike="noStrike">
                <a:latin typeface="Arial"/>
              </a:rPr>
              <a:t>O</a:t>
            </a:r>
            <a:r>
              <a:rPr b="0" lang="en-GB" sz="1800" spc="-1" strike="noStrike">
                <a:latin typeface="Arial"/>
              </a:rPr>
              <a:t>u</a:t>
            </a:r>
            <a:r>
              <a:rPr b="0" lang="en-GB" sz="1800" spc="-1" strike="noStrike">
                <a:latin typeface="Arial"/>
              </a:rPr>
              <a:t>t</a:t>
            </a:r>
            <a:r>
              <a:rPr b="0" lang="en-GB" sz="1800" spc="-1" strike="noStrike">
                <a:latin typeface="Arial"/>
              </a:rPr>
              <a:t>l</a:t>
            </a:r>
            <a:r>
              <a:rPr b="0" lang="en-GB" sz="1800" spc="-1" strike="noStrike">
                <a:latin typeface="Arial"/>
              </a:rPr>
              <a:t>i</a:t>
            </a:r>
            <a:r>
              <a:rPr b="0" lang="en-GB" sz="1800" spc="-1" strike="noStrike">
                <a:latin typeface="Arial"/>
              </a:rPr>
              <a:t>n</a:t>
            </a:r>
            <a:r>
              <a:rPr b="0" lang="en-GB" sz="1800" spc="-1" strike="noStrike">
                <a:latin typeface="Arial"/>
              </a:rPr>
              <a:t>e</a:t>
            </a:r>
            <a:r>
              <a:rPr b="0" lang="en-GB" sz="1800" spc="-1" strike="noStrike">
                <a:latin typeface="Arial"/>
              </a:rPr>
              <a:t> </a:t>
            </a:r>
            <a:r>
              <a:rPr b="0" lang="en-GB" sz="1800" spc="-1" strike="noStrike">
                <a:latin typeface="Arial"/>
              </a:rPr>
              <a:t>L</a:t>
            </a:r>
            <a:r>
              <a:rPr b="0" lang="en-GB" sz="1800" spc="-1" strike="noStrike">
                <a:latin typeface="Arial"/>
              </a:rPr>
              <a:t>e</a:t>
            </a:r>
            <a:r>
              <a:rPr b="0" lang="en-GB" sz="1800" spc="-1" strike="noStrike">
                <a:latin typeface="Arial"/>
              </a:rPr>
              <a:t>v</a:t>
            </a:r>
            <a:r>
              <a:rPr b="0" lang="en-GB" sz="1800" spc="-1" strike="noStrike">
                <a:latin typeface="Arial"/>
              </a:rPr>
              <a:t>e</a:t>
            </a:r>
            <a:r>
              <a:rPr b="0" lang="en-GB" sz="1800" spc="-1" strike="noStrike">
                <a:latin typeface="Arial"/>
              </a:rPr>
              <a:t>l</a:t>
            </a:r>
            <a:endParaRPr b="0" lang="en-GB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slideLayout" Target="../slideLayouts/slideLayout2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image" Target="../media/image16.png"/><Relationship Id="rId3" Type="http://schemas.openxmlformats.org/officeDocument/2006/relationships/slideLayout" Target="../slideLayouts/slideLayout3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457200" y="1230480"/>
            <a:ext cx="8217720" cy="11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GB" sz="3200" spc="-1" strike="noStrike">
                <a:solidFill>
                  <a:srgbClr val="e95125"/>
                </a:solidFill>
                <a:latin typeface="Arial"/>
                <a:ea typeface="Geneva"/>
              </a:rPr>
              <a:t>Testing Update</a:t>
            </a:r>
            <a:endParaRPr b="0" lang="en-GB" sz="3200" spc="-1" strike="noStrike">
              <a:latin typeface="Arial"/>
            </a:endParaRPr>
          </a:p>
        </p:txBody>
      </p:sp>
      <p:sp>
        <p:nvSpPr>
          <p:cNvPr id="169" name="CustomShape 2"/>
          <p:cNvSpPr/>
          <p:nvPr/>
        </p:nvSpPr>
        <p:spPr>
          <a:xfrm>
            <a:off x="453960" y="2696760"/>
            <a:ext cx="8220960" cy="1720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39"/>
              </a:spcBef>
              <a:tabLst>
                <a:tab algn="l" pos="0"/>
              </a:tabLst>
            </a:pPr>
            <a:r>
              <a:rPr b="0" lang="en-GB" sz="2200" spc="-1" strike="noStrike">
                <a:solidFill>
                  <a:srgbClr val="e95125"/>
                </a:solidFill>
                <a:latin typeface="Arial"/>
                <a:ea typeface="Geneva"/>
              </a:rPr>
              <a:t>Tony Earle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39"/>
              </a:spcBef>
              <a:tabLst>
                <a:tab algn="l" pos="0"/>
              </a:tabLst>
            </a:pP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457200" y="462600"/>
            <a:ext cx="8228880" cy="64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Bug hunting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71" name="CustomShape 2"/>
          <p:cNvSpPr/>
          <p:nvPr/>
        </p:nvSpPr>
        <p:spPr>
          <a:xfrm>
            <a:off x="879120" y="6549480"/>
            <a:ext cx="997920" cy="158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2" name="CustomShape 3"/>
          <p:cNvSpPr/>
          <p:nvPr/>
        </p:nvSpPr>
        <p:spPr>
          <a:xfrm>
            <a:off x="453960" y="6549480"/>
            <a:ext cx="424440" cy="158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fld id="{E99ED3B2-8E08-4AAB-8317-CDDA1AB7AAE3}" type="slidenum">
              <a:rPr b="1" lang="en-US" sz="1200" spc="-1" strike="noStrike">
                <a:solidFill>
                  <a:srgbClr val="e95125"/>
                </a:solidFill>
                <a:latin typeface="Arial"/>
              </a:rPr>
              <a:t>&lt;number&gt;</a:t>
            </a:fld>
            <a:endParaRPr b="0" lang="en-GB" sz="1200" spc="-1" strike="noStrike">
              <a:latin typeface="Arial"/>
            </a:endParaRPr>
          </a:p>
        </p:txBody>
      </p:sp>
      <p:pic>
        <p:nvPicPr>
          <p:cNvPr id="173" name="" descr=""/>
          <p:cNvPicPr/>
          <p:nvPr/>
        </p:nvPicPr>
        <p:blipFill>
          <a:blip r:embed="rId1"/>
          <a:stretch/>
        </p:blipFill>
        <p:spPr>
          <a:xfrm>
            <a:off x="360" y="3960000"/>
            <a:ext cx="9143640" cy="471960"/>
          </a:xfrm>
          <a:prstGeom prst="rect">
            <a:avLst/>
          </a:prstGeom>
          <a:ln w="0">
            <a:noFill/>
          </a:ln>
        </p:spPr>
      </p:pic>
      <p:sp>
        <p:nvSpPr>
          <p:cNvPr id="174" name="TextShape 4"/>
          <p:cNvSpPr txBox="1"/>
          <p:nvPr/>
        </p:nvSpPr>
        <p:spPr>
          <a:xfrm>
            <a:off x="0" y="1947240"/>
            <a:ext cx="8820000" cy="1652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200" spc="-1" strike="noStrike">
                <a:latin typeface="Arial"/>
              </a:rPr>
              <a:t>Trying to track down hit continue bug which occasionally raises hit continue flag when the hit end time is less then 63</a:t>
            </a:r>
            <a:endParaRPr b="0" lang="en-GB" sz="22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200" spc="-1" strike="noStrike">
                <a:latin typeface="Arial"/>
              </a:rPr>
              <a:t> </a:t>
            </a:r>
            <a:endParaRPr b="0" lang="en-GB" sz="22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200" spc="-1" strike="noStrike">
                <a:latin typeface="Arial"/>
              </a:rPr>
              <a:t>Examples of these hits were extracted from ProtoDUNE capture data using Joel Greer’s analysis tools 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175" name="TextShape 5"/>
          <p:cNvSpPr txBox="1"/>
          <p:nvPr/>
        </p:nvSpPr>
        <p:spPr>
          <a:xfrm>
            <a:off x="0" y="4647240"/>
            <a:ext cx="8820000" cy="715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200" spc="-1" strike="noStrike">
                <a:latin typeface="Arial"/>
              </a:rPr>
              <a:t>Created 64 tick WIB file starting from timestamp 0x11B54DA5BD3DA49 for testing 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457200" y="459720"/>
            <a:ext cx="8228880" cy="652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Single Link ZCU102 HW</a:t>
            </a:r>
            <a:endParaRPr b="0" lang="en-GB" sz="4400" spc="-1" strike="noStrike">
              <a:latin typeface="Arial"/>
            </a:endParaRPr>
          </a:p>
        </p:txBody>
      </p:sp>
      <p:pic>
        <p:nvPicPr>
          <p:cNvPr id="177" name="" descr=""/>
          <p:cNvPicPr/>
          <p:nvPr/>
        </p:nvPicPr>
        <p:blipFill>
          <a:blip r:embed="rId1"/>
          <a:stretch/>
        </p:blipFill>
        <p:spPr>
          <a:xfrm>
            <a:off x="360" y="5066640"/>
            <a:ext cx="9143640" cy="801360"/>
          </a:xfrm>
          <a:prstGeom prst="rect">
            <a:avLst/>
          </a:prstGeom>
          <a:ln w="0">
            <a:noFill/>
          </a:ln>
        </p:spPr>
      </p:pic>
      <p:pic>
        <p:nvPicPr>
          <p:cNvPr id="178" name="" descr=""/>
          <p:cNvPicPr/>
          <p:nvPr/>
        </p:nvPicPr>
        <p:blipFill>
          <a:blip r:embed="rId2"/>
          <a:srcRect l="0" t="0" r="12613" b="0"/>
          <a:stretch/>
        </p:blipFill>
        <p:spPr>
          <a:xfrm>
            <a:off x="0" y="1980000"/>
            <a:ext cx="9144000" cy="851760"/>
          </a:xfrm>
          <a:prstGeom prst="rect">
            <a:avLst/>
          </a:prstGeom>
          <a:ln w="0">
            <a:noFill/>
          </a:ln>
        </p:spPr>
      </p:pic>
      <p:pic>
        <p:nvPicPr>
          <p:cNvPr id="179" name="" descr=""/>
          <p:cNvPicPr/>
          <p:nvPr/>
        </p:nvPicPr>
        <p:blipFill>
          <a:blip r:embed="rId3"/>
          <a:srcRect l="0" t="0" r="19289" b="0"/>
          <a:stretch/>
        </p:blipFill>
        <p:spPr>
          <a:xfrm>
            <a:off x="0" y="3465360"/>
            <a:ext cx="9144000" cy="931680"/>
          </a:xfrm>
          <a:prstGeom prst="rect">
            <a:avLst/>
          </a:prstGeom>
          <a:ln w="0">
            <a:noFill/>
          </a:ln>
        </p:spPr>
      </p:pic>
      <p:sp>
        <p:nvSpPr>
          <p:cNvPr id="180" name="TextShape 2"/>
          <p:cNvSpPr txBox="1"/>
          <p:nvPr/>
        </p:nvSpPr>
        <p:spPr>
          <a:xfrm>
            <a:off x="0" y="1620000"/>
            <a:ext cx="882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r>
              <a:rPr b="0" lang="en-GB" sz="1800" spc="-1" strike="noStrike">
                <a:latin typeface="Arial"/>
              </a:rPr>
              <a:t>Hitfinder Output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81" name="TextShape 3"/>
          <p:cNvSpPr txBox="1"/>
          <p:nvPr/>
        </p:nvSpPr>
        <p:spPr>
          <a:xfrm>
            <a:off x="0" y="3119040"/>
            <a:ext cx="882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r>
              <a:rPr b="0" lang="en-GB" sz="1800" spc="-1" strike="noStrike">
                <a:latin typeface="Arial"/>
              </a:rPr>
              <a:t>TPG Output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82" name="TextShape 4"/>
          <p:cNvSpPr txBox="1"/>
          <p:nvPr/>
        </p:nvSpPr>
        <p:spPr>
          <a:xfrm>
            <a:off x="360" y="4720320"/>
            <a:ext cx="882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r>
              <a:rPr b="0" lang="en-GB" sz="1800" spc="-1" strike="noStrike">
                <a:latin typeface="Arial"/>
              </a:rPr>
              <a:t>CR Interface Output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83" name="CustomShape 5"/>
          <p:cNvSpPr/>
          <p:nvPr/>
        </p:nvSpPr>
        <p:spPr>
          <a:xfrm>
            <a:off x="5580000" y="1966320"/>
            <a:ext cx="3600000" cy="373680"/>
          </a:xfrm>
          <a:prstGeom prst="ellipse">
            <a:avLst/>
          </a:prstGeom>
          <a:noFill/>
          <a:ln w="1908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4" name="CustomShape 6"/>
          <p:cNvSpPr/>
          <p:nvPr/>
        </p:nvSpPr>
        <p:spPr>
          <a:xfrm>
            <a:off x="5940000" y="3465360"/>
            <a:ext cx="2880000" cy="373680"/>
          </a:xfrm>
          <a:prstGeom prst="ellipse">
            <a:avLst/>
          </a:prstGeom>
          <a:noFill/>
          <a:ln w="1908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5" name="CustomShape 7"/>
          <p:cNvSpPr/>
          <p:nvPr/>
        </p:nvSpPr>
        <p:spPr>
          <a:xfrm>
            <a:off x="3600000" y="5494320"/>
            <a:ext cx="3240000" cy="373680"/>
          </a:xfrm>
          <a:prstGeom prst="ellipse">
            <a:avLst/>
          </a:prstGeom>
          <a:noFill/>
          <a:ln w="1908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457200" y="459720"/>
            <a:ext cx="8228880" cy="652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Multi-Link “Ultimate” Sim</a:t>
            </a:r>
            <a:endParaRPr b="0" lang="en-GB" sz="4400" spc="-1" strike="noStrike">
              <a:latin typeface="Arial"/>
            </a:endParaRPr>
          </a:p>
        </p:txBody>
      </p:sp>
      <p:pic>
        <p:nvPicPr>
          <p:cNvPr id="187" name="" descr=""/>
          <p:cNvPicPr/>
          <p:nvPr/>
        </p:nvPicPr>
        <p:blipFill>
          <a:blip r:embed="rId1"/>
          <a:stretch/>
        </p:blipFill>
        <p:spPr>
          <a:xfrm>
            <a:off x="0" y="1440000"/>
            <a:ext cx="9143640" cy="3528720"/>
          </a:xfrm>
          <a:prstGeom prst="rect">
            <a:avLst/>
          </a:prstGeom>
          <a:ln w="0">
            <a:noFill/>
          </a:ln>
        </p:spPr>
      </p:pic>
      <p:pic>
        <p:nvPicPr>
          <p:cNvPr id="188" name="" descr=""/>
          <p:cNvPicPr/>
          <p:nvPr/>
        </p:nvPicPr>
        <p:blipFill>
          <a:blip r:embed="rId2"/>
          <a:stretch/>
        </p:blipFill>
        <p:spPr>
          <a:xfrm>
            <a:off x="360" y="5537880"/>
            <a:ext cx="9143640" cy="582120"/>
          </a:xfrm>
          <a:prstGeom prst="rect">
            <a:avLst/>
          </a:prstGeom>
          <a:ln w="0">
            <a:noFill/>
          </a:ln>
        </p:spPr>
      </p:pic>
      <p:sp>
        <p:nvSpPr>
          <p:cNvPr id="189" name="TextShape 2"/>
          <p:cNvSpPr txBox="1"/>
          <p:nvPr/>
        </p:nvSpPr>
        <p:spPr>
          <a:xfrm>
            <a:off x="0" y="5191560"/>
            <a:ext cx="882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r>
              <a:rPr b="0" lang="en-GB" sz="1800" spc="-1" strike="noStrike">
                <a:latin typeface="Arial"/>
              </a:rPr>
              <a:t>CR Interface Output</a:t>
            </a:r>
            <a:endParaRPr b="0" lang="en-GB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457200" y="459720"/>
            <a:ext cx="8228880" cy="652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Limitations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91" name="TextShape 2"/>
          <p:cNvSpPr txBox="1"/>
          <p:nvPr/>
        </p:nvSpPr>
        <p:spPr>
          <a:xfrm>
            <a:off x="0" y="1620000"/>
            <a:ext cx="9000000" cy="3527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200" spc="-1" strike="noStrike">
                <a:latin typeface="Arial"/>
              </a:rPr>
              <a:t>Wibulators don’t fire in sync</a:t>
            </a:r>
            <a:endParaRPr b="0" lang="en-GB" sz="22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GB" sz="22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200" spc="-1" strike="noStrike">
                <a:latin typeface="Arial"/>
              </a:rPr>
              <a:t>Can only evaluate a wire at a time due to pedestal/accumulator values</a:t>
            </a:r>
            <a:endParaRPr b="0" lang="en-GB" sz="22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GB" sz="22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200" spc="-1" strike="noStrike">
                <a:latin typeface="Arial"/>
              </a:rPr>
              <a:t>WIB tick number limitation in HW/Sim fullchain/ultimate builds due to wibulator size</a:t>
            </a:r>
            <a:endParaRPr b="0" lang="en-GB" sz="22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GB" sz="22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200" spc="-1" strike="noStrike">
                <a:latin typeface="Arial"/>
              </a:rPr>
              <a:t>Working at the moment to run data just through arbitrator test bench as that would allow simultaneous writes to all ports</a:t>
            </a:r>
            <a:endParaRPr b="0" lang="en-GB" sz="2200" spc="-1" strike="noStrike">
              <a:latin typeface="Arial"/>
            </a:endParaRPr>
          </a:p>
          <a:p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2994</TotalTime>
  <Application>LibreOffice/7.0.3.1$Linux_X86_64 LibreOffice_project/00$Build-1</Application>
  <Words>24</Words>
  <Paragraphs>16</Paragraphs>
  <Company>Sandbox Studio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2021-01-11T08:54:57Z</dcterms:created>
  <dc:creator/>
  <dc:description>Modified by A. Weber</dc:description>
  <dc:language>en-GB</dc:language>
  <cp:lastModifiedBy/>
  <dcterms:modified xsi:type="dcterms:W3CDTF">2021-01-14T12:32:43Z</dcterms:modified>
  <cp:revision>112</cp:revision>
  <dc:subject/>
  <dc:title>DUNE 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Sandbox Studio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3</vt:i4>
  </property>
</Properties>
</file>