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53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1/19/2021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1/19/2021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1/19/2021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1/19/2021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1/19/2021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1/19/2021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1/19/2021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1/19/2021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1/19/2021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1/19/2021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1/19/2021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1/19/2021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 Status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L2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January 19, 2021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913648"/>
            <a:ext cx="8686800" cy="53759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Status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Clock position clamps –</a:t>
            </a:r>
            <a:r>
              <a:rPr lang="en-US" sz="1600" b="1" dirty="0">
                <a:solidFill>
                  <a:srgbClr val="505050"/>
                </a:solidFill>
              </a:rPr>
              <a:t> </a:t>
            </a:r>
            <a:r>
              <a:rPr lang="en-US" sz="1600" b="1" dirty="0">
                <a:solidFill>
                  <a:schemeClr val="accent6"/>
                </a:solidFill>
              </a:rPr>
              <a:t>reworked part QC inspection complete and notified of inspection report availability</a:t>
            </a:r>
            <a:r>
              <a:rPr lang="en-US" sz="1600" b="1" dirty="0">
                <a:solidFill>
                  <a:srgbClr val="FF0000"/>
                </a:solidFill>
              </a:rPr>
              <a:t>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Press test fixtures – </a:t>
            </a:r>
            <a:r>
              <a:rPr lang="en-US" altLang="en-US" sz="16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Radial Test fixtures fabrication by VMS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Lead Can – design complete and procurement specification drafted – revision updated. </a:t>
            </a:r>
            <a:r>
              <a:rPr lang="en-US" altLang="en-US" sz="16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Reviewed final drawings last week. Finalizing approvals and procurement process this week.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Beam insert fixture drawing complete, material due to arrive in 1-2 days – work by VMS (complete end of this week/early next week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Re-setting Alignment Table through PPD Metrology inspection. Minor adjustments/cleaning needed and will remeasure next week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</a:t>
            </a:r>
            <a:r>
              <a:rPr lang="en-US" altLang="en-US" sz="16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old Mass </a:t>
            </a: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Model – drawings (instrumentation/align, pre-weld / post weld) –</a:t>
            </a: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endParaRPr lang="en-US" altLang="en-US" sz="14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Rev. A released. Need to make additional changes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Writing Design/Draft Work request for Cold Mass drawing updates on assemblies.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Additional tooling: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 profile and machining gauges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SSW supports for Inspection table</a:t>
            </a:r>
          </a:p>
          <a:p>
            <a:pPr marL="1371600" lvl="3" indent="0">
              <a:buNone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1/19/2021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Cold Mass Practice</a:t>
            </a:r>
            <a:endParaRPr lang="en-US" altLang="en-US" sz="14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Bus Assembly and expansion loops – see Rodger Bossert slides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Shell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: </a:t>
            </a:r>
            <a:endParaRPr 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Lower plates (saddles): inspection complete - </a:t>
            </a: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report reviewed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NDE vendor Registered (2-3 days after PO). PO today then scheduling of work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CM-01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Pre-series components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Tack block shipment for 1</a:t>
            </a:r>
            <a:r>
              <a:rPr lang="en-US" altLang="en-US" sz="12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pre-series expected end of last week…. Not received (follow up today).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Lower plate : PO 671905, Moritz – first article received in QC. 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Shell:</a:t>
            </a:r>
          </a:p>
          <a:p>
            <a:pPr lvl="4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Internal Strain w/ internal gauges wired &amp; External gauge mounting complete and tested.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Cold Mass Assy traveler – </a:t>
            </a: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revisions in review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MQXFA04/03 – metrology inspection report received – calibrating tooling needed.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Heat –X set up and leak tested. End plugs to be cut off and final cleaning to be done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elect. Check out see R. Bossert report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Repair traveler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Pressure Vessel Note – 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uploaded to </a:t>
            </a:r>
            <a:r>
              <a:rPr lang="en-US" altLang="en-US" sz="12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docdb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- Note approved up until weld sample testing.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en-US" sz="18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+mj-lt"/>
              <a:buAutoNum type="alphaUcPeriod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1/19/2021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344774" y="837003"/>
            <a:ext cx="8570626" cy="55872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 Tooling ORC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Initial ORC walk through completed on Tuesday, 6/30 …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ORC-1752, Cold Mass Tooling: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Outline for Practice unit highlighted by ORC panel for witness points -</a:t>
            </a:r>
            <a:endParaRPr lang="en-US" altLang="en-US" sz="14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400" b="1" dirty="0">
                <a:solidFill>
                  <a:schemeClr val="accent6"/>
                </a:solidFill>
              </a:rPr>
              <a:t>Prepare for and complete Phased Array UT (NDE) – PO in progress (R. </a:t>
            </a:r>
            <a:r>
              <a:rPr lang="en-US" sz="1400" b="1" dirty="0" err="1">
                <a:solidFill>
                  <a:schemeClr val="accent6"/>
                </a:solidFill>
              </a:rPr>
              <a:t>Bushek</a:t>
            </a:r>
            <a:r>
              <a:rPr lang="en-US" sz="1400" b="1" dirty="0">
                <a:solidFill>
                  <a:schemeClr val="accent6"/>
                </a:solidFill>
              </a:rPr>
              <a:t>/A </a:t>
            </a:r>
            <a:r>
              <a:rPr lang="en-US" sz="1400" b="1" dirty="0" err="1">
                <a:solidFill>
                  <a:schemeClr val="accent6"/>
                </a:solidFill>
              </a:rPr>
              <a:t>Panvica</a:t>
            </a:r>
            <a:r>
              <a:rPr lang="en-US" sz="1400" b="1" dirty="0">
                <a:solidFill>
                  <a:schemeClr val="accent6"/>
                </a:solidFill>
              </a:rPr>
              <a:t> to be notified for work Witness)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Alignment Table docs: FDR Presentation, FRS, design &amp; Analysis Note, Assembly Drawing, HA link, Cold Mass Assy  &amp; Inspection Traveler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 Table Docs: FDR Presentation, FRS, design &amp; Analysis Note, Assembly Drawing, HA link, Cold Mass Assy  &amp; Inspection Traveler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Inspection Table Docs: Assy drawings and all above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Electrical Q/A from OEM Fume extractor/Weld Roller vendors replied…to be uploaded to ORC file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ORC-1754, Bus Soldering and Wrapping -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APPROVED</a:t>
            </a:r>
            <a:endParaRPr lang="en-US" altLang="en-US" sz="16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+mj-lt"/>
              <a:buAutoNum type="alphaUcPeriod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1/19/2021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4966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15053</TotalTime>
  <Words>536</Words>
  <Application>Microsoft Office PowerPoint</Application>
  <PresentationFormat>On-screen Show (4:3)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 Status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Antonios Vouris</cp:lastModifiedBy>
  <cp:revision>488</cp:revision>
  <cp:lastPrinted>2019-10-28T14:59:07Z</cp:lastPrinted>
  <dcterms:created xsi:type="dcterms:W3CDTF">2017-09-11T13:28:24Z</dcterms:created>
  <dcterms:modified xsi:type="dcterms:W3CDTF">2021-01-19T16:53:23Z</dcterms:modified>
</cp:coreProperties>
</file>