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</p:sldMasterIdLst>
  <p:notesMasterIdLst>
    <p:notesMasterId r:id="rId26"/>
  </p:notesMasterIdLst>
  <p:handoutMasterIdLst>
    <p:handoutMasterId r:id="rId27"/>
  </p:handoutMasterIdLst>
  <p:sldIdLst>
    <p:sldId id="265" r:id="rId6"/>
    <p:sldId id="739" r:id="rId7"/>
    <p:sldId id="1135" r:id="rId8"/>
    <p:sldId id="764" r:id="rId9"/>
    <p:sldId id="765" r:id="rId10"/>
    <p:sldId id="1129" r:id="rId11"/>
    <p:sldId id="344" r:id="rId12"/>
    <p:sldId id="745" r:id="rId13"/>
    <p:sldId id="1131" r:id="rId14"/>
    <p:sldId id="1137" r:id="rId15"/>
    <p:sldId id="1136" r:id="rId16"/>
    <p:sldId id="766" r:id="rId17"/>
    <p:sldId id="762" r:id="rId18"/>
    <p:sldId id="1139" r:id="rId19"/>
    <p:sldId id="298" r:id="rId20"/>
    <p:sldId id="343" r:id="rId21"/>
    <p:sldId id="1138" r:id="rId22"/>
    <p:sldId id="1126" r:id="rId23"/>
    <p:sldId id="767" r:id="rId24"/>
    <p:sldId id="375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1EFE"/>
    <a:srgbClr val="002448"/>
    <a:srgbClr val="003870"/>
    <a:srgbClr val="003087"/>
    <a:srgbClr val="004C97"/>
    <a:srgbClr val="404040"/>
    <a:srgbClr val="FFFAE5"/>
    <a:srgbClr val="FEF3C6"/>
    <a:srgbClr val="50505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A0E09-1C72-4B65-921A-AAA847D201B7}" v="317" dt="2021-02-17T14:46:00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4" autoAdjust="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a Checchin" userId="b2613d97-6710-485b-baa9-741ffdf1a5b5" providerId="ADAL" clId="{AED1CD9E-448E-224D-90EB-8D630DB74068}"/>
    <pc:docChg chg="delSld modSld">
      <pc:chgData name="Mattia Checchin" userId="b2613d97-6710-485b-baa9-741ffdf1a5b5" providerId="ADAL" clId="{AED1CD9E-448E-224D-90EB-8D630DB74068}" dt="2021-02-17T17:02:07.392" v="167" actId="20577"/>
      <pc:docMkLst>
        <pc:docMk/>
      </pc:docMkLst>
      <pc:sldChg chg="modSp mod">
        <pc:chgData name="Mattia Checchin" userId="b2613d97-6710-485b-baa9-741ffdf1a5b5" providerId="ADAL" clId="{AED1CD9E-448E-224D-90EB-8D630DB74068}" dt="2021-02-17T15:22:35.206" v="32" actId="20577"/>
        <pc:sldMkLst>
          <pc:docMk/>
          <pc:sldMk cId="2126161878" sldId="375"/>
        </pc:sldMkLst>
        <pc:spChg chg="mod">
          <ac:chgData name="Mattia Checchin" userId="b2613d97-6710-485b-baa9-741ffdf1a5b5" providerId="ADAL" clId="{AED1CD9E-448E-224D-90EB-8D630DB74068}" dt="2021-02-17T15:22:35.206" v="32" actId="20577"/>
          <ac:spMkLst>
            <pc:docMk/>
            <pc:sldMk cId="2126161878" sldId="375"/>
            <ac:spMk id="3" creationId="{53889297-1923-49BC-9FD0-8C5D4167E348}"/>
          </ac:spMkLst>
        </pc:spChg>
      </pc:sldChg>
      <pc:sldChg chg="del">
        <pc:chgData name="Mattia Checchin" userId="b2613d97-6710-485b-baa9-741ffdf1a5b5" providerId="ADAL" clId="{AED1CD9E-448E-224D-90EB-8D630DB74068}" dt="2021-02-17T15:22:12.691" v="0" actId="2696"/>
        <pc:sldMkLst>
          <pc:docMk/>
          <pc:sldMk cId="96851891" sldId="376"/>
        </pc:sldMkLst>
      </pc:sldChg>
      <pc:sldChg chg="modSp mod">
        <pc:chgData name="Mattia Checchin" userId="b2613d97-6710-485b-baa9-741ffdf1a5b5" providerId="ADAL" clId="{AED1CD9E-448E-224D-90EB-8D630DB74068}" dt="2021-02-17T16:55:21.991" v="122" actId="20577"/>
        <pc:sldMkLst>
          <pc:docMk/>
          <pc:sldMk cId="1437454541" sldId="739"/>
        </pc:sldMkLst>
        <pc:spChg chg="mod">
          <ac:chgData name="Mattia Checchin" userId="b2613d97-6710-485b-baa9-741ffdf1a5b5" providerId="ADAL" clId="{AED1CD9E-448E-224D-90EB-8D630DB74068}" dt="2021-02-17T16:55:21.991" v="122" actId="20577"/>
          <ac:spMkLst>
            <pc:docMk/>
            <pc:sldMk cId="1437454541" sldId="739"/>
            <ac:spMk id="3" creationId="{6EAA8864-4195-7D4E-9DDF-4D2B03F100F9}"/>
          </ac:spMkLst>
        </pc:spChg>
      </pc:sldChg>
      <pc:sldChg chg="modSp mod">
        <pc:chgData name="Mattia Checchin" userId="b2613d97-6710-485b-baa9-741ffdf1a5b5" providerId="ADAL" clId="{AED1CD9E-448E-224D-90EB-8D630DB74068}" dt="2021-02-17T17:00:45.846" v="148" actId="20577"/>
        <pc:sldMkLst>
          <pc:docMk/>
          <pc:sldMk cId="1609515660" sldId="762"/>
        </pc:sldMkLst>
        <pc:spChg chg="mod">
          <ac:chgData name="Mattia Checchin" userId="b2613d97-6710-485b-baa9-741ffdf1a5b5" providerId="ADAL" clId="{AED1CD9E-448E-224D-90EB-8D630DB74068}" dt="2021-02-17T17:00:45.846" v="148" actId="20577"/>
          <ac:spMkLst>
            <pc:docMk/>
            <pc:sldMk cId="1609515660" sldId="762"/>
            <ac:spMk id="9" creationId="{0D5D0F7C-4206-4B04-9B98-BD7552460B4A}"/>
          </ac:spMkLst>
        </pc:spChg>
      </pc:sldChg>
      <pc:sldChg chg="modSp mod">
        <pc:chgData name="Mattia Checchin" userId="b2613d97-6710-485b-baa9-741ffdf1a5b5" providerId="ADAL" clId="{AED1CD9E-448E-224D-90EB-8D630DB74068}" dt="2021-02-17T17:02:07.392" v="167" actId="20577"/>
        <pc:sldMkLst>
          <pc:docMk/>
          <pc:sldMk cId="2962095072" sldId="1135"/>
        </pc:sldMkLst>
        <pc:spChg chg="mod">
          <ac:chgData name="Mattia Checchin" userId="b2613d97-6710-485b-baa9-741ffdf1a5b5" providerId="ADAL" clId="{AED1CD9E-448E-224D-90EB-8D630DB74068}" dt="2021-02-17T17:02:07.392" v="167" actId="20577"/>
          <ac:spMkLst>
            <pc:docMk/>
            <pc:sldMk cId="2962095072" sldId="1135"/>
            <ac:spMk id="7" creationId="{A05AF5C1-0628-4230-BA1B-4ACE8F22C10F}"/>
          </ac:spMkLst>
        </pc:spChg>
      </pc:sldChg>
      <pc:sldChg chg="modSp mod">
        <pc:chgData name="Mattia Checchin" userId="b2613d97-6710-485b-baa9-741ffdf1a5b5" providerId="ADAL" clId="{AED1CD9E-448E-224D-90EB-8D630DB74068}" dt="2021-02-17T16:08:53.004" v="119" actId="20577"/>
        <pc:sldMkLst>
          <pc:docMk/>
          <pc:sldMk cId="2610163639" sldId="1139"/>
        </pc:sldMkLst>
        <pc:spChg chg="mod">
          <ac:chgData name="Mattia Checchin" userId="b2613d97-6710-485b-baa9-741ffdf1a5b5" providerId="ADAL" clId="{AED1CD9E-448E-224D-90EB-8D630DB74068}" dt="2021-02-17T16:08:53.004" v="119" actId="20577"/>
          <ac:spMkLst>
            <pc:docMk/>
            <pc:sldMk cId="2610163639" sldId="1139"/>
            <ac:spMk id="3" creationId="{A656A274-DE4E-4F5E-95AF-1E24978D1C86}"/>
          </ac:spMkLst>
        </pc:spChg>
      </pc:sldChg>
    </pc:docChg>
  </pc:docChgLst>
  <pc:docChgLst>
    <pc:chgData name="Mattia Checchin" userId="b2613d97-6710-485b-baa9-741ffdf1a5b5" providerId="ADAL" clId="{CC1A0E09-1C72-4B65-921A-AAA847D201B7}"/>
    <pc:docChg chg="undo custSel addSld delSld modSld sldOrd">
      <pc:chgData name="Mattia Checchin" userId="b2613d97-6710-485b-baa9-741ffdf1a5b5" providerId="ADAL" clId="{CC1A0E09-1C72-4B65-921A-AAA847D201B7}" dt="2021-02-17T15:15:29.432" v="6957" actId="403"/>
      <pc:docMkLst>
        <pc:docMk/>
      </pc:docMkLst>
      <pc:sldChg chg="add del">
        <pc:chgData name="Mattia Checchin" userId="b2613d97-6710-485b-baa9-741ffdf1a5b5" providerId="ADAL" clId="{CC1A0E09-1C72-4B65-921A-AAA847D201B7}" dt="2021-02-16T20:38:44.001" v="1957" actId="2696"/>
        <pc:sldMkLst>
          <pc:docMk/>
          <pc:sldMk cId="304788654" sldId="257"/>
        </pc:sldMkLst>
      </pc:sldChg>
      <pc:sldChg chg="add del">
        <pc:chgData name="Mattia Checchin" userId="b2613d97-6710-485b-baa9-741ffdf1a5b5" providerId="ADAL" clId="{CC1A0E09-1C72-4B65-921A-AAA847D201B7}" dt="2021-02-16T20:38:44.001" v="1958" actId="2696"/>
        <pc:sldMkLst>
          <pc:docMk/>
          <pc:sldMk cId="537867910" sldId="258"/>
        </pc:sldMkLst>
      </pc:sldChg>
      <pc:sldChg chg="add del">
        <pc:chgData name="Mattia Checchin" userId="b2613d97-6710-485b-baa9-741ffdf1a5b5" providerId="ADAL" clId="{CC1A0E09-1C72-4B65-921A-AAA847D201B7}" dt="2021-02-16T20:38:44.001" v="1959" actId="2696"/>
        <pc:sldMkLst>
          <pc:docMk/>
          <pc:sldMk cId="321530992" sldId="259"/>
        </pc:sldMkLst>
      </pc:sldChg>
      <pc:sldChg chg="add del">
        <pc:chgData name="Mattia Checchin" userId="b2613d97-6710-485b-baa9-741ffdf1a5b5" providerId="ADAL" clId="{CC1A0E09-1C72-4B65-921A-AAA847D201B7}" dt="2021-02-16T20:38:44.001" v="1956" actId="2696"/>
        <pc:sldMkLst>
          <pc:docMk/>
          <pc:sldMk cId="3336830413" sldId="260"/>
        </pc:sldMkLst>
      </pc:sldChg>
      <pc:sldChg chg="add del">
        <pc:chgData name="Mattia Checchin" userId="b2613d97-6710-485b-baa9-741ffdf1a5b5" providerId="ADAL" clId="{CC1A0E09-1C72-4B65-921A-AAA847D201B7}" dt="2021-02-16T20:38:44.001" v="1955" actId="2696"/>
        <pc:sldMkLst>
          <pc:docMk/>
          <pc:sldMk cId="2567831190" sldId="261"/>
        </pc:sldMkLst>
      </pc:sldChg>
      <pc:sldChg chg="modSp">
        <pc:chgData name="Mattia Checchin" userId="b2613d97-6710-485b-baa9-741ffdf1a5b5" providerId="ADAL" clId="{CC1A0E09-1C72-4B65-921A-AAA847D201B7}" dt="2021-02-16T16:52:02.848" v="206" actId="20577"/>
        <pc:sldMkLst>
          <pc:docMk/>
          <pc:sldMk cId="0" sldId="265"/>
        </pc:sldMkLst>
        <pc:spChg chg="mod">
          <ac:chgData name="Mattia Checchin" userId="b2613d97-6710-485b-baa9-741ffdf1a5b5" providerId="ADAL" clId="{CC1A0E09-1C72-4B65-921A-AAA847D201B7}" dt="2021-02-16T16:51:00.300" v="68" actId="20577"/>
          <ac:spMkLst>
            <pc:docMk/>
            <pc:sldMk cId="0" sldId="265"/>
            <ac:spMk id="14337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6T16:52:02.848" v="206" actId="20577"/>
          <ac:spMkLst>
            <pc:docMk/>
            <pc:sldMk cId="0" sldId="265"/>
            <ac:spMk id="14338" creationId="{00000000-0000-0000-0000-000000000000}"/>
          </ac:spMkLst>
        </pc:spChg>
      </pc:sldChg>
      <pc:sldChg chg="add del">
        <pc:chgData name="Mattia Checchin" userId="b2613d97-6710-485b-baa9-741ffdf1a5b5" providerId="ADAL" clId="{CC1A0E09-1C72-4B65-921A-AAA847D201B7}" dt="2021-02-16T21:15:56.348" v="2202" actId="2696"/>
        <pc:sldMkLst>
          <pc:docMk/>
          <pc:sldMk cId="374966815" sldId="267"/>
        </pc:sldMkLst>
      </pc:sldChg>
      <pc:sldChg chg="add del">
        <pc:chgData name="Mattia Checchin" userId="b2613d97-6710-485b-baa9-741ffdf1a5b5" providerId="ADAL" clId="{CC1A0E09-1C72-4B65-921A-AAA847D201B7}" dt="2021-02-16T21:15:56.333" v="2201" actId="2696"/>
        <pc:sldMkLst>
          <pc:docMk/>
          <pc:sldMk cId="1674536237" sldId="268"/>
        </pc:sldMkLst>
      </pc:sldChg>
      <pc:sldChg chg="del">
        <pc:chgData name="Mattia Checchin" userId="b2613d97-6710-485b-baa9-741ffdf1a5b5" providerId="ADAL" clId="{CC1A0E09-1C72-4B65-921A-AAA847D201B7}" dt="2021-02-16T16:50:31.629" v="4" actId="2696"/>
        <pc:sldMkLst>
          <pc:docMk/>
          <pc:sldMk cId="4008290938" sldId="272"/>
        </pc:sldMkLst>
      </pc:sldChg>
      <pc:sldChg chg="del">
        <pc:chgData name="Mattia Checchin" userId="b2613d97-6710-485b-baa9-741ffdf1a5b5" providerId="ADAL" clId="{CC1A0E09-1C72-4B65-921A-AAA847D201B7}" dt="2021-02-16T18:25:22.373" v="1291" actId="2696"/>
        <pc:sldMkLst>
          <pc:docMk/>
          <pc:sldMk cId="3584933521" sldId="277"/>
        </pc:sldMkLst>
      </pc:sldChg>
      <pc:sldChg chg="del">
        <pc:chgData name="Mattia Checchin" userId="b2613d97-6710-485b-baa9-741ffdf1a5b5" providerId="ADAL" clId="{CC1A0E09-1C72-4B65-921A-AAA847D201B7}" dt="2021-02-16T16:53:14.552" v="211" actId="2696"/>
        <pc:sldMkLst>
          <pc:docMk/>
          <pc:sldMk cId="1936352430" sldId="279"/>
        </pc:sldMkLst>
      </pc:sldChg>
      <pc:sldChg chg="del">
        <pc:chgData name="Mattia Checchin" userId="b2613d97-6710-485b-baa9-741ffdf1a5b5" providerId="ADAL" clId="{CC1A0E09-1C72-4B65-921A-AAA847D201B7}" dt="2021-02-16T16:53:15.607" v="213" actId="2696"/>
        <pc:sldMkLst>
          <pc:docMk/>
          <pc:sldMk cId="2763123773" sldId="282"/>
        </pc:sldMkLst>
      </pc:sldChg>
      <pc:sldChg chg="del">
        <pc:chgData name="Mattia Checchin" userId="b2613d97-6710-485b-baa9-741ffdf1a5b5" providerId="ADAL" clId="{CC1A0E09-1C72-4B65-921A-AAA847D201B7}" dt="2021-02-16T16:53:14.724" v="212" actId="2696"/>
        <pc:sldMkLst>
          <pc:docMk/>
          <pc:sldMk cId="1659784566" sldId="284"/>
        </pc:sldMkLst>
      </pc:sldChg>
      <pc:sldChg chg="del">
        <pc:chgData name="Mattia Checchin" userId="b2613d97-6710-485b-baa9-741ffdf1a5b5" providerId="ADAL" clId="{CC1A0E09-1C72-4B65-921A-AAA847D201B7}" dt="2021-02-16T16:53:15.669" v="214" actId="2696"/>
        <pc:sldMkLst>
          <pc:docMk/>
          <pc:sldMk cId="3804916751" sldId="285"/>
        </pc:sldMkLst>
      </pc:sldChg>
      <pc:sldChg chg="del">
        <pc:chgData name="Mattia Checchin" userId="b2613d97-6710-485b-baa9-741ffdf1a5b5" providerId="ADAL" clId="{CC1A0E09-1C72-4B65-921A-AAA847D201B7}" dt="2021-02-16T16:53:01.875" v="208" actId="2696"/>
        <pc:sldMkLst>
          <pc:docMk/>
          <pc:sldMk cId="3840012435" sldId="287"/>
        </pc:sldMkLst>
      </pc:sldChg>
      <pc:sldChg chg="addSp modSp add ord">
        <pc:chgData name="Mattia Checchin" userId="b2613d97-6710-485b-baa9-741ffdf1a5b5" providerId="ADAL" clId="{CC1A0E09-1C72-4B65-921A-AAA847D201B7}" dt="2021-02-17T14:54:32.603" v="6590" actId="14100"/>
        <pc:sldMkLst>
          <pc:docMk/>
          <pc:sldMk cId="3440106667" sldId="298"/>
        </pc:sldMkLst>
        <pc:spChg chg="mod">
          <ac:chgData name="Mattia Checchin" userId="b2613d97-6710-485b-baa9-741ffdf1a5b5" providerId="ADAL" clId="{CC1A0E09-1C72-4B65-921A-AAA847D201B7}" dt="2021-02-16T21:46:28.963" v="4316" actId="164"/>
          <ac:spMkLst>
            <pc:docMk/>
            <pc:sldMk cId="3440106667" sldId="298"/>
            <ac:spMk id="6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6T21:46:28.963" v="4316" actId="164"/>
          <ac:spMkLst>
            <pc:docMk/>
            <pc:sldMk cId="3440106667" sldId="298"/>
            <ac:spMk id="10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7T14:54:32.603" v="6590" actId="14100"/>
          <ac:spMkLst>
            <pc:docMk/>
            <pc:sldMk cId="3440106667" sldId="298"/>
            <ac:spMk id="11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6T21:46:28.963" v="4316" actId="164"/>
          <ac:spMkLst>
            <pc:docMk/>
            <pc:sldMk cId="3440106667" sldId="298"/>
            <ac:spMk id="23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6T21:56:46.532" v="4731" actId="1076"/>
          <ac:spMkLst>
            <pc:docMk/>
            <pc:sldMk cId="3440106667" sldId="298"/>
            <ac:spMk id="35" creationId="{00000000-0000-0000-0000-000000000000}"/>
          </ac:spMkLst>
        </pc:spChg>
        <pc:spChg chg="mod">
          <ac:chgData name="Mattia Checchin" userId="b2613d97-6710-485b-baa9-741ffdf1a5b5" providerId="ADAL" clId="{CC1A0E09-1C72-4B65-921A-AAA847D201B7}" dt="2021-02-16T21:46:17.370" v="4315" actId="1076"/>
          <ac:spMkLst>
            <pc:docMk/>
            <pc:sldMk cId="3440106667" sldId="298"/>
            <ac:spMk id="37" creationId="{00000000-0000-0000-0000-000000000000}"/>
          </ac:spMkLst>
        </pc:spChg>
        <pc:grpChg chg="mod">
          <ac:chgData name="Mattia Checchin" userId="b2613d97-6710-485b-baa9-741ffdf1a5b5" providerId="ADAL" clId="{CC1A0E09-1C72-4B65-921A-AAA847D201B7}" dt="2021-02-16T21:46:28.963" v="4316" actId="164"/>
          <ac:grpSpMkLst>
            <pc:docMk/>
            <pc:sldMk cId="3440106667" sldId="298"/>
            <ac:grpSpMk id="2" creationId="{00000000-0000-0000-0000-000000000000}"/>
          </ac:grpSpMkLst>
        </pc:grpChg>
        <pc:grpChg chg="mod">
          <ac:chgData name="Mattia Checchin" userId="b2613d97-6710-485b-baa9-741ffdf1a5b5" providerId="ADAL" clId="{CC1A0E09-1C72-4B65-921A-AAA847D201B7}" dt="2021-02-16T21:46:28.963" v="4316" actId="164"/>
          <ac:grpSpMkLst>
            <pc:docMk/>
            <pc:sldMk cId="3440106667" sldId="298"/>
            <ac:grpSpMk id="3" creationId="{00000000-0000-0000-0000-000000000000}"/>
          </ac:grpSpMkLst>
        </pc:grpChg>
        <pc:grpChg chg="mod">
          <ac:chgData name="Mattia Checchin" userId="b2613d97-6710-485b-baa9-741ffdf1a5b5" providerId="ADAL" clId="{CC1A0E09-1C72-4B65-921A-AAA847D201B7}" dt="2021-02-16T21:46:28.963" v="4316" actId="164"/>
          <ac:grpSpMkLst>
            <pc:docMk/>
            <pc:sldMk cId="3440106667" sldId="298"/>
            <ac:grpSpMk id="9" creationId="{00000000-0000-0000-0000-000000000000}"/>
          </ac:grpSpMkLst>
        </pc:grpChg>
        <pc:grpChg chg="add mod">
          <ac:chgData name="Mattia Checchin" userId="b2613d97-6710-485b-baa9-741ffdf1a5b5" providerId="ADAL" clId="{CC1A0E09-1C72-4B65-921A-AAA847D201B7}" dt="2021-02-16T21:56:43.173" v="4730" actId="1076"/>
          <ac:grpSpMkLst>
            <pc:docMk/>
            <pc:sldMk cId="3440106667" sldId="298"/>
            <ac:grpSpMk id="12" creationId="{24D48B1F-2504-4365-A36D-5DB362344B4E}"/>
          </ac:grpSpMkLst>
        </pc:grpChg>
        <pc:picChg chg="mod">
          <ac:chgData name="Mattia Checchin" userId="b2613d97-6710-485b-baa9-741ffdf1a5b5" providerId="ADAL" clId="{CC1A0E09-1C72-4B65-921A-AAA847D201B7}" dt="2021-02-16T21:46:28.963" v="4316" actId="164"/>
          <ac:picMkLst>
            <pc:docMk/>
            <pc:sldMk cId="3440106667" sldId="298"/>
            <ac:picMk id="24" creationId="{00000000-0000-0000-0000-000000000000}"/>
          </ac:picMkLst>
        </pc:picChg>
        <pc:picChg chg="mod">
          <ac:chgData name="Mattia Checchin" userId="b2613d97-6710-485b-baa9-741ffdf1a5b5" providerId="ADAL" clId="{CC1A0E09-1C72-4B65-921A-AAA847D201B7}" dt="2021-02-16T21:56:51.016" v="4732" actId="14100"/>
          <ac:picMkLst>
            <pc:docMk/>
            <pc:sldMk cId="3440106667" sldId="298"/>
            <ac:picMk id="25" creationId="{00000000-0000-0000-0000-000000000000}"/>
          </ac:picMkLst>
        </pc:picChg>
        <pc:picChg chg="mod">
          <ac:chgData name="Mattia Checchin" userId="b2613d97-6710-485b-baa9-741ffdf1a5b5" providerId="ADAL" clId="{CC1A0E09-1C72-4B65-921A-AAA847D201B7}" dt="2021-02-16T21:56:53.047" v="4733" actId="14100"/>
          <ac:picMkLst>
            <pc:docMk/>
            <pc:sldMk cId="3440106667" sldId="298"/>
            <ac:picMk id="30" creationId="{00000000-0000-0000-0000-000000000000}"/>
          </ac:picMkLst>
        </pc:picChg>
        <pc:picChg chg="mod">
          <ac:chgData name="Mattia Checchin" userId="b2613d97-6710-485b-baa9-741ffdf1a5b5" providerId="ADAL" clId="{CC1A0E09-1C72-4B65-921A-AAA847D201B7}" dt="2021-02-16T21:56:56.422" v="4734" actId="14100"/>
          <ac:picMkLst>
            <pc:docMk/>
            <pc:sldMk cId="3440106667" sldId="298"/>
            <ac:picMk id="32" creationId="{00000000-0000-0000-0000-000000000000}"/>
          </ac:picMkLst>
        </pc:picChg>
        <pc:cxnChg chg="mod">
          <ac:chgData name="Mattia Checchin" userId="b2613d97-6710-485b-baa9-741ffdf1a5b5" providerId="ADAL" clId="{CC1A0E09-1C72-4B65-921A-AAA847D201B7}" dt="2021-02-16T21:46:28.963" v="4316" actId="164"/>
          <ac:cxnSpMkLst>
            <pc:docMk/>
            <pc:sldMk cId="3440106667" sldId="298"/>
            <ac:cxnSpMk id="14" creationId="{00000000-0000-0000-0000-000000000000}"/>
          </ac:cxnSpMkLst>
        </pc:cxnChg>
      </pc:sldChg>
      <pc:sldChg chg="del">
        <pc:chgData name="Mattia Checchin" userId="b2613d97-6710-485b-baa9-741ffdf1a5b5" providerId="ADAL" clId="{CC1A0E09-1C72-4B65-921A-AAA847D201B7}" dt="2021-02-16T16:53:17.876" v="223" actId="2696"/>
        <pc:sldMkLst>
          <pc:docMk/>
          <pc:sldMk cId="3408687200" sldId="305"/>
        </pc:sldMkLst>
      </pc:sldChg>
      <pc:sldChg chg="del">
        <pc:chgData name="Mattia Checchin" userId="b2613d97-6710-485b-baa9-741ffdf1a5b5" providerId="ADAL" clId="{CC1A0E09-1C72-4B65-921A-AAA847D201B7}" dt="2021-02-16T16:53:17.298" v="221" actId="2696"/>
        <pc:sldMkLst>
          <pc:docMk/>
          <pc:sldMk cId="4173600556" sldId="319"/>
        </pc:sldMkLst>
      </pc:sldChg>
      <pc:sldChg chg="del">
        <pc:chgData name="Mattia Checchin" userId="b2613d97-6710-485b-baa9-741ffdf1a5b5" providerId="ADAL" clId="{CC1A0E09-1C72-4B65-921A-AAA847D201B7}" dt="2021-02-16T16:53:17.532" v="222" actId="2696"/>
        <pc:sldMkLst>
          <pc:docMk/>
          <pc:sldMk cId="1864555286" sldId="320"/>
        </pc:sldMkLst>
      </pc:sldChg>
      <pc:sldChg chg="del">
        <pc:chgData name="Mattia Checchin" userId="b2613d97-6710-485b-baa9-741ffdf1a5b5" providerId="ADAL" clId="{CC1A0E09-1C72-4B65-921A-AAA847D201B7}" dt="2021-02-16T16:53:16.954" v="220" actId="2696"/>
        <pc:sldMkLst>
          <pc:docMk/>
          <pc:sldMk cId="1641912116" sldId="321"/>
        </pc:sldMkLst>
      </pc:sldChg>
      <pc:sldChg chg="del">
        <pc:chgData name="Mattia Checchin" userId="b2613d97-6710-485b-baa9-741ffdf1a5b5" providerId="ADAL" clId="{CC1A0E09-1C72-4B65-921A-AAA847D201B7}" dt="2021-02-16T16:53:15.888" v="216" actId="2696"/>
        <pc:sldMkLst>
          <pc:docMk/>
          <pc:sldMk cId="487149333" sldId="328"/>
        </pc:sldMkLst>
      </pc:sldChg>
      <pc:sldChg chg="del">
        <pc:chgData name="Mattia Checchin" userId="b2613d97-6710-485b-baa9-741ffdf1a5b5" providerId="ADAL" clId="{CC1A0E09-1C72-4B65-921A-AAA847D201B7}" dt="2021-02-16T16:53:15.904" v="217" actId="2696"/>
        <pc:sldMkLst>
          <pc:docMk/>
          <pc:sldMk cId="1628305302" sldId="329"/>
        </pc:sldMkLst>
      </pc:sldChg>
      <pc:sldChg chg="add del">
        <pc:chgData name="Mattia Checchin" userId="b2613d97-6710-485b-baa9-741ffdf1a5b5" providerId="ADAL" clId="{CC1A0E09-1C72-4B65-921A-AAA847D201B7}" dt="2021-02-16T17:26:02.329" v="603" actId="2696"/>
        <pc:sldMkLst>
          <pc:docMk/>
          <pc:sldMk cId="2135003771" sldId="331"/>
        </pc:sldMkLst>
      </pc:sldChg>
      <pc:sldChg chg="del">
        <pc:chgData name="Mattia Checchin" userId="b2613d97-6710-485b-baa9-741ffdf1a5b5" providerId="ADAL" clId="{CC1A0E09-1C72-4B65-921A-AAA847D201B7}" dt="2021-02-16T16:50:24.583" v="3" actId="2696"/>
        <pc:sldMkLst>
          <pc:docMk/>
          <pc:sldMk cId="2071973839" sldId="335"/>
        </pc:sldMkLst>
      </pc:sldChg>
      <pc:sldChg chg="addSp delSp modSp add ord">
        <pc:chgData name="Mattia Checchin" userId="b2613d97-6710-485b-baa9-741ffdf1a5b5" providerId="ADAL" clId="{CC1A0E09-1C72-4B65-921A-AAA847D201B7}" dt="2021-02-17T14:55:40.747" v="6611" actId="1037"/>
        <pc:sldMkLst>
          <pc:docMk/>
          <pc:sldMk cId="1638524494" sldId="343"/>
        </pc:sldMkLst>
        <pc:spChg chg="add mod">
          <ac:chgData name="Mattia Checchin" userId="b2613d97-6710-485b-baa9-741ffdf1a5b5" providerId="ADAL" clId="{CC1A0E09-1C72-4B65-921A-AAA847D201B7}" dt="2021-02-16T22:07:17.108" v="5173" actId="1076"/>
          <ac:spMkLst>
            <pc:docMk/>
            <pc:sldMk cId="1638524494" sldId="343"/>
            <ac:spMk id="2" creationId="{64FB1009-D552-46A8-BAF1-ED168919DA78}"/>
          </ac:spMkLst>
        </pc:spChg>
        <pc:spChg chg="add mod">
          <ac:chgData name="Mattia Checchin" userId="b2613d97-6710-485b-baa9-741ffdf1a5b5" providerId="ADAL" clId="{CC1A0E09-1C72-4B65-921A-AAA847D201B7}" dt="2021-02-16T22:07:15.477" v="5172" actId="1076"/>
          <ac:spMkLst>
            <pc:docMk/>
            <pc:sldMk cId="1638524494" sldId="343"/>
            <ac:spMk id="3" creationId="{21BAC3F0-A8E4-4DE0-8D98-42A6F6CC4350}"/>
          </ac:spMkLst>
        </pc:spChg>
        <pc:spChg chg="add mod">
          <ac:chgData name="Mattia Checchin" userId="b2613d97-6710-485b-baa9-741ffdf1a5b5" providerId="ADAL" clId="{CC1A0E09-1C72-4B65-921A-AAA847D201B7}" dt="2021-02-16T22:07:35.895" v="5177" actId="313"/>
          <ac:spMkLst>
            <pc:docMk/>
            <pc:sldMk cId="1638524494" sldId="343"/>
            <ac:spMk id="10" creationId="{EC5831D5-11CA-470C-A839-835D7C5833A0}"/>
          </ac:spMkLst>
        </pc:spChg>
        <pc:spChg chg="add del mod">
          <ac:chgData name="Mattia Checchin" userId="b2613d97-6710-485b-baa9-741ffdf1a5b5" providerId="ADAL" clId="{CC1A0E09-1C72-4B65-921A-AAA847D201B7}" dt="2021-02-16T22:04:56.384" v="5130" actId="478"/>
          <ac:spMkLst>
            <pc:docMk/>
            <pc:sldMk cId="1638524494" sldId="343"/>
            <ac:spMk id="14" creationId="{A3F83E03-C9F7-4CC4-98A2-101178D4F75D}"/>
          </ac:spMkLst>
        </pc:spChg>
        <pc:spChg chg="add del mod">
          <ac:chgData name="Mattia Checchin" userId="b2613d97-6710-485b-baa9-741ffdf1a5b5" providerId="ADAL" clId="{CC1A0E09-1C72-4B65-921A-AAA847D201B7}" dt="2021-02-16T22:04:22.449" v="5119"/>
          <ac:spMkLst>
            <pc:docMk/>
            <pc:sldMk cId="1638524494" sldId="343"/>
            <ac:spMk id="18" creationId="{D671A025-5DFA-4872-B3C5-13AFC276E886}"/>
          </ac:spMkLst>
        </pc:spChg>
        <pc:spChg chg="add mod">
          <ac:chgData name="Mattia Checchin" userId="b2613d97-6710-485b-baa9-741ffdf1a5b5" providerId="ADAL" clId="{CC1A0E09-1C72-4B65-921A-AAA847D201B7}" dt="2021-02-16T22:03:51.911" v="5091" actId="1076"/>
          <ac:spMkLst>
            <pc:docMk/>
            <pc:sldMk cId="1638524494" sldId="343"/>
            <ac:spMk id="21" creationId="{E77CCD5F-C221-4E05-AF58-E8D936665B3E}"/>
          </ac:spMkLst>
        </pc:spChg>
        <pc:spChg chg="del mod">
          <ac:chgData name="Mattia Checchin" userId="b2613d97-6710-485b-baa9-741ffdf1a5b5" providerId="ADAL" clId="{CC1A0E09-1C72-4B65-921A-AAA847D201B7}" dt="2021-02-16T17:26:23.363" v="608" actId="478"/>
          <ac:spMkLst>
            <pc:docMk/>
            <pc:sldMk cId="1638524494" sldId="343"/>
            <ac:spMk id="43" creationId="{3626E18F-A253-4B76-80DD-5429BC3FF7B6}"/>
          </ac:spMkLst>
        </pc:spChg>
        <pc:spChg chg="mod">
          <ac:chgData name="Mattia Checchin" userId="b2613d97-6710-485b-baa9-741ffdf1a5b5" providerId="ADAL" clId="{CC1A0E09-1C72-4B65-921A-AAA847D201B7}" dt="2021-02-16T22:03:29.539" v="5079" actId="1076"/>
          <ac:spMkLst>
            <pc:docMk/>
            <pc:sldMk cId="1638524494" sldId="343"/>
            <ac:spMk id="46" creationId="{F9BB6CE0-F4E8-2145-B1E0-E28FEB09D849}"/>
          </ac:spMkLst>
        </pc:spChg>
        <pc:spChg chg="del mod">
          <ac:chgData name="Mattia Checchin" userId="b2613d97-6710-485b-baa9-741ffdf1a5b5" providerId="ADAL" clId="{CC1A0E09-1C72-4B65-921A-AAA847D201B7}" dt="2021-02-16T22:03:23.378" v="5076" actId="478"/>
          <ac:spMkLst>
            <pc:docMk/>
            <pc:sldMk cId="1638524494" sldId="343"/>
            <ac:spMk id="50" creationId="{2F97F182-8818-B74D-8133-77C2D4DB71FE}"/>
          </ac:spMkLst>
        </pc:spChg>
        <pc:picChg chg="add mod">
          <ac:chgData name="Mattia Checchin" userId="b2613d97-6710-485b-baa9-741ffdf1a5b5" providerId="ADAL" clId="{CC1A0E09-1C72-4B65-921A-AAA847D201B7}" dt="2021-02-17T14:55:40.747" v="6611" actId="1037"/>
          <ac:picMkLst>
            <pc:docMk/>
            <pc:sldMk cId="1638524494" sldId="343"/>
            <ac:picMk id="6" creationId="{F55AE998-CD86-4B17-908E-3EBA29FEC7ED}"/>
          </ac:picMkLst>
        </pc:picChg>
        <pc:picChg chg="add mod">
          <ac:chgData name="Mattia Checchin" userId="b2613d97-6710-485b-baa9-741ffdf1a5b5" providerId="ADAL" clId="{CC1A0E09-1C72-4B65-921A-AAA847D201B7}" dt="2021-02-16T22:07:20.607" v="5175" actId="14100"/>
          <ac:picMkLst>
            <pc:docMk/>
            <pc:sldMk cId="1638524494" sldId="343"/>
            <ac:picMk id="11" creationId="{58DB3E92-B150-41BE-A0DE-CE9F50258415}"/>
          </ac:picMkLst>
        </pc:picChg>
        <pc:picChg chg="add del mod">
          <ac:chgData name="Mattia Checchin" userId="b2613d97-6710-485b-baa9-741ffdf1a5b5" providerId="ADAL" clId="{CC1A0E09-1C72-4B65-921A-AAA847D201B7}" dt="2021-02-16T22:06:12.626" v="5138" actId="478"/>
          <ac:picMkLst>
            <pc:docMk/>
            <pc:sldMk cId="1638524494" sldId="343"/>
            <ac:picMk id="12" creationId="{FA69D636-1D4A-4601-B96B-B42EBC5DE505}"/>
          </ac:picMkLst>
        </pc:picChg>
        <pc:picChg chg="add del mod">
          <ac:chgData name="Mattia Checchin" userId="b2613d97-6710-485b-baa9-741ffdf1a5b5" providerId="ADAL" clId="{CC1A0E09-1C72-4B65-921A-AAA847D201B7}" dt="2021-02-16T22:02:23.361" v="5046" actId="478"/>
          <ac:picMkLst>
            <pc:docMk/>
            <pc:sldMk cId="1638524494" sldId="343"/>
            <ac:picMk id="13" creationId="{94ED5F29-FBC9-4021-A216-6DABA697612F}"/>
          </ac:picMkLst>
        </pc:picChg>
        <pc:picChg chg="add mod">
          <ac:chgData name="Mattia Checchin" userId="b2613d97-6710-485b-baa9-741ffdf1a5b5" providerId="ADAL" clId="{CC1A0E09-1C72-4B65-921A-AAA847D201B7}" dt="2021-02-16T22:03:27.443" v="5078" actId="1076"/>
          <ac:picMkLst>
            <pc:docMk/>
            <pc:sldMk cId="1638524494" sldId="343"/>
            <ac:picMk id="15" creationId="{A3281FD9-18ED-4C87-8B0C-1DF558E5B349}"/>
          </ac:picMkLst>
        </pc:picChg>
        <pc:picChg chg="mod">
          <ac:chgData name="Mattia Checchin" userId="b2613d97-6710-485b-baa9-741ffdf1a5b5" providerId="ADAL" clId="{CC1A0E09-1C72-4B65-921A-AAA847D201B7}" dt="2021-02-16T22:03:25.024" v="5077" actId="1076"/>
          <ac:picMkLst>
            <pc:docMk/>
            <pc:sldMk cId="1638524494" sldId="343"/>
            <ac:picMk id="49" creationId="{7A9B4019-43A0-8B43-9ACB-6123FB4EBE30}"/>
          </ac:picMkLst>
        </pc:picChg>
        <pc:picChg chg="add del mod">
          <ac:chgData name="Mattia Checchin" userId="b2613d97-6710-485b-baa9-741ffdf1a5b5" providerId="ADAL" clId="{CC1A0E09-1C72-4B65-921A-AAA847D201B7}" dt="2021-02-16T22:02:06.398" v="5038" actId="478"/>
          <ac:picMkLst>
            <pc:docMk/>
            <pc:sldMk cId="1638524494" sldId="343"/>
            <ac:picMk id="6146" creationId="{F0B1F4EA-3510-4C42-B95C-52E727E24D06}"/>
          </ac:picMkLst>
        </pc:picChg>
        <pc:picChg chg="add mod">
          <ac:chgData name="Mattia Checchin" userId="b2613d97-6710-485b-baa9-741ffdf1a5b5" providerId="ADAL" clId="{CC1A0E09-1C72-4B65-921A-AAA847D201B7}" dt="2021-02-16T22:07:08.955" v="5170" actId="1076"/>
          <ac:picMkLst>
            <pc:docMk/>
            <pc:sldMk cId="1638524494" sldId="343"/>
            <ac:picMk id="6148" creationId="{DB085040-6D66-4A4F-B231-7466E5C57A61}"/>
          </ac:picMkLst>
        </pc:picChg>
        <pc:cxnChg chg="add mod">
          <ac:chgData name="Mattia Checchin" userId="b2613d97-6710-485b-baa9-741ffdf1a5b5" providerId="ADAL" clId="{CC1A0E09-1C72-4B65-921A-AAA847D201B7}" dt="2021-02-16T22:06:30.626" v="5163" actId="14861"/>
          <ac:cxnSpMkLst>
            <pc:docMk/>
            <pc:sldMk cId="1638524494" sldId="343"/>
            <ac:cxnSpMk id="8" creationId="{DE961F8C-5D6C-409F-8940-C6FD1F9EB59C}"/>
          </ac:cxnSpMkLst>
        </pc:cxnChg>
        <pc:cxnChg chg="add del mod">
          <ac:chgData name="Mattia Checchin" userId="b2613d97-6710-485b-baa9-741ffdf1a5b5" providerId="ADAL" clId="{CC1A0E09-1C72-4B65-921A-AAA847D201B7}" dt="2021-02-16T22:03:04.507" v="5054" actId="478"/>
          <ac:cxnSpMkLst>
            <pc:docMk/>
            <pc:sldMk cId="1638524494" sldId="343"/>
            <ac:cxnSpMk id="16" creationId="{382429E4-E18A-43C2-A438-4B03FD345D3E}"/>
          </ac:cxnSpMkLst>
        </pc:cxnChg>
        <pc:cxnChg chg="add del mod">
          <ac:chgData name="Mattia Checchin" userId="b2613d97-6710-485b-baa9-741ffdf1a5b5" providerId="ADAL" clId="{CC1A0E09-1C72-4B65-921A-AAA847D201B7}" dt="2021-02-16T22:03:04.003" v="5053" actId="478"/>
          <ac:cxnSpMkLst>
            <pc:docMk/>
            <pc:sldMk cId="1638524494" sldId="343"/>
            <ac:cxnSpMk id="17" creationId="{796CB12C-6D29-4349-A0FB-478455CD5EA8}"/>
          </ac:cxnSpMkLst>
        </pc:cxnChg>
        <pc:cxnChg chg="add del mod">
          <ac:chgData name="Mattia Checchin" userId="b2613d97-6710-485b-baa9-741ffdf1a5b5" providerId="ADAL" clId="{CC1A0E09-1C72-4B65-921A-AAA847D201B7}" dt="2021-02-16T22:03:03.177" v="5052" actId="478"/>
          <ac:cxnSpMkLst>
            <pc:docMk/>
            <pc:sldMk cId="1638524494" sldId="343"/>
            <ac:cxnSpMk id="19" creationId="{750A8F51-D1DF-4CA4-B7F4-E4D2D14F2857}"/>
          </ac:cxnSpMkLst>
        </pc:cxnChg>
        <pc:cxnChg chg="add del mod">
          <ac:chgData name="Mattia Checchin" userId="b2613d97-6710-485b-baa9-741ffdf1a5b5" providerId="ADAL" clId="{CC1A0E09-1C72-4B65-921A-AAA847D201B7}" dt="2021-02-16T22:03:02.583" v="5051" actId="478"/>
          <ac:cxnSpMkLst>
            <pc:docMk/>
            <pc:sldMk cId="1638524494" sldId="343"/>
            <ac:cxnSpMk id="20" creationId="{32355BE0-E70E-430A-B9E5-87D7569E8251}"/>
          </ac:cxnSpMkLst>
        </pc:cxnChg>
      </pc:sldChg>
      <pc:sldChg chg="addSp delSp modSp">
        <pc:chgData name="Mattia Checchin" userId="b2613d97-6710-485b-baa9-741ffdf1a5b5" providerId="ADAL" clId="{CC1A0E09-1C72-4B65-921A-AAA847D201B7}" dt="2021-02-16T21:43:35.512" v="4120" actId="207"/>
        <pc:sldMkLst>
          <pc:docMk/>
          <pc:sldMk cId="1757870826" sldId="344"/>
        </pc:sldMkLst>
        <pc:spChg chg="del">
          <ac:chgData name="Mattia Checchin" userId="b2613d97-6710-485b-baa9-741ffdf1a5b5" providerId="ADAL" clId="{CC1A0E09-1C72-4B65-921A-AAA847D201B7}" dt="2021-02-16T18:27:54.543" v="1323" actId="478"/>
          <ac:spMkLst>
            <pc:docMk/>
            <pc:sldMk cId="1757870826" sldId="344"/>
            <ac:spMk id="2" creationId="{BAD35831-5150-4DFD-B1FD-8842C797B437}"/>
          </ac:spMkLst>
        </pc:spChg>
        <pc:spChg chg="mod">
          <ac:chgData name="Mattia Checchin" userId="b2613d97-6710-485b-baa9-741ffdf1a5b5" providerId="ADAL" clId="{CC1A0E09-1C72-4B65-921A-AAA847D201B7}" dt="2021-02-16T21:43:35.512" v="4120" actId="207"/>
          <ac:spMkLst>
            <pc:docMk/>
            <pc:sldMk cId="1757870826" sldId="344"/>
            <ac:spMk id="5" creationId="{3EC4C59F-E3D8-4030-8C4F-56773177C383}"/>
          </ac:spMkLst>
        </pc:spChg>
        <pc:spChg chg="mod">
          <ac:chgData name="Mattia Checchin" userId="b2613d97-6710-485b-baa9-741ffdf1a5b5" providerId="ADAL" clId="{CC1A0E09-1C72-4B65-921A-AAA847D201B7}" dt="2021-02-16T20:30:01.507" v="1549"/>
          <ac:spMkLst>
            <pc:docMk/>
            <pc:sldMk cId="1757870826" sldId="344"/>
            <ac:spMk id="15" creationId="{A52691DD-5EAA-4549-B294-2C29F4CFAE42}"/>
          </ac:spMkLst>
        </pc:spChg>
        <pc:spChg chg="mod">
          <ac:chgData name="Mattia Checchin" userId="b2613d97-6710-485b-baa9-741ffdf1a5b5" providerId="ADAL" clId="{CC1A0E09-1C72-4B65-921A-AAA847D201B7}" dt="2021-02-16T21:15:48.224" v="2198" actId="20577"/>
          <ac:spMkLst>
            <pc:docMk/>
            <pc:sldMk cId="1757870826" sldId="344"/>
            <ac:spMk id="24577" creationId="{00000000-0000-0000-0000-000000000000}"/>
          </ac:spMkLst>
        </pc:spChg>
        <pc:grpChg chg="del">
          <ac:chgData name="Mattia Checchin" userId="b2613d97-6710-485b-baa9-741ffdf1a5b5" providerId="ADAL" clId="{CC1A0E09-1C72-4B65-921A-AAA847D201B7}" dt="2021-02-16T18:27:52.481" v="1322" actId="478"/>
          <ac:grpSpMkLst>
            <pc:docMk/>
            <pc:sldMk cId="1757870826" sldId="344"/>
            <ac:grpSpMk id="10" creationId="{0279E2CA-9AB1-467B-B104-E919A68C73CA}"/>
          </ac:grpSpMkLst>
        </pc:grpChg>
        <pc:picChg chg="add mod">
          <ac:chgData name="Mattia Checchin" userId="b2613d97-6710-485b-baa9-741ffdf1a5b5" providerId="ADAL" clId="{CC1A0E09-1C72-4B65-921A-AAA847D201B7}" dt="2021-02-16T18:28:08.074" v="1328" actId="14100"/>
          <ac:picMkLst>
            <pc:docMk/>
            <pc:sldMk cId="1757870826" sldId="344"/>
            <ac:picMk id="22" creationId="{18D36946-6984-44E4-85F9-88874C42E843}"/>
          </ac:picMkLst>
        </pc:picChg>
      </pc:sldChg>
      <pc:sldChg chg="del">
        <pc:chgData name="Mattia Checchin" userId="b2613d97-6710-485b-baa9-741ffdf1a5b5" providerId="ADAL" clId="{CC1A0E09-1C72-4B65-921A-AAA847D201B7}" dt="2021-02-16T16:53:01.407" v="207" actId="2696"/>
        <pc:sldMkLst>
          <pc:docMk/>
          <pc:sldMk cId="3460264013" sldId="347"/>
        </pc:sldMkLst>
      </pc:sldChg>
      <pc:sldChg chg="del">
        <pc:chgData name="Mattia Checchin" userId="b2613d97-6710-485b-baa9-741ffdf1a5b5" providerId="ADAL" clId="{CC1A0E09-1C72-4B65-921A-AAA847D201B7}" dt="2021-02-16T17:16:40.987" v="579" actId="2696"/>
        <pc:sldMkLst>
          <pc:docMk/>
          <pc:sldMk cId="3092594107" sldId="368"/>
        </pc:sldMkLst>
      </pc:sldChg>
      <pc:sldChg chg="del">
        <pc:chgData name="Mattia Checchin" userId="b2613d97-6710-485b-baa9-741ffdf1a5b5" providerId="ADAL" clId="{CC1A0E09-1C72-4B65-921A-AAA847D201B7}" dt="2021-02-16T16:53:15.763" v="215" actId="2696"/>
        <pc:sldMkLst>
          <pc:docMk/>
          <pc:sldMk cId="2810963148" sldId="377"/>
        </pc:sldMkLst>
      </pc:sldChg>
      <pc:sldChg chg="modSp">
        <pc:chgData name="Mattia Checchin" userId="b2613d97-6710-485b-baa9-741ffdf1a5b5" providerId="ADAL" clId="{CC1A0E09-1C72-4B65-921A-AAA847D201B7}" dt="2021-02-17T14:11:46.315" v="6359" actId="1076"/>
        <pc:sldMkLst>
          <pc:docMk/>
          <pc:sldMk cId="1437454541" sldId="739"/>
        </pc:sldMkLst>
        <pc:spChg chg="mod">
          <ac:chgData name="Mattia Checchin" userId="b2613d97-6710-485b-baa9-741ffdf1a5b5" providerId="ADAL" clId="{CC1A0E09-1C72-4B65-921A-AAA847D201B7}" dt="2021-02-16T17:22:10.335" v="596" actId="20577"/>
          <ac:spMkLst>
            <pc:docMk/>
            <pc:sldMk cId="1437454541" sldId="739"/>
            <ac:spMk id="2" creationId="{276159E0-B19C-1849-83F9-D1C3610DD030}"/>
          </ac:spMkLst>
        </pc:spChg>
        <pc:spChg chg="mod">
          <ac:chgData name="Mattia Checchin" userId="b2613d97-6710-485b-baa9-741ffdf1a5b5" providerId="ADAL" clId="{CC1A0E09-1C72-4B65-921A-AAA847D201B7}" dt="2021-02-17T14:11:46.315" v="6359" actId="1076"/>
          <ac:spMkLst>
            <pc:docMk/>
            <pc:sldMk cId="1437454541" sldId="739"/>
            <ac:spMk id="3" creationId="{6EAA8864-4195-7D4E-9DDF-4D2B03F100F9}"/>
          </ac:spMkLst>
        </pc:spChg>
      </pc:sldChg>
      <pc:sldChg chg="addSp delSp modSp ord">
        <pc:chgData name="Mattia Checchin" userId="b2613d97-6710-485b-baa9-741ffdf1a5b5" providerId="ADAL" clId="{CC1A0E09-1C72-4B65-921A-AAA847D201B7}" dt="2021-02-16T21:42:06.789" v="3961" actId="207"/>
        <pc:sldMkLst>
          <pc:docMk/>
          <pc:sldMk cId="4118472025" sldId="745"/>
        </pc:sldMkLst>
        <pc:spChg chg="mod">
          <ac:chgData name="Mattia Checchin" userId="b2613d97-6710-485b-baa9-741ffdf1a5b5" providerId="ADAL" clId="{CC1A0E09-1C72-4B65-921A-AAA847D201B7}" dt="2021-02-16T21:15:40.021" v="2170" actId="20577"/>
          <ac:spMkLst>
            <pc:docMk/>
            <pc:sldMk cId="4118472025" sldId="745"/>
            <ac:spMk id="2" creationId="{47033D4E-278F-7947-8233-C405D1CC6D3E}"/>
          </ac:spMkLst>
        </pc:spChg>
        <pc:spChg chg="del mod">
          <ac:chgData name="Mattia Checchin" userId="b2613d97-6710-485b-baa9-741ffdf1a5b5" providerId="ADAL" clId="{CC1A0E09-1C72-4B65-921A-AAA847D201B7}" dt="2021-02-16T21:38:24.200" v="3661" actId="478"/>
          <ac:spMkLst>
            <pc:docMk/>
            <pc:sldMk cId="4118472025" sldId="745"/>
            <ac:spMk id="3" creationId="{9CDE3BC1-4E44-0144-AD23-D54202706AA1}"/>
          </ac:spMkLst>
        </pc:spChg>
        <pc:spChg chg="mod">
          <ac:chgData name="Mattia Checchin" userId="b2613d97-6710-485b-baa9-741ffdf1a5b5" providerId="ADAL" clId="{CC1A0E09-1C72-4B65-921A-AAA847D201B7}" dt="2021-02-16T21:40:19.586" v="3758" actId="1076"/>
          <ac:spMkLst>
            <pc:docMk/>
            <pc:sldMk cId="4118472025" sldId="745"/>
            <ac:spMk id="9" creationId="{C3B67A7E-7128-0845-B5E9-E0E080E35546}"/>
          </ac:spMkLst>
        </pc:spChg>
        <pc:spChg chg="add del mod">
          <ac:chgData name="Mattia Checchin" userId="b2613d97-6710-485b-baa9-741ffdf1a5b5" providerId="ADAL" clId="{CC1A0E09-1C72-4B65-921A-AAA847D201B7}" dt="2021-02-16T21:38:14.747" v="3656" actId="478"/>
          <ac:spMkLst>
            <pc:docMk/>
            <pc:sldMk cId="4118472025" sldId="745"/>
            <ac:spMk id="10" creationId="{ADDE3DE5-F2CE-47B2-A7A9-80CE0708295C}"/>
          </ac:spMkLst>
        </pc:spChg>
        <pc:spChg chg="add del mod">
          <ac:chgData name="Mattia Checchin" userId="b2613d97-6710-485b-baa9-741ffdf1a5b5" providerId="ADAL" clId="{CC1A0E09-1C72-4B65-921A-AAA847D201B7}" dt="2021-02-16T21:40:06.743" v="3753" actId="478"/>
          <ac:spMkLst>
            <pc:docMk/>
            <pc:sldMk cId="4118472025" sldId="745"/>
            <ac:spMk id="11" creationId="{55915A15-231D-45D0-9EF6-EC55F20C4453}"/>
          </ac:spMkLst>
        </pc:spChg>
        <pc:spChg chg="add mod">
          <ac:chgData name="Mattia Checchin" userId="b2613d97-6710-485b-baa9-741ffdf1a5b5" providerId="ADAL" clId="{CC1A0E09-1C72-4B65-921A-AAA847D201B7}" dt="2021-02-16T21:42:06.789" v="3961" actId="207"/>
          <ac:spMkLst>
            <pc:docMk/>
            <pc:sldMk cId="4118472025" sldId="745"/>
            <ac:spMk id="12" creationId="{D30C7BC7-86E6-40F0-A808-E29C6E4459A7}"/>
          </ac:spMkLst>
        </pc:spChg>
        <pc:picChg chg="mod modCrop">
          <ac:chgData name="Mattia Checchin" userId="b2613d97-6710-485b-baa9-741ffdf1a5b5" providerId="ADAL" clId="{CC1A0E09-1C72-4B65-921A-AAA847D201B7}" dt="2021-02-16T21:40:21.336" v="3759" actId="1076"/>
          <ac:picMkLst>
            <pc:docMk/>
            <pc:sldMk cId="4118472025" sldId="745"/>
            <ac:picMk id="6" creationId="{482E8615-9845-3D40-BDA3-F2E71CB86448}"/>
          </ac:picMkLst>
        </pc:picChg>
        <pc:picChg chg="add mod">
          <ac:chgData name="Mattia Checchin" userId="b2613d97-6710-485b-baa9-741ffdf1a5b5" providerId="ADAL" clId="{CC1A0E09-1C72-4B65-921A-AAA847D201B7}" dt="2021-02-16T21:40:23.054" v="3760" actId="1076"/>
          <ac:picMkLst>
            <pc:docMk/>
            <pc:sldMk cId="4118472025" sldId="745"/>
            <ac:picMk id="7" creationId="{AA333054-1648-4F1A-92C8-B4ADB1C237B0}"/>
          </ac:picMkLst>
        </pc:picChg>
      </pc:sldChg>
      <pc:sldChg chg="del">
        <pc:chgData name="Mattia Checchin" userId="b2613d97-6710-485b-baa9-741ffdf1a5b5" providerId="ADAL" clId="{CC1A0E09-1C72-4B65-921A-AAA847D201B7}" dt="2021-02-16T16:53:16.138" v="219" actId="2696"/>
        <pc:sldMkLst>
          <pc:docMk/>
          <pc:sldMk cId="171438670" sldId="748"/>
        </pc:sldMkLst>
      </pc:sldChg>
      <pc:sldChg chg="del">
        <pc:chgData name="Mattia Checchin" userId="b2613d97-6710-485b-baa9-741ffdf1a5b5" providerId="ADAL" clId="{CC1A0E09-1C72-4B65-921A-AAA847D201B7}" dt="2021-02-16T18:12:55.387" v="1030" actId="2696"/>
        <pc:sldMkLst>
          <pc:docMk/>
          <pc:sldMk cId="3367612071" sldId="750"/>
        </pc:sldMkLst>
      </pc:sldChg>
      <pc:sldChg chg="modSp del">
        <pc:chgData name="Mattia Checchin" userId="b2613d97-6710-485b-baa9-741ffdf1a5b5" providerId="ADAL" clId="{CC1A0E09-1C72-4B65-921A-AAA847D201B7}" dt="2021-02-16T17:02:05.564" v="340" actId="2696"/>
        <pc:sldMkLst>
          <pc:docMk/>
          <pc:sldMk cId="1468055900" sldId="752"/>
        </pc:sldMkLst>
        <pc:spChg chg="mod">
          <ac:chgData name="Mattia Checchin" userId="b2613d97-6710-485b-baa9-741ffdf1a5b5" providerId="ADAL" clId="{CC1A0E09-1C72-4B65-921A-AAA847D201B7}" dt="2021-02-16T17:01:45.443" v="338" actId="20577"/>
          <ac:spMkLst>
            <pc:docMk/>
            <pc:sldMk cId="1468055900" sldId="752"/>
            <ac:spMk id="3" creationId="{53889297-1923-49BC-9FD0-8C5D4167E348}"/>
          </ac:spMkLst>
        </pc:spChg>
      </pc:sldChg>
      <pc:sldChg chg="del">
        <pc:chgData name="Mattia Checchin" userId="b2613d97-6710-485b-baa9-741ffdf1a5b5" providerId="ADAL" clId="{CC1A0E09-1C72-4B65-921A-AAA847D201B7}" dt="2021-02-16T16:50:22.114" v="2" actId="2696"/>
        <pc:sldMkLst>
          <pc:docMk/>
          <pc:sldMk cId="891914775" sldId="753"/>
        </pc:sldMkLst>
      </pc:sldChg>
      <pc:sldChg chg="del">
        <pc:chgData name="Mattia Checchin" userId="b2613d97-6710-485b-baa9-741ffdf1a5b5" providerId="ADAL" clId="{CC1A0E09-1C72-4B65-921A-AAA847D201B7}" dt="2021-02-16T16:53:18.235" v="224" actId="2696"/>
        <pc:sldMkLst>
          <pc:docMk/>
          <pc:sldMk cId="3719101928" sldId="754"/>
        </pc:sldMkLst>
      </pc:sldChg>
      <pc:sldChg chg="del">
        <pc:chgData name="Mattia Checchin" userId="b2613d97-6710-485b-baa9-741ffdf1a5b5" providerId="ADAL" clId="{CC1A0E09-1C72-4B65-921A-AAA847D201B7}" dt="2021-02-16T16:53:18.672" v="225" actId="2696"/>
        <pc:sldMkLst>
          <pc:docMk/>
          <pc:sldMk cId="2471812368" sldId="755"/>
        </pc:sldMkLst>
      </pc:sldChg>
      <pc:sldChg chg="del">
        <pc:chgData name="Mattia Checchin" userId="b2613d97-6710-485b-baa9-741ffdf1a5b5" providerId="ADAL" clId="{CC1A0E09-1C72-4B65-921A-AAA847D201B7}" dt="2021-02-16T16:53:21.285" v="226" actId="2696"/>
        <pc:sldMkLst>
          <pc:docMk/>
          <pc:sldMk cId="1361058384" sldId="756"/>
        </pc:sldMkLst>
      </pc:sldChg>
      <pc:sldChg chg="del ord">
        <pc:chgData name="Mattia Checchin" userId="b2613d97-6710-485b-baa9-741ffdf1a5b5" providerId="ADAL" clId="{CC1A0E09-1C72-4B65-921A-AAA847D201B7}" dt="2021-02-16T20:34:14.975" v="1608" actId="2696"/>
        <pc:sldMkLst>
          <pc:docMk/>
          <pc:sldMk cId="1466925594" sldId="757"/>
        </pc:sldMkLst>
      </pc:sldChg>
      <pc:sldChg chg="del">
        <pc:chgData name="Mattia Checchin" userId="b2613d97-6710-485b-baa9-741ffdf1a5b5" providerId="ADAL" clId="{CC1A0E09-1C72-4B65-921A-AAA847D201B7}" dt="2021-02-16T16:53:02.953" v="209" actId="2696"/>
        <pc:sldMkLst>
          <pc:docMk/>
          <pc:sldMk cId="2453531993" sldId="758"/>
        </pc:sldMkLst>
      </pc:sldChg>
      <pc:sldChg chg="del">
        <pc:chgData name="Mattia Checchin" userId="b2613d97-6710-485b-baa9-741ffdf1a5b5" providerId="ADAL" clId="{CC1A0E09-1C72-4B65-921A-AAA847D201B7}" dt="2021-02-16T16:53:21.957" v="227" actId="2696"/>
        <pc:sldMkLst>
          <pc:docMk/>
          <pc:sldMk cId="1042282292" sldId="759"/>
        </pc:sldMkLst>
      </pc:sldChg>
      <pc:sldChg chg="modSp del">
        <pc:chgData name="Mattia Checchin" userId="b2613d97-6710-485b-baa9-741ffdf1a5b5" providerId="ADAL" clId="{CC1A0E09-1C72-4B65-921A-AAA847D201B7}" dt="2021-02-16T20:34:32.053" v="1609" actId="2696"/>
        <pc:sldMkLst>
          <pc:docMk/>
          <pc:sldMk cId="4262232777" sldId="760"/>
        </pc:sldMkLst>
        <pc:spChg chg="mod">
          <ac:chgData name="Mattia Checchin" userId="b2613d97-6710-485b-baa9-741ffdf1a5b5" providerId="ADAL" clId="{CC1A0E09-1C72-4B65-921A-AAA847D201B7}" dt="2021-02-16T17:02:22.284" v="370" actId="20577"/>
          <ac:spMkLst>
            <pc:docMk/>
            <pc:sldMk cId="4262232777" sldId="760"/>
            <ac:spMk id="3" creationId="{53889297-1923-49BC-9FD0-8C5D4167E348}"/>
          </ac:spMkLst>
        </pc:spChg>
      </pc:sldChg>
      <pc:sldChg chg="addSp delSp modSp del ord">
        <pc:chgData name="Mattia Checchin" userId="b2613d97-6710-485b-baa9-741ffdf1a5b5" providerId="ADAL" clId="{CC1A0E09-1C72-4B65-921A-AAA847D201B7}" dt="2021-02-16T18:26:04.739" v="1305" actId="2696"/>
        <pc:sldMkLst>
          <pc:docMk/>
          <pc:sldMk cId="4039900265" sldId="761"/>
        </pc:sldMkLst>
        <pc:spChg chg="add del mod">
          <ac:chgData name="Mattia Checchin" userId="b2613d97-6710-485b-baa9-741ffdf1a5b5" providerId="ADAL" clId="{CC1A0E09-1C72-4B65-921A-AAA847D201B7}" dt="2021-02-16T17:10:49.113" v="574" actId="478"/>
          <ac:spMkLst>
            <pc:docMk/>
            <pc:sldMk cId="4039900265" sldId="761"/>
            <ac:spMk id="4" creationId="{1010F160-558D-4195-9FC5-FE1F1C694609}"/>
          </ac:spMkLst>
        </pc:spChg>
        <pc:picChg chg="del">
          <ac:chgData name="Mattia Checchin" userId="b2613d97-6710-485b-baa9-741ffdf1a5b5" providerId="ADAL" clId="{CC1A0E09-1C72-4B65-921A-AAA847D201B7}" dt="2021-02-16T17:10:39.283" v="573" actId="478"/>
          <ac:picMkLst>
            <pc:docMk/>
            <pc:sldMk cId="4039900265" sldId="761"/>
            <ac:picMk id="14" creationId="{08B7E5F9-C190-47F2-A791-7C6BCF80EED5}"/>
          </ac:picMkLst>
        </pc:picChg>
        <pc:picChg chg="add mod">
          <ac:chgData name="Mattia Checchin" userId="b2613d97-6710-485b-baa9-741ffdf1a5b5" providerId="ADAL" clId="{CC1A0E09-1C72-4B65-921A-AAA847D201B7}" dt="2021-02-16T17:16:26.283" v="578" actId="1076"/>
          <ac:picMkLst>
            <pc:docMk/>
            <pc:sldMk cId="4039900265" sldId="761"/>
            <ac:picMk id="15" creationId="{7813A6FE-BF3C-4A0C-B0F1-723CE6AE20BF}"/>
          </ac:picMkLst>
        </pc:picChg>
      </pc:sldChg>
      <pc:sldChg chg="addSp delSp modSp add ord">
        <pc:chgData name="Mattia Checchin" userId="b2613d97-6710-485b-baa9-741ffdf1a5b5" providerId="ADAL" clId="{CC1A0E09-1C72-4B65-921A-AAA847D201B7}" dt="2021-02-16T22:09:34.448" v="5192" actId="20577"/>
        <pc:sldMkLst>
          <pc:docMk/>
          <pc:sldMk cId="1609515660" sldId="762"/>
        </pc:sldMkLst>
        <pc:spChg chg="mod">
          <ac:chgData name="Mattia Checchin" userId="b2613d97-6710-485b-baa9-741ffdf1a5b5" providerId="ADAL" clId="{CC1A0E09-1C72-4B65-921A-AAA847D201B7}" dt="2021-02-16T22:09:34.448" v="5192" actId="20577"/>
          <ac:spMkLst>
            <pc:docMk/>
            <pc:sldMk cId="1609515660" sldId="762"/>
            <ac:spMk id="2" creationId="{E09E0ED5-5687-4BC6-B74C-528F7C456849}"/>
          </ac:spMkLst>
        </pc:spChg>
        <pc:spChg chg="del">
          <ac:chgData name="Mattia Checchin" userId="b2613d97-6710-485b-baa9-741ffdf1a5b5" providerId="ADAL" clId="{CC1A0E09-1C72-4B65-921A-AAA847D201B7}" dt="2021-02-16T17:04:51.778" v="475"/>
          <ac:spMkLst>
            <pc:docMk/>
            <pc:sldMk cId="1609515660" sldId="762"/>
            <ac:spMk id="3" creationId="{B1B7B41B-FD4F-4FD8-9381-CF6513CF9C6E}"/>
          </ac:spMkLst>
        </pc:spChg>
        <pc:spChg chg="add del mod">
          <ac:chgData name="Mattia Checchin" userId="b2613d97-6710-485b-baa9-741ffdf1a5b5" providerId="ADAL" clId="{CC1A0E09-1C72-4B65-921A-AAA847D201B7}" dt="2021-02-16T21:50:59.282" v="4529" actId="1076"/>
          <ac:spMkLst>
            <pc:docMk/>
            <pc:sldMk cId="1609515660" sldId="762"/>
            <ac:spMk id="8" creationId="{A692A110-3837-4E84-ADD0-A02E1ED0AEC6}"/>
          </ac:spMkLst>
        </pc:spChg>
        <pc:spChg chg="add mod">
          <ac:chgData name="Mattia Checchin" userId="b2613d97-6710-485b-baa9-741ffdf1a5b5" providerId="ADAL" clId="{CC1A0E09-1C72-4B65-921A-AAA847D201B7}" dt="2021-02-16T21:56:01.738" v="4711" actId="207"/>
          <ac:spMkLst>
            <pc:docMk/>
            <pc:sldMk cId="1609515660" sldId="762"/>
            <ac:spMk id="9" creationId="{0D5D0F7C-4206-4B04-9B98-BD7552460B4A}"/>
          </ac:spMkLst>
        </pc:spChg>
        <pc:spChg chg="add mod">
          <ac:chgData name="Mattia Checchin" userId="b2613d97-6710-485b-baa9-741ffdf1a5b5" providerId="ADAL" clId="{CC1A0E09-1C72-4B65-921A-AAA847D201B7}" dt="2021-02-16T21:55:59.285" v="4710" actId="207"/>
          <ac:spMkLst>
            <pc:docMk/>
            <pc:sldMk cId="1609515660" sldId="762"/>
            <ac:spMk id="11" creationId="{FC3E76E6-9E08-4BAB-B9E3-B3EC06EB5548}"/>
          </ac:spMkLst>
        </pc:spChg>
        <pc:picChg chg="add mod">
          <ac:chgData name="Mattia Checchin" userId="b2613d97-6710-485b-baa9-741ffdf1a5b5" providerId="ADAL" clId="{CC1A0E09-1C72-4B65-921A-AAA847D201B7}" dt="2021-02-16T21:55:34.193" v="4706" actId="1076"/>
          <ac:picMkLst>
            <pc:docMk/>
            <pc:sldMk cId="1609515660" sldId="762"/>
            <ac:picMk id="6" creationId="{CBF02F74-C16C-44B0-85AF-62C253613346}"/>
          </ac:picMkLst>
        </pc:picChg>
        <pc:picChg chg="add del mod">
          <ac:chgData name="Mattia Checchin" userId="b2613d97-6710-485b-baa9-741ffdf1a5b5" providerId="ADAL" clId="{CC1A0E09-1C72-4B65-921A-AAA847D201B7}" dt="2021-02-16T21:53:46.901" v="4696" actId="1076"/>
          <ac:picMkLst>
            <pc:docMk/>
            <pc:sldMk cId="1609515660" sldId="762"/>
            <ac:picMk id="7" creationId="{CCA2B711-526C-4390-9E23-257F75433BAB}"/>
          </ac:picMkLst>
        </pc:picChg>
        <pc:picChg chg="add mod">
          <ac:chgData name="Mattia Checchin" userId="b2613d97-6710-485b-baa9-741ffdf1a5b5" providerId="ADAL" clId="{CC1A0E09-1C72-4B65-921A-AAA847D201B7}" dt="2021-02-16T21:55:32.818" v="4705" actId="1076"/>
          <ac:picMkLst>
            <pc:docMk/>
            <pc:sldMk cId="1609515660" sldId="762"/>
            <ac:picMk id="10" creationId="{C517DCB1-5FCF-4101-AC55-8D807D3DDD3E}"/>
          </ac:picMkLst>
        </pc:picChg>
        <pc:picChg chg="add del">
          <ac:chgData name="Mattia Checchin" userId="b2613d97-6710-485b-baa9-741ffdf1a5b5" providerId="ADAL" clId="{CC1A0E09-1C72-4B65-921A-AAA847D201B7}" dt="2021-02-16T21:54:30.187" v="4700" actId="478"/>
          <ac:picMkLst>
            <pc:docMk/>
            <pc:sldMk cId="1609515660" sldId="762"/>
            <ac:picMk id="12" creationId="{2104ED8F-3FCE-4B75-AAF3-BDEC7EA12A61}"/>
          </ac:picMkLst>
        </pc:picChg>
        <pc:picChg chg="add del mod">
          <ac:chgData name="Mattia Checchin" userId="b2613d97-6710-485b-baa9-741ffdf1a5b5" providerId="ADAL" clId="{CC1A0E09-1C72-4B65-921A-AAA847D201B7}" dt="2021-02-16T21:55:30.365" v="4704" actId="478"/>
          <ac:picMkLst>
            <pc:docMk/>
            <pc:sldMk cId="1609515660" sldId="762"/>
            <ac:picMk id="13" creationId="{0A3EAAEB-ECAC-4018-B7E3-76C89FFAAA63}"/>
          </ac:picMkLst>
        </pc:picChg>
      </pc:sldChg>
      <pc:sldChg chg="modSp add del">
        <pc:chgData name="Mattia Checchin" userId="b2613d97-6710-485b-baa9-741ffdf1a5b5" providerId="ADAL" clId="{CC1A0E09-1C72-4B65-921A-AAA847D201B7}" dt="2021-02-16T20:38:48.985" v="1960" actId="2696"/>
        <pc:sldMkLst>
          <pc:docMk/>
          <pc:sldMk cId="2807438077" sldId="763"/>
        </pc:sldMkLst>
        <pc:spChg chg="mod">
          <ac:chgData name="Mattia Checchin" userId="b2613d97-6710-485b-baa9-741ffdf1a5b5" providerId="ADAL" clId="{CC1A0E09-1C72-4B65-921A-AAA847D201B7}" dt="2021-02-16T18:36:30.085" v="1527" actId="20577"/>
          <ac:spMkLst>
            <pc:docMk/>
            <pc:sldMk cId="2807438077" sldId="763"/>
            <ac:spMk id="2" creationId="{846C0F93-DBC2-4B2E-89BC-85A2E55E83B2}"/>
          </ac:spMkLst>
        </pc:spChg>
      </pc:sldChg>
      <pc:sldChg chg="addSp delSp modSp add">
        <pc:chgData name="Mattia Checchin" userId="b2613d97-6710-485b-baa9-741ffdf1a5b5" providerId="ADAL" clId="{CC1A0E09-1C72-4B65-921A-AAA847D201B7}" dt="2021-02-16T21:34:06.447" v="3518" actId="20577"/>
        <pc:sldMkLst>
          <pc:docMk/>
          <pc:sldMk cId="1856590008" sldId="764"/>
        </pc:sldMkLst>
        <pc:spChg chg="mod">
          <ac:chgData name="Mattia Checchin" userId="b2613d97-6710-485b-baa9-741ffdf1a5b5" providerId="ADAL" clId="{CC1A0E09-1C72-4B65-921A-AAA847D201B7}" dt="2021-02-16T16:58:24.717" v="285" actId="20577"/>
          <ac:spMkLst>
            <pc:docMk/>
            <pc:sldMk cId="1856590008" sldId="764"/>
            <ac:spMk id="2" creationId="{CE627FC8-F323-441E-87AC-5D36EF0C4A14}"/>
          </ac:spMkLst>
        </pc:spChg>
        <pc:spChg chg="del">
          <ac:chgData name="Mattia Checchin" userId="b2613d97-6710-485b-baa9-741ffdf1a5b5" providerId="ADAL" clId="{CC1A0E09-1C72-4B65-921A-AAA847D201B7}" dt="2021-02-16T16:56:26.700" v="233" actId="478"/>
          <ac:spMkLst>
            <pc:docMk/>
            <pc:sldMk cId="1856590008" sldId="764"/>
            <ac:spMk id="3" creationId="{9C316193-3E2C-4045-9713-060D72BEA84C}"/>
          </ac:spMkLst>
        </pc:spChg>
        <pc:spChg chg="add mod">
          <ac:chgData name="Mattia Checchin" userId="b2613d97-6710-485b-baa9-741ffdf1a5b5" providerId="ADAL" clId="{CC1A0E09-1C72-4B65-921A-AAA847D201B7}" dt="2021-02-16T21:34:06.447" v="3518" actId="20577"/>
          <ac:spMkLst>
            <pc:docMk/>
            <pc:sldMk cId="1856590008" sldId="764"/>
            <ac:spMk id="10" creationId="{73B0CC89-85C6-4B23-A2CA-39DC8AFC8D42}"/>
          </ac:spMkLst>
        </pc:spChg>
        <pc:picChg chg="add del mod">
          <ac:chgData name="Mattia Checchin" userId="b2613d97-6710-485b-baa9-741ffdf1a5b5" providerId="ADAL" clId="{CC1A0E09-1C72-4B65-921A-AAA847D201B7}" dt="2021-02-16T17:00:19.185" v="313" actId="478"/>
          <ac:picMkLst>
            <pc:docMk/>
            <pc:sldMk cId="1856590008" sldId="764"/>
            <ac:picMk id="6" creationId="{1661A8F9-CD9B-41D9-8FEF-8B43504E5BB4}"/>
          </ac:picMkLst>
        </pc:picChg>
        <pc:picChg chg="add mod modCrop">
          <ac:chgData name="Mattia Checchin" userId="b2613d97-6710-485b-baa9-741ffdf1a5b5" providerId="ADAL" clId="{CC1A0E09-1C72-4B65-921A-AAA847D201B7}" dt="2021-02-16T21:33:54.667" v="3491" actId="1076"/>
          <ac:picMkLst>
            <pc:docMk/>
            <pc:sldMk cId="1856590008" sldId="764"/>
            <ac:picMk id="7" creationId="{2AB5DAE2-4C12-4834-8C10-313EB81C9A08}"/>
          </ac:picMkLst>
        </pc:picChg>
        <pc:picChg chg="add mod">
          <ac:chgData name="Mattia Checchin" userId="b2613d97-6710-485b-baa9-741ffdf1a5b5" providerId="ADAL" clId="{CC1A0E09-1C72-4B65-921A-AAA847D201B7}" dt="2021-02-16T21:33:52.339" v="3490" actId="1076"/>
          <ac:picMkLst>
            <pc:docMk/>
            <pc:sldMk cId="1856590008" sldId="764"/>
            <ac:picMk id="8" creationId="{74BDD4A8-84AC-4665-89D2-FAEE825D2FD7}"/>
          </ac:picMkLst>
        </pc:picChg>
        <pc:picChg chg="add del mod">
          <ac:chgData name="Mattia Checchin" userId="b2613d97-6710-485b-baa9-741ffdf1a5b5" providerId="ADAL" clId="{CC1A0E09-1C72-4B65-921A-AAA847D201B7}" dt="2021-02-16T17:00:53.019" v="315" actId="478"/>
          <ac:picMkLst>
            <pc:docMk/>
            <pc:sldMk cId="1856590008" sldId="764"/>
            <ac:picMk id="9" creationId="{C3B14604-DF20-4921-B0AB-A14B647C5FEF}"/>
          </ac:picMkLst>
        </pc:picChg>
      </pc:sldChg>
      <pc:sldChg chg="addSp delSp modSp add">
        <pc:chgData name="Mattia Checchin" userId="b2613d97-6710-485b-baa9-741ffdf1a5b5" providerId="ADAL" clId="{CC1A0E09-1C72-4B65-921A-AAA847D201B7}" dt="2021-02-16T20:39:20.280" v="1990" actId="20577"/>
        <pc:sldMkLst>
          <pc:docMk/>
          <pc:sldMk cId="714605531" sldId="765"/>
        </pc:sldMkLst>
        <pc:spChg chg="del">
          <ac:chgData name="Mattia Checchin" userId="b2613d97-6710-485b-baa9-741ffdf1a5b5" providerId="ADAL" clId="{CC1A0E09-1C72-4B65-921A-AAA847D201B7}" dt="2021-02-16T20:39:05.093" v="1963" actId="478"/>
          <ac:spMkLst>
            <pc:docMk/>
            <pc:sldMk cId="714605531" sldId="765"/>
            <ac:spMk id="3" creationId="{53889297-1923-49BC-9FD0-8C5D4167E348}"/>
          </ac:spMkLst>
        </pc:spChg>
        <pc:spChg chg="add del mod">
          <ac:chgData name="Mattia Checchin" userId="b2613d97-6710-485b-baa9-741ffdf1a5b5" providerId="ADAL" clId="{CC1A0E09-1C72-4B65-921A-AAA847D201B7}" dt="2021-02-16T20:39:07.890" v="1965" actId="478"/>
          <ac:spMkLst>
            <pc:docMk/>
            <pc:sldMk cId="714605531" sldId="765"/>
            <ac:spMk id="4" creationId="{E9E9B7DB-A1B5-4286-BF45-2773943DF576}"/>
          </ac:spMkLst>
        </pc:spChg>
        <pc:spChg chg="add mod">
          <ac:chgData name="Mattia Checchin" userId="b2613d97-6710-485b-baa9-741ffdf1a5b5" providerId="ADAL" clId="{CC1A0E09-1C72-4B65-921A-AAA847D201B7}" dt="2021-02-16T20:39:20.280" v="1990" actId="20577"/>
          <ac:spMkLst>
            <pc:docMk/>
            <pc:sldMk cId="714605531" sldId="765"/>
            <ac:spMk id="6" creationId="{388A78E9-7E34-4E81-9E5E-783CBEE1A1D6}"/>
          </ac:spMkLst>
        </pc:spChg>
      </pc:sldChg>
      <pc:sldChg chg="addSp delSp modSp add">
        <pc:chgData name="Mattia Checchin" userId="b2613d97-6710-485b-baa9-741ffdf1a5b5" providerId="ADAL" clId="{CC1A0E09-1C72-4B65-921A-AAA847D201B7}" dt="2021-02-16T22:01:32.428" v="5034" actId="12789"/>
        <pc:sldMkLst>
          <pc:docMk/>
          <pc:sldMk cId="4038630494" sldId="766"/>
        </pc:sldMkLst>
        <pc:spChg chg="del mod">
          <ac:chgData name="Mattia Checchin" userId="b2613d97-6710-485b-baa9-741ffdf1a5b5" providerId="ADAL" clId="{CC1A0E09-1C72-4B65-921A-AAA847D201B7}" dt="2021-02-16T20:39:39.388" v="1996" actId="478"/>
          <ac:spMkLst>
            <pc:docMk/>
            <pc:sldMk cId="4038630494" sldId="766"/>
            <ac:spMk id="3" creationId="{53889297-1923-49BC-9FD0-8C5D4167E348}"/>
          </ac:spMkLst>
        </pc:spChg>
        <pc:spChg chg="add mod">
          <ac:chgData name="Mattia Checchin" userId="b2613d97-6710-485b-baa9-741ffdf1a5b5" providerId="ADAL" clId="{CC1A0E09-1C72-4B65-921A-AAA847D201B7}" dt="2021-02-16T22:01:32.428" v="5034" actId="12789"/>
          <ac:spMkLst>
            <pc:docMk/>
            <pc:sldMk cId="4038630494" sldId="766"/>
            <ac:spMk id="4" creationId="{BCF361BD-26D2-4801-A797-9AF417894BF6}"/>
          </ac:spMkLst>
        </pc:spChg>
        <pc:spChg chg="add del">
          <ac:chgData name="Mattia Checchin" userId="b2613d97-6710-485b-baa9-741ffdf1a5b5" providerId="ADAL" clId="{CC1A0E09-1C72-4B65-921A-AAA847D201B7}" dt="2021-02-16T20:39:33.607" v="1995" actId="478"/>
          <ac:spMkLst>
            <pc:docMk/>
            <pc:sldMk cId="4038630494" sldId="766"/>
            <ac:spMk id="7" creationId="{6418F127-78E7-4475-8167-FAF938A7F700}"/>
          </ac:spMkLst>
        </pc:spChg>
      </pc:sldChg>
      <pc:sldChg chg="addSp delSp modSp add modAnim">
        <pc:chgData name="Mattia Checchin" userId="b2613d97-6710-485b-baa9-741ffdf1a5b5" providerId="ADAL" clId="{CC1A0E09-1C72-4B65-921A-AAA847D201B7}" dt="2021-02-17T14:52:46.496" v="6574" actId="255"/>
        <pc:sldMkLst>
          <pc:docMk/>
          <pc:sldMk cId="217062791" sldId="767"/>
        </pc:sldMkLst>
        <pc:spChg chg="mod">
          <ac:chgData name="Mattia Checchin" userId="b2613d97-6710-485b-baa9-741ffdf1a5b5" providerId="ADAL" clId="{CC1A0E09-1C72-4B65-921A-AAA847D201B7}" dt="2021-02-16T22:27:27.261" v="6284" actId="20577"/>
          <ac:spMkLst>
            <pc:docMk/>
            <pc:sldMk cId="217062791" sldId="767"/>
            <ac:spMk id="2" creationId="{047B368A-3EA0-4D66-910D-EB549A0F13C3}"/>
          </ac:spMkLst>
        </pc:spChg>
        <pc:spChg chg="mod">
          <ac:chgData name="Mattia Checchin" userId="b2613d97-6710-485b-baa9-741ffdf1a5b5" providerId="ADAL" clId="{CC1A0E09-1C72-4B65-921A-AAA847D201B7}" dt="2021-02-17T14:52:46.496" v="6574" actId="255"/>
          <ac:spMkLst>
            <pc:docMk/>
            <pc:sldMk cId="217062791" sldId="767"/>
            <ac:spMk id="3" creationId="{26EFD49B-CD3F-4B9A-B129-9AA4BA7FCA23}"/>
          </ac:spMkLst>
        </pc:spChg>
        <pc:spChg chg="add del mod">
          <ac:chgData name="Mattia Checchin" userId="b2613d97-6710-485b-baa9-741ffdf1a5b5" providerId="ADAL" clId="{CC1A0E09-1C72-4B65-921A-AAA847D201B7}" dt="2021-02-16T22:17:29.386" v="5505"/>
          <ac:spMkLst>
            <pc:docMk/>
            <pc:sldMk cId="217062791" sldId="767"/>
            <ac:spMk id="11" creationId="{96A8B57F-CF90-4462-B620-7CEA4A694BC4}"/>
          </ac:spMkLst>
        </pc:spChg>
        <pc:spChg chg="add del mod">
          <ac:chgData name="Mattia Checchin" userId="b2613d97-6710-485b-baa9-741ffdf1a5b5" providerId="ADAL" clId="{CC1A0E09-1C72-4B65-921A-AAA847D201B7}" dt="2021-02-16T22:17:29.386" v="5505"/>
          <ac:spMkLst>
            <pc:docMk/>
            <pc:sldMk cId="217062791" sldId="767"/>
            <ac:spMk id="12" creationId="{CE2621EB-DBD7-4805-9688-AD8EDA70CAA5}"/>
          </ac:spMkLst>
        </pc:spChg>
        <pc:spChg chg="add del">
          <ac:chgData name="Mattia Checchin" userId="b2613d97-6710-485b-baa9-741ffdf1a5b5" providerId="ADAL" clId="{CC1A0E09-1C72-4B65-921A-AAA847D201B7}" dt="2021-02-16T22:17:32.667" v="5507"/>
          <ac:spMkLst>
            <pc:docMk/>
            <pc:sldMk cId="217062791" sldId="767"/>
            <ac:spMk id="14" creationId="{785238A4-145D-47D0-A3B2-14DE78C3D663}"/>
          </ac:spMkLst>
        </pc:spChg>
        <pc:spChg chg="add del">
          <ac:chgData name="Mattia Checchin" userId="b2613d97-6710-485b-baa9-741ffdf1a5b5" providerId="ADAL" clId="{CC1A0E09-1C72-4B65-921A-AAA847D201B7}" dt="2021-02-16T22:17:32.667" v="5507"/>
          <ac:spMkLst>
            <pc:docMk/>
            <pc:sldMk cId="217062791" sldId="767"/>
            <ac:spMk id="15" creationId="{98DA5B90-BD19-45B8-8CCC-D042F5CA2D46}"/>
          </ac:spMkLst>
        </pc:spChg>
        <pc:spChg chg="add mod">
          <ac:chgData name="Mattia Checchin" userId="b2613d97-6710-485b-baa9-741ffdf1a5b5" providerId="ADAL" clId="{CC1A0E09-1C72-4B65-921A-AAA847D201B7}" dt="2021-02-16T22:26:41.186" v="6210" actId="1076"/>
          <ac:spMkLst>
            <pc:docMk/>
            <pc:sldMk cId="217062791" sldId="767"/>
            <ac:spMk id="18" creationId="{53B3AD16-F45D-488B-BB16-7DA06041E349}"/>
          </ac:spMkLst>
        </pc:spChg>
        <pc:picChg chg="add del mod">
          <ac:chgData name="Mattia Checchin" userId="b2613d97-6710-485b-baa9-741ffdf1a5b5" providerId="ADAL" clId="{CC1A0E09-1C72-4B65-921A-AAA847D201B7}" dt="2021-02-16T22:23:23.234" v="5929" actId="478"/>
          <ac:picMkLst>
            <pc:docMk/>
            <pc:sldMk cId="217062791" sldId="767"/>
            <ac:picMk id="6" creationId="{0787F3E0-3357-4CAB-AE31-5BAA1C69E6E2}"/>
          </ac:picMkLst>
        </pc:picChg>
        <pc:picChg chg="add del mod">
          <ac:chgData name="Mattia Checchin" userId="b2613d97-6710-485b-baa9-741ffdf1a5b5" providerId="ADAL" clId="{CC1A0E09-1C72-4B65-921A-AAA847D201B7}" dt="2021-02-16T22:23:23.234" v="5929" actId="478"/>
          <ac:picMkLst>
            <pc:docMk/>
            <pc:sldMk cId="217062791" sldId="767"/>
            <ac:picMk id="7" creationId="{9F45F92E-3EC8-47DB-8FE1-947A60D07703}"/>
          </ac:picMkLst>
        </pc:picChg>
        <pc:picChg chg="add del mod">
          <ac:chgData name="Mattia Checchin" userId="b2613d97-6710-485b-baa9-741ffdf1a5b5" providerId="ADAL" clId="{CC1A0E09-1C72-4B65-921A-AAA847D201B7}" dt="2021-02-16T22:23:27.094" v="5930" actId="478"/>
          <ac:picMkLst>
            <pc:docMk/>
            <pc:sldMk cId="217062791" sldId="767"/>
            <ac:picMk id="8" creationId="{AC2DC3DA-8DC6-4BAC-94B4-172C4694E255}"/>
          </ac:picMkLst>
        </pc:picChg>
        <pc:picChg chg="add del mod">
          <ac:chgData name="Mattia Checchin" userId="b2613d97-6710-485b-baa9-741ffdf1a5b5" providerId="ADAL" clId="{CC1A0E09-1C72-4B65-921A-AAA847D201B7}" dt="2021-02-16T22:23:27.094" v="5930" actId="478"/>
          <ac:picMkLst>
            <pc:docMk/>
            <pc:sldMk cId="217062791" sldId="767"/>
            <ac:picMk id="9" creationId="{FACCD78A-660D-47A3-BAC3-C108D7B45511}"/>
          </ac:picMkLst>
        </pc:picChg>
        <pc:picChg chg="add del mod">
          <ac:chgData name="Mattia Checchin" userId="b2613d97-6710-485b-baa9-741ffdf1a5b5" providerId="ADAL" clId="{CC1A0E09-1C72-4B65-921A-AAA847D201B7}" dt="2021-02-16T22:17:29.386" v="5505"/>
          <ac:picMkLst>
            <pc:docMk/>
            <pc:sldMk cId="217062791" sldId="767"/>
            <ac:picMk id="10" creationId="{50281CB7-A95E-489C-89E7-A7CEA2E1E827}"/>
          </ac:picMkLst>
        </pc:picChg>
        <pc:picChg chg="add del">
          <ac:chgData name="Mattia Checchin" userId="b2613d97-6710-485b-baa9-741ffdf1a5b5" providerId="ADAL" clId="{CC1A0E09-1C72-4B65-921A-AAA847D201B7}" dt="2021-02-16T22:17:32.667" v="5507"/>
          <ac:picMkLst>
            <pc:docMk/>
            <pc:sldMk cId="217062791" sldId="767"/>
            <ac:picMk id="13" creationId="{82EC458D-36F7-44B4-8328-8317D7F1E8B4}"/>
          </ac:picMkLst>
        </pc:picChg>
        <pc:picChg chg="add mod">
          <ac:chgData name="Mattia Checchin" userId="b2613d97-6710-485b-baa9-741ffdf1a5b5" providerId="ADAL" clId="{CC1A0E09-1C72-4B65-921A-AAA847D201B7}" dt="2021-02-17T14:52:19.076" v="6567" actId="1076"/>
          <ac:picMkLst>
            <pc:docMk/>
            <pc:sldMk cId="217062791" sldId="767"/>
            <ac:picMk id="16" creationId="{46454B98-E678-46EA-AA05-178FDA3DEE30}"/>
          </ac:picMkLst>
        </pc:picChg>
        <pc:picChg chg="add mod modCrop">
          <ac:chgData name="Mattia Checchin" userId="b2613d97-6710-485b-baa9-741ffdf1a5b5" providerId="ADAL" clId="{CC1A0E09-1C72-4B65-921A-AAA847D201B7}" dt="2021-02-16T22:27:15.590" v="6274" actId="1076"/>
          <ac:picMkLst>
            <pc:docMk/>
            <pc:sldMk cId="217062791" sldId="767"/>
            <ac:picMk id="17" creationId="{3C44C6E6-D957-447D-B8CC-9A5DE3644BBC}"/>
          </ac:picMkLst>
        </pc:picChg>
      </pc:sldChg>
      <pc:sldChg chg="add del">
        <pc:chgData name="Mattia Checchin" userId="b2613d97-6710-485b-baa9-741ffdf1a5b5" providerId="ADAL" clId="{CC1A0E09-1C72-4B65-921A-AAA847D201B7}" dt="2021-02-16T22:27:32.745" v="6285" actId="2696"/>
        <pc:sldMkLst>
          <pc:docMk/>
          <pc:sldMk cId="1242150117" sldId="1125"/>
        </pc:sldMkLst>
      </pc:sldChg>
      <pc:sldChg chg="addSp modSp add ord">
        <pc:chgData name="Mattia Checchin" userId="b2613d97-6710-485b-baa9-741ffdf1a5b5" providerId="ADAL" clId="{CC1A0E09-1C72-4B65-921A-AAA847D201B7}" dt="2021-02-17T14:53:26.497" v="6589" actId="20577"/>
        <pc:sldMkLst>
          <pc:docMk/>
          <pc:sldMk cId="3838904831" sldId="1126"/>
        </pc:sldMkLst>
        <pc:spChg chg="add mod">
          <ac:chgData name="Mattia Checchin" userId="b2613d97-6710-485b-baa9-741ffdf1a5b5" providerId="ADAL" clId="{CC1A0E09-1C72-4B65-921A-AAA847D201B7}" dt="2021-02-17T14:53:26.497" v="6589" actId="20577"/>
          <ac:spMkLst>
            <pc:docMk/>
            <pc:sldMk cId="3838904831" sldId="1126"/>
            <ac:spMk id="6" creationId="{CFA5E7CB-6227-498D-9D0F-485C63295548}"/>
          </ac:spMkLst>
        </pc:spChg>
        <pc:picChg chg="mod modCrop">
          <ac:chgData name="Mattia Checchin" userId="b2613d97-6710-485b-baa9-741ffdf1a5b5" providerId="ADAL" clId="{CC1A0E09-1C72-4B65-921A-AAA847D201B7}" dt="2021-02-16T22:19:17.066" v="5658" actId="1076"/>
          <ac:picMkLst>
            <pc:docMk/>
            <pc:sldMk cId="3838904831" sldId="1126"/>
            <ac:picMk id="10" creationId="{FD363569-B16A-4208-AC39-997EE202A02A}"/>
          </ac:picMkLst>
        </pc:picChg>
      </pc:sldChg>
      <pc:sldChg chg="modSp add del">
        <pc:chgData name="Mattia Checchin" userId="b2613d97-6710-485b-baa9-741ffdf1a5b5" providerId="ADAL" clId="{CC1A0E09-1C72-4B65-921A-AAA847D201B7}" dt="2021-02-16T22:17:09.325" v="5500" actId="2696"/>
        <pc:sldMkLst>
          <pc:docMk/>
          <pc:sldMk cId="2645293518" sldId="1127"/>
        </pc:sldMkLst>
        <pc:spChg chg="mod">
          <ac:chgData name="Mattia Checchin" userId="b2613d97-6710-485b-baa9-741ffdf1a5b5" providerId="ADAL" clId="{CC1A0E09-1C72-4B65-921A-AAA847D201B7}" dt="2021-02-16T17:31:20.554" v="721" actId="20577"/>
          <ac:spMkLst>
            <pc:docMk/>
            <pc:sldMk cId="2645293518" sldId="1127"/>
            <ac:spMk id="2" creationId="{8A16579A-48DB-44C7-B9FE-D0FE92A3FCD8}"/>
          </ac:spMkLst>
        </pc:spChg>
        <pc:spChg chg="mod">
          <ac:chgData name="Mattia Checchin" userId="b2613d97-6710-485b-baa9-741ffdf1a5b5" providerId="ADAL" clId="{CC1A0E09-1C72-4B65-921A-AAA847D201B7}" dt="2021-02-16T17:31:26.947" v="746" actId="20577"/>
          <ac:spMkLst>
            <pc:docMk/>
            <pc:sldMk cId="2645293518" sldId="1127"/>
            <ac:spMk id="3" creationId="{0DA181A3-0C44-48B5-B78D-B9A435F84CB0}"/>
          </ac:spMkLst>
        </pc:spChg>
      </pc:sldChg>
      <pc:sldChg chg="addSp add del">
        <pc:chgData name="Mattia Checchin" userId="b2613d97-6710-485b-baa9-741ffdf1a5b5" providerId="ADAL" clId="{CC1A0E09-1C72-4B65-921A-AAA847D201B7}" dt="2021-02-16T17:34:09.616" v="752" actId="2696"/>
        <pc:sldMkLst>
          <pc:docMk/>
          <pc:sldMk cId="594588319" sldId="1128"/>
        </pc:sldMkLst>
        <pc:picChg chg="add">
          <ac:chgData name="Mattia Checchin" userId="b2613d97-6710-485b-baa9-741ffdf1a5b5" providerId="ADAL" clId="{CC1A0E09-1C72-4B65-921A-AAA847D201B7}" dt="2021-02-16T17:32:26.966" v="748"/>
          <ac:picMkLst>
            <pc:docMk/>
            <pc:sldMk cId="594588319" sldId="1128"/>
            <ac:picMk id="6" creationId="{242126AA-41A6-4375-AE4E-BC5B6EAA88A0}"/>
          </ac:picMkLst>
        </pc:picChg>
      </pc:sldChg>
      <pc:sldChg chg="addSp delSp modSp add">
        <pc:chgData name="Mattia Checchin" userId="b2613d97-6710-485b-baa9-741ffdf1a5b5" providerId="ADAL" clId="{CC1A0E09-1C72-4B65-921A-AAA847D201B7}" dt="2021-02-16T21:35:48.829" v="3645" actId="5793"/>
        <pc:sldMkLst>
          <pc:docMk/>
          <pc:sldMk cId="1471366575" sldId="1129"/>
        </pc:sldMkLst>
        <pc:spChg chg="mod">
          <ac:chgData name="Mattia Checchin" userId="b2613d97-6710-485b-baa9-741ffdf1a5b5" providerId="ADAL" clId="{CC1A0E09-1C72-4B65-921A-AAA847D201B7}" dt="2021-02-16T18:11:54.751" v="913" actId="20577"/>
          <ac:spMkLst>
            <pc:docMk/>
            <pc:sldMk cId="1471366575" sldId="1129"/>
            <ac:spMk id="2" creationId="{7579079D-D307-4647-A06F-4DC6873D334A}"/>
          </ac:spMkLst>
        </pc:spChg>
        <pc:spChg chg="mod">
          <ac:chgData name="Mattia Checchin" userId="b2613d97-6710-485b-baa9-741ffdf1a5b5" providerId="ADAL" clId="{CC1A0E09-1C72-4B65-921A-AAA847D201B7}" dt="2021-02-16T21:35:48.829" v="3645" actId="5793"/>
          <ac:spMkLst>
            <pc:docMk/>
            <pc:sldMk cId="1471366575" sldId="1129"/>
            <ac:spMk id="3" creationId="{C94C25D0-0243-4614-8B66-3C869671EF27}"/>
          </ac:spMkLst>
        </pc:spChg>
        <pc:spChg chg="add mod">
          <ac:chgData name="Mattia Checchin" userId="b2613d97-6710-485b-baa9-741ffdf1a5b5" providerId="ADAL" clId="{CC1A0E09-1C72-4B65-921A-AAA847D201B7}" dt="2021-02-16T18:23:49.062" v="1290" actId="1076"/>
          <ac:spMkLst>
            <pc:docMk/>
            <pc:sldMk cId="1471366575" sldId="1129"/>
            <ac:spMk id="10" creationId="{07C26297-C1DE-467B-A6FD-AC82619FFAF5}"/>
          </ac:spMkLst>
        </pc:spChg>
        <pc:picChg chg="add del mod">
          <ac:chgData name="Mattia Checchin" userId="b2613d97-6710-485b-baa9-741ffdf1a5b5" providerId="ADAL" clId="{CC1A0E09-1C72-4B65-921A-AAA847D201B7}" dt="2021-02-16T18:09:20.051" v="769" actId="478"/>
          <ac:picMkLst>
            <pc:docMk/>
            <pc:sldMk cId="1471366575" sldId="1129"/>
            <ac:picMk id="6" creationId="{52B00540-B9B9-4138-A727-FB32718AE5D4}"/>
          </ac:picMkLst>
        </pc:picChg>
        <pc:picChg chg="add del mod">
          <ac:chgData name="Mattia Checchin" userId="b2613d97-6710-485b-baa9-741ffdf1a5b5" providerId="ADAL" clId="{CC1A0E09-1C72-4B65-921A-AAA847D201B7}" dt="2021-02-16T18:10:23.780" v="879" actId="478"/>
          <ac:picMkLst>
            <pc:docMk/>
            <pc:sldMk cId="1471366575" sldId="1129"/>
            <ac:picMk id="7" creationId="{E50842DC-8459-4F9B-9D0D-3B3DC08EA635}"/>
          </ac:picMkLst>
        </pc:picChg>
        <pc:picChg chg="add mod modCrop">
          <ac:chgData name="Mattia Checchin" userId="b2613d97-6710-485b-baa9-741ffdf1a5b5" providerId="ADAL" clId="{CC1A0E09-1C72-4B65-921A-AAA847D201B7}" dt="2021-02-16T18:21:34.101" v="1255" actId="14100"/>
          <ac:picMkLst>
            <pc:docMk/>
            <pc:sldMk cId="1471366575" sldId="1129"/>
            <ac:picMk id="8" creationId="{BBC031D0-B5EA-4EA2-A9B4-B5D1E0F16EBF}"/>
          </ac:picMkLst>
        </pc:picChg>
        <pc:picChg chg="add mod modCrop">
          <ac:chgData name="Mattia Checchin" userId="b2613d97-6710-485b-baa9-741ffdf1a5b5" providerId="ADAL" clId="{CC1A0E09-1C72-4B65-921A-AAA847D201B7}" dt="2021-02-16T18:22:24.747" v="1258" actId="1076"/>
          <ac:picMkLst>
            <pc:docMk/>
            <pc:sldMk cId="1471366575" sldId="1129"/>
            <ac:picMk id="9" creationId="{A9D430A2-572F-4B02-892C-BCEEE78476B4}"/>
          </ac:picMkLst>
        </pc:picChg>
      </pc:sldChg>
      <pc:sldChg chg="modSp add del">
        <pc:chgData name="Mattia Checchin" userId="b2613d97-6710-485b-baa9-741ffdf1a5b5" providerId="ADAL" clId="{CC1A0E09-1C72-4B65-921A-AAA847D201B7}" dt="2021-02-16T21:15:56.364" v="2204" actId="2696"/>
        <pc:sldMkLst>
          <pc:docMk/>
          <pc:sldMk cId="667845699" sldId="1130"/>
        </pc:sldMkLst>
        <pc:spChg chg="mod">
          <ac:chgData name="Mattia Checchin" userId="b2613d97-6710-485b-baa9-741ffdf1a5b5" providerId="ADAL" clId="{CC1A0E09-1C72-4B65-921A-AAA847D201B7}" dt="2021-02-16T20:38:59.312" v="1962" actId="12789"/>
          <ac:spMkLst>
            <pc:docMk/>
            <pc:sldMk cId="667845699" sldId="1130"/>
            <ac:spMk id="3" creationId="{53889297-1923-49BC-9FD0-8C5D4167E348}"/>
          </ac:spMkLst>
        </pc:spChg>
      </pc:sldChg>
      <pc:sldChg chg="addSp delSp modSp add">
        <pc:chgData name="Mattia Checchin" userId="b2613d97-6710-485b-baa9-741ffdf1a5b5" providerId="ADAL" clId="{CC1A0E09-1C72-4B65-921A-AAA847D201B7}" dt="2021-02-16T21:45:48.232" v="4313" actId="1076"/>
        <pc:sldMkLst>
          <pc:docMk/>
          <pc:sldMk cId="3701631313" sldId="1131"/>
        </pc:sldMkLst>
        <pc:spChg chg="mod">
          <ac:chgData name="Mattia Checchin" userId="b2613d97-6710-485b-baa9-741ffdf1a5b5" providerId="ADAL" clId="{CC1A0E09-1C72-4B65-921A-AAA847D201B7}" dt="2021-02-16T18:26:12.107" v="1320" actId="20577"/>
          <ac:spMkLst>
            <pc:docMk/>
            <pc:sldMk cId="3701631313" sldId="1131"/>
            <ac:spMk id="2" creationId="{2FA65F14-DB57-4E0C-9B21-24376863DD66}"/>
          </ac:spMkLst>
        </pc:spChg>
        <pc:spChg chg="del">
          <ac:chgData name="Mattia Checchin" userId="b2613d97-6710-485b-baa9-741ffdf1a5b5" providerId="ADAL" clId="{CC1A0E09-1C72-4B65-921A-AAA847D201B7}" dt="2021-02-16T20:31:12.586" v="1550"/>
          <ac:spMkLst>
            <pc:docMk/>
            <pc:sldMk cId="3701631313" sldId="1131"/>
            <ac:spMk id="3" creationId="{B94C5DF7-B2EF-4871-BB5C-E75F7134CEAD}"/>
          </ac:spMkLst>
        </pc:spChg>
        <pc:spChg chg="add mod">
          <ac:chgData name="Mattia Checchin" userId="b2613d97-6710-485b-baa9-741ffdf1a5b5" providerId="ADAL" clId="{CC1A0E09-1C72-4B65-921A-AAA847D201B7}" dt="2021-02-16T21:43:50.787" v="4123" actId="1076"/>
          <ac:spMkLst>
            <pc:docMk/>
            <pc:sldMk cId="3701631313" sldId="1131"/>
            <ac:spMk id="7" creationId="{6C2BD182-4B19-42D8-932B-934286941D1B}"/>
          </ac:spMkLst>
        </pc:spChg>
        <pc:spChg chg="add mod">
          <ac:chgData name="Mattia Checchin" userId="b2613d97-6710-485b-baa9-741ffdf1a5b5" providerId="ADAL" clId="{CC1A0E09-1C72-4B65-921A-AAA847D201B7}" dt="2021-02-16T21:43:54.131" v="4125" actId="207"/>
          <ac:spMkLst>
            <pc:docMk/>
            <pc:sldMk cId="3701631313" sldId="1131"/>
            <ac:spMk id="8" creationId="{66831257-2C45-42FE-ACD6-6B67EE014242}"/>
          </ac:spMkLst>
        </pc:spChg>
        <pc:spChg chg="add mod">
          <ac:chgData name="Mattia Checchin" userId="b2613d97-6710-485b-baa9-741ffdf1a5b5" providerId="ADAL" clId="{CC1A0E09-1C72-4B65-921A-AAA847D201B7}" dt="2021-02-16T21:43:45.684" v="4121" actId="1076"/>
          <ac:spMkLst>
            <pc:docMk/>
            <pc:sldMk cId="3701631313" sldId="1131"/>
            <ac:spMk id="10" creationId="{489ACABD-C148-4C88-9D5D-B6CDAD51C35A}"/>
          </ac:spMkLst>
        </pc:spChg>
        <pc:spChg chg="add mod">
          <ac:chgData name="Mattia Checchin" userId="b2613d97-6710-485b-baa9-741ffdf1a5b5" providerId="ADAL" clId="{CC1A0E09-1C72-4B65-921A-AAA847D201B7}" dt="2021-02-16T21:45:48.232" v="4313" actId="1076"/>
          <ac:spMkLst>
            <pc:docMk/>
            <pc:sldMk cId="3701631313" sldId="1131"/>
            <ac:spMk id="11" creationId="{7391D8CC-49CC-4733-A5EE-B6115CC4B771}"/>
          </ac:spMkLst>
        </pc:spChg>
        <pc:picChg chg="add mod">
          <ac:chgData name="Mattia Checchin" userId="b2613d97-6710-485b-baa9-741ffdf1a5b5" providerId="ADAL" clId="{CC1A0E09-1C72-4B65-921A-AAA847D201B7}" dt="2021-02-16T21:44:04.911" v="4129" actId="14100"/>
          <ac:picMkLst>
            <pc:docMk/>
            <pc:sldMk cId="3701631313" sldId="1131"/>
            <ac:picMk id="6" creationId="{80F9E35C-2F1F-48F5-B85E-E26C18D0B21E}"/>
          </ac:picMkLst>
        </pc:picChg>
        <pc:picChg chg="add mod">
          <ac:chgData name="Mattia Checchin" userId="b2613d97-6710-485b-baa9-741ffdf1a5b5" providerId="ADAL" clId="{CC1A0E09-1C72-4B65-921A-AAA847D201B7}" dt="2021-02-16T21:43:47.949" v="4122" actId="1076"/>
          <ac:picMkLst>
            <pc:docMk/>
            <pc:sldMk cId="3701631313" sldId="1131"/>
            <ac:picMk id="9" creationId="{73B6690F-A3A2-44CB-BA9F-A4B7089695CF}"/>
          </ac:picMkLst>
        </pc:picChg>
      </pc:sldChg>
      <pc:sldChg chg="addSp delSp modSp add del">
        <pc:chgData name="Mattia Checchin" userId="b2613d97-6710-485b-baa9-741ffdf1a5b5" providerId="ADAL" clId="{CC1A0E09-1C72-4B65-921A-AAA847D201B7}" dt="2021-02-16T21:15:56.301" v="2199" actId="2696"/>
        <pc:sldMkLst>
          <pc:docMk/>
          <pc:sldMk cId="3641397425" sldId="1132"/>
        </pc:sldMkLst>
        <pc:spChg chg="mod">
          <ac:chgData name="Mattia Checchin" userId="b2613d97-6710-485b-baa9-741ffdf1a5b5" providerId="ADAL" clId="{CC1A0E09-1C72-4B65-921A-AAA847D201B7}" dt="2021-02-16T18:34:48.711" v="1404" actId="20577"/>
          <ac:spMkLst>
            <pc:docMk/>
            <pc:sldMk cId="3641397425" sldId="1132"/>
            <ac:spMk id="2" creationId="{FDD7DE51-0300-4EA1-9F37-FE4581E4F584}"/>
          </ac:spMkLst>
        </pc:spChg>
        <pc:spChg chg="del mod">
          <ac:chgData name="Mattia Checchin" userId="b2613d97-6710-485b-baa9-741ffdf1a5b5" providerId="ADAL" clId="{CC1A0E09-1C72-4B65-921A-AAA847D201B7}" dt="2021-02-16T18:34:26.086" v="1338" actId="478"/>
          <ac:spMkLst>
            <pc:docMk/>
            <pc:sldMk cId="3641397425" sldId="1132"/>
            <ac:spMk id="3" creationId="{11287B70-FABA-4337-8A10-96FBF55AB90D}"/>
          </ac:spMkLst>
        </pc:spChg>
        <pc:picChg chg="add mod">
          <ac:chgData name="Mattia Checchin" userId="b2613d97-6710-485b-baa9-741ffdf1a5b5" providerId="ADAL" clId="{CC1A0E09-1C72-4B65-921A-AAA847D201B7}" dt="2021-02-16T18:34:29.383" v="1339" actId="1076"/>
          <ac:picMkLst>
            <pc:docMk/>
            <pc:sldMk cId="3641397425" sldId="1132"/>
            <ac:picMk id="6" creationId="{59EC57F8-CEF2-45B0-A194-B9C1C87254AD}"/>
          </ac:picMkLst>
        </pc:picChg>
      </pc:sldChg>
      <pc:sldChg chg="add del">
        <pc:chgData name="Mattia Checchin" userId="b2613d97-6710-485b-baa9-741ffdf1a5b5" providerId="ADAL" clId="{CC1A0E09-1C72-4B65-921A-AAA847D201B7}" dt="2021-02-16T21:15:56.317" v="2200" actId="2696"/>
        <pc:sldMkLst>
          <pc:docMk/>
          <pc:sldMk cId="754861230" sldId="1133"/>
        </pc:sldMkLst>
      </pc:sldChg>
      <pc:sldChg chg="add del">
        <pc:chgData name="Mattia Checchin" userId="b2613d97-6710-485b-baa9-741ffdf1a5b5" providerId="ADAL" clId="{CC1A0E09-1C72-4B65-921A-AAA847D201B7}" dt="2021-02-16T21:15:56.364" v="2203" actId="2696"/>
        <pc:sldMkLst>
          <pc:docMk/>
          <pc:sldMk cId="265889136" sldId="1134"/>
        </pc:sldMkLst>
      </pc:sldChg>
      <pc:sldChg chg="addSp modSp add">
        <pc:chgData name="Mattia Checchin" userId="b2613d97-6710-485b-baa9-741ffdf1a5b5" providerId="ADAL" clId="{CC1A0E09-1C72-4B65-921A-AAA847D201B7}" dt="2021-02-17T14:12:12.427" v="6381" actId="20577"/>
        <pc:sldMkLst>
          <pc:docMk/>
          <pc:sldMk cId="2962095072" sldId="1135"/>
        </pc:sldMkLst>
        <pc:spChg chg="mod">
          <ac:chgData name="Mattia Checchin" userId="b2613d97-6710-485b-baa9-741ffdf1a5b5" providerId="ADAL" clId="{CC1A0E09-1C72-4B65-921A-AAA847D201B7}" dt="2021-02-16T21:33:26.622" v="3487" actId="20577"/>
          <ac:spMkLst>
            <pc:docMk/>
            <pc:sldMk cId="2962095072" sldId="1135"/>
            <ac:spMk id="2" creationId="{2CABE12E-0286-41E8-8305-9B3881713B29}"/>
          </ac:spMkLst>
        </pc:spChg>
        <pc:spChg chg="mod">
          <ac:chgData name="Mattia Checchin" userId="b2613d97-6710-485b-baa9-741ffdf1a5b5" providerId="ADAL" clId="{CC1A0E09-1C72-4B65-921A-AAA847D201B7}" dt="2021-02-16T21:33:22.450" v="3481" actId="20577"/>
          <ac:spMkLst>
            <pc:docMk/>
            <pc:sldMk cId="2962095072" sldId="1135"/>
            <ac:spMk id="3" creationId="{16A7D604-3514-4004-8FC5-D87BDB79878D}"/>
          </ac:spMkLst>
        </pc:spChg>
        <pc:spChg chg="add mod">
          <ac:chgData name="Mattia Checchin" userId="b2613d97-6710-485b-baa9-741ffdf1a5b5" providerId="ADAL" clId="{CC1A0E09-1C72-4B65-921A-AAA847D201B7}" dt="2021-02-17T14:12:12.427" v="6381" actId="20577"/>
          <ac:spMkLst>
            <pc:docMk/>
            <pc:sldMk cId="2962095072" sldId="1135"/>
            <ac:spMk id="7" creationId="{A05AF5C1-0628-4230-BA1B-4ACE8F22C10F}"/>
          </ac:spMkLst>
        </pc:spChg>
        <pc:picChg chg="add mod">
          <ac:chgData name="Mattia Checchin" userId="b2613d97-6710-485b-baa9-741ffdf1a5b5" providerId="ADAL" clId="{CC1A0E09-1C72-4B65-921A-AAA847D201B7}" dt="2021-02-16T21:33:11.327" v="3462" actId="1076"/>
          <ac:picMkLst>
            <pc:docMk/>
            <pc:sldMk cId="2962095072" sldId="1135"/>
            <ac:picMk id="7170" creationId="{41AD4EB6-AE85-4683-B21B-009FC3022C20}"/>
          </ac:picMkLst>
        </pc:picChg>
      </pc:sldChg>
      <pc:sldChg chg="addSp delSp modSp add">
        <pc:chgData name="Mattia Checchin" userId="b2613d97-6710-485b-baa9-741ffdf1a5b5" providerId="ADAL" clId="{CC1A0E09-1C72-4B65-921A-AAA847D201B7}" dt="2021-02-17T15:15:29.432" v="6957" actId="403"/>
        <pc:sldMkLst>
          <pc:docMk/>
          <pc:sldMk cId="3990662497" sldId="1136"/>
        </pc:sldMkLst>
        <pc:spChg chg="mod ord">
          <ac:chgData name="Mattia Checchin" userId="b2613d97-6710-485b-baa9-741ffdf1a5b5" providerId="ADAL" clId="{CC1A0E09-1C72-4B65-921A-AAA847D201B7}" dt="2021-02-17T14:23:05.810" v="6449" actId="166"/>
          <ac:spMkLst>
            <pc:docMk/>
            <pc:sldMk cId="3990662497" sldId="1136"/>
            <ac:spMk id="2" creationId="{5CD7A490-EC67-4B8A-924C-82BE983E5DBC}"/>
          </ac:spMkLst>
        </pc:spChg>
        <pc:spChg chg="mod">
          <ac:chgData name="Mattia Checchin" userId="b2613d97-6710-485b-baa9-741ffdf1a5b5" providerId="ADAL" clId="{CC1A0E09-1C72-4B65-921A-AAA847D201B7}" dt="2021-02-17T15:15:19.349" v="6955" actId="14100"/>
          <ac:spMkLst>
            <pc:docMk/>
            <pc:sldMk cId="3990662497" sldId="1136"/>
            <ac:spMk id="3" creationId="{CBFD6885-921D-49CF-ADF9-D23EE1EEAA9C}"/>
          </ac:spMkLst>
        </pc:spChg>
        <pc:spChg chg="add mod">
          <ac:chgData name="Mattia Checchin" userId="b2613d97-6710-485b-baa9-741ffdf1a5b5" providerId="ADAL" clId="{CC1A0E09-1C72-4B65-921A-AAA847D201B7}" dt="2021-02-17T14:45:19.348" v="6479" actId="1076"/>
          <ac:spMkLst>
            <pc:docMk/>
            <pc:sldMk cId="3990662497" sldId="1136"/>
            <ac:spMk id="8" creationId="{9A8403E1-0AC2-4F38-83C6-8A5A94095045}"/>
          </ac:spMkLst>
        </pc:spChg>
        <pc:spChg chg="add mod">
          <ac:chgData name="Mattia Checchin" userId="b2613d97-6710-485b-baa9-741ffdf1a5b5" providerId="ADAL" clId="{CC1A0E09-1C72-4B65-921A-AAA847D201B7}" dt="2021-02-17T15:15:29.432" v="6957" actId="403"/>
          <ac:spMkLst>
            <pc:docMk/>
            <pc:sldMk cId="3990662497" sldId="1136"/>
            <ac:spMk id="10" creationId="{7DE47665-61A0-42B8-A0C6-57328C423649}"/>
          </ac:spMkLst>
        </pc:spChg>
        <pc:picChg chg="add del mod">
          <ac:chgData name="Mattia Checchin" userId="b2613d97-6710-485b-baa9-741ffdf1a5b5" providerId="ADAL" clId="{CC1A0E09-1C72-4B65-921A-AAA847D201B7}" dt="2021-02-17T14:45:17.801" v="6478" actId="1076"/>
          <ac:picMkLst>
            <pc:docMk/>
            <pc:sldMk cId="3990662497" sldId="1136"/>
            <ac:picMk id="6" creationId="{6A17A064-5803-448E-A10D-8991D27EE042}"/>
          </ac:picMkLst>
        </pc:picChg>
        <pc:picChg chg="add del mod">
          <ac:chgData name="Mattia Checchin" userId="b2613d97-6710-485b-baa9-741ffdf1a5b5" providerId="ADAL" clId="{CC1A0E09-1C72-4B65-921A-AAA847D201B7}" dt="2021-02-17T14:45:12.746" v="6475" actId="478"/>
          <ac:picMkLst>
            <pc:docMk/>
            <pc:sldMk cId="3990662497" sldId="1136"/>
            <ac:picMk id="7" creationId="{C0125EBC-A908-4856-8E2D-D6F4CAC9B94D}"/>
          </ac:picMkLst>
        </pc:picChg>
        <pc:picChg chg="add mod">
          <ac:chgData name="Mattia Checchin" userId="b2613d97-6710-485b-baa9-741ffdf1a5b5" providerId="ADAL" clId="{CC1A0E09-1C72-4B65-921A-AAA847D201B7}" dt="2021-02-17T14:46:00.374" v="6505" actId="14100"/>
          <ac:picMkLst>
            <pc:docMk/>
            <pc:sldMk cId="3990662497" sldId="1136"/>
            <ac:picMk id="9218" creationId="{B50DDA79-CACF-4BBF-AF40-2EBF8237CA62}"/>
          </ac:picMkLst>
        </pc:picChg>
      </pc:sldChg>
      <pc:sldChg chg="modSp add del">
        <pc:chgData name="Mattia Checchin" userId="b2613d97-6710-485b-baa9-741ffdf1a5b5" providerId="ADAL" clId="{CC1A0E09-1C72-4B65-921A-AAA847D201B7}" dt="2021-02-16T21:13:07.897" v="2095" actId="2696"/>
        <pc:sldMkLst>
          <pc:docMk/>
          <pc:sldMk cId="1370608118" sldId="1137"/>
        </pc:sldMkLst>
        <pc:spChg chg="mod">
          <ac:chgData name="Mattia Checchin" userId="b2613d97-6710-485b-baa9-741ffdf1a5b5" providerId="ADAL" clId="{CC1A0E09-1C72-4B65-921A-AAA847D201B7}" dt="2021-02-16T21:13:01.582" v="2093" actId="20577"/>
          <ac:spMkLst>
            <pc:docMk/>
            <pc:sldMk cId="1370608118" sldId="1137"/>
            <ac:spMk id="6" creationId="{388A78E9-7E34-4E81-9E5E-783CBEE1A1D6}"/>
          </ac:spMkLst>
        </pc:spChg>
      </pc:sldChg>
      <pc:sldChg chg="modSp add">
        <pc:chgData name="Mattia Checchin" userId="b2613d97-6710-485b-baa9-741ffdf1a5b5" providerId="ADAL" clId="{CC1A0E09-1C72-4B65-921A-AAA847D201B7}" dt="2021-02-16T21:17:44.544" v="2290" actId="20577"/>
        <pc:sldMkLst>
          <pc:docMk/>
          <pc:sldMk cId="1624443999" sldId="1138"/>
        </pc:sldMkLst>
        <pc:spChg chg="mod">
          <ac:chgData name="Mattia Checchin" userId="b2613d97-6710-485b-baa9-741ffdf1a5b5" providerId="ADAL" clId="{CC1A0E09-1C72-4B65-921A-AAA847D201B7}" dt="2021-02-16T21:17:44.544" v="2290" actId="20577"/>
          <ac:spMkLst>
            <pc:docMk/>
            <pc:sldMk cId="1624443999" sldId="1138"/>
            <ac:spMk id="4" creationId="{BCF361BD-26D2-4801-A797-9AF417894BF6}"/>
          </ac:spMkLst>
        </pc:spChg>
      </pc:sldChg>
      <pc:sldChg chg="modSp add">
        <pc:chgData name="Mattia Checchin" userId="b2613d97-6710-485b-baa9-741ffdf1a5b5" providerId="ADAL" clId="{CC1A0E09-1C72-4B65-921A-AAA847D201B7}" dt="2021-02-16T22:13:30.362" v="5441" actId="20577"/>
        <pc:sldMkLst>
          <pc:docMk/>
          <pc:sldMk cId="2610163639" sldId="1139"/>
        </pc:sldMkLst>
        <pc:spChg chg="mod">
          <ac:chgData name="Mattia Checchin" userId="b2613d97-6710-485b-baa9-741ffdf1a5b5" providerId="ADAL" clId="{CC1A0E09-1C72-4B65-921A-AAA847D201B7}" dt="2021-02-16T21:57:49.668" v="4810" actId="313"/>
          <ac:spMkLst>
            <pc:docMk/>
            <pc:sldMk cId="2610163639" sldId="1139"/>
            <ac:spMk id="2" creationId="{D66A1D00-7AB6-4A90-A652-2691A0CE0C1A}"/>
          </ac:spMkLst>
        </pc:spChg>
        <pc:spChg chg="mod">
          <ac:chgData name="Mattia Checchin" userId="b2613d97-6710-485b-baa9-741ffdf1a5b5" providerId="ADAL" clId="{CC1A0E09-1C72-4B65-921A-AAA847D201B7}" dt="2021-02-16T22:13:30.362" v="5441" actId="20577"/>
          <ac:spMkLst>
            <pc:docMk/>
            <pc:sldMk cId="2610163639" sldId="1139"/>
            <ac:spMk id="3" creationId="{A656A274-DE4E-4F5E-95AF-1E24978D1C86}"/>
          </ac:spMkLst>
        </pc:spChg>
      </pc:sldChg>
      <pc:sldChg chg="addSp delSp modSp add del">
        <pc:chgData name="Mattia Checchin" userId="b2613d97-6710-485b-baa9-741ffdf1a5b5" providerId="ADAL" clId="{CC1A0E09-1C72-4B65-921A-AAA847D201B7}" dt="2021-02-16T21:45:57.356" v="4314" actId="2696"/>
        <pc:sldMkLst>
          <pc:docMk/>
          <pc:sldMk cId="2746622571" sldId="1139"/>
        </pc:sldMkLst>
        <pc:spChg chg="mod">
          <ac:chgData name="Mattia Checchin" userId="b2613d97-6710-485b-baa9-741ffdf1a5b5" providerId="ADAL" clId="{CC1A0E09-1C72-4B65-921A-AAA847D201B7}" dt="2021-02-16T21:23:01.995" v="2821" actId="20577"/>
          <ac:spMkLst>
            <pc:docMk/>
            <pc:sldMk cId="2746622571" sldId="1139"/>
            <ac:spMk id="2" creationId="{769BB03B-7B46-433D-9BCC-9D89CA286C6E}"/>
          </ac:spMkLst>
        </pc:spChg>
        <pc:spChg chg="add del">
          <ac:chgData name="Mattia Checchin" userId="b2613d97-6710-485b-baa9-741ffdf1a5b5" providerId="ADAL" clId="{CC1A0E09-1C72-4B65-921A-AAA847D201B7}" dt="2021-02-16T21:25:15.931" v="2877"/>
          <ac:spMkLst>
            <pc:docMk/>
            <pc:sldMk cId="2746622571" sldId="1139"/>
            <ac:spMk id="3" creationId="{2B507EFB-982D-4058-AF19-885B27204536}"/>
          </ac:spMkLst>
        </pc:spChg>
        <pc:spChg chg="add del mod">
          <ac:chgData name="Mattia Checchin" userId="b2613d97-6710-485b-baa9-741ffdf1a5b5" providerId="ADAL" clId="{CC1A0E09-1C72-4B65-921A-AAA847D201B7}" dt="2021-02-16T21:25:13.900" v="2872" actId="767"/>
          <ac:spMkLst>
            <pc:docMk/>
            <pc:sldMk cId="2746622571" sldId="1139"/>
            <ac:spMk id="6" creationId="{869492A4-1742-486F-9A87-0ECE5BB26B14}"/>
          </ac:spMkLst>
        </pc:spChg>
        <pc:spChg chg="add del mod">
          <ac:chgData name="Mattia Checchin" userId="b2613d97-6710-485b-baa9-741ffdf1a5b5" providerId="ADAL" clId="{CC1A0E09-1C72-4B65-921A-AAA847D201B7}" dt="2021-02-16T21:25:12.854" v="2870" actId="478"/>
          <ac:spMkLst>
            <pc:docMk/>
            <pc:sldMk cId="2746622571" sldId="1139"/>
            <ac:spMk id="7" creationId="{BAA9CADA-CD2C-4718-B54F-3DBC95983779}"/>
          </ac:spMkLst>
        </pc:spChg>
        <pc:picChg chg="add del mod">
          <ac:chgData name="Mattia Checchin" userId="b2613d97-6710-485b-baa9-741ffdf1a5b5" providerId="ADAL" clId="{CC1A0E09-1C72-4B65-921A-AAA847D201B7}" dt="2021-02-16T21:25:15.931" v="2877"/>
          <ac:picMkLst>
            <pc:docMk/>
            <pc:sldMk cId="2746622571" sldId="1139"/>
            <ac:picMk id="8194" creationId="{195B907C-18AC-4E00-B70B-64AECD586947}"/>
          </ac:picMkLst>
        </pc:picChg>
      </pc:sldChg>
      <pc:sldChg chg="addSp delSp modSp add del">
        <pc:chgData name="Mattia Checchin" userId="b2613d97-6710-485b-baa9-741ffdf1a5b5" providerId="ADAL" clId="{CC1A0E09-1C72-4B65-921A-AAA847D201B7}" dt="2021-02-16T22:14:48.718" v="5442" actId="2696"/>
        <pc:sldMkLst>
          <pc:docMk/>
          <pc:sldMk cId="1663353444" sldId="1140"/>
        </pc:sldMkLst>
        <pc:spChg chg="mod">
          <ac:chgData name="Mattia Checchin" userId="b2613d97-6710-485b-baa9-741ffdf1a5b5" providerId="ADAL" clId="{CC1A0E09-1C72-4B65-921A-AAA847D201B7}" dt="2021-02-16T22:08:41.700" v="5183"/>
          <ac:spMkLst>
            <pc:docMk/>
            <pc:sldMk cId="1663353444" sldId="1140"/>
            <ac:spMk id="2" creationId="{F9E8C771-6F52-4D07-93C5-23A3A723B533}"/>
          </ac:spMkLst>
        </pc:spChg>
        <pc:spChg chg="del">
          <ac:chgData name="Mattia Checchin" userId="b2613d97-6710-485b-baa9-741ffdf1a5b5" providerId="ADAL" clId="{CC1A0E09-1C72-4B65-921A-AAA847D201B7}" dt="2021-02-16T22:08:25.857" v="5182" actId="478"/>
          <ac:spMkLst>
            <pc:docMk/>
            <pc:sldMk cId="1663353444" sldId="1140"/>
            <ac:spMk id="3" creationId="{40AB6FB0-9848-45C6-BACD-CA38D875B5F5}"/>
          </ac:spMkLst>
        </pc:spChg>
        <pc:spChg chg="add">
          <ac:chgData name="Mattia Checchin" userId="b2613d97-6710-485b-baa9-741ffdf1a5b5" providerId="ADAL" clId="{CC1A0E09-1C72-4B65-921A-AAA847D201B7}" dt="2021-02-16T22:08:19.999" v="5181"/>
          <ac:spMkLst>
            <pc:docMk/>
            <pc:sldMk cId="1663353444" sldId="1140"/>
            <ac:spMk id="6" creationId="{1E543811-775F-4C54-A2BB-658AC9278BBE}"/>
          </ac:spMkLst>
        </pc:spChg>
        <pc:spChg chg="add">
          <ac:chgData name="Mattia Checchin" userId="b2613d97-6710-485b-baa9-741ffdf1a5b5" providerId="ADAL" clId="{CC1A0E09-1C72-4B65-921A-AAA847D201B7}" dt="2021-02-16T22:08:19.999" v="5181"/>
          <ac:spMkLst>
            <pc:docMk/>
            <pc:sldMk cId="1663353444" sldId="1140"/>
            <ac:spMk id="11" creationId="{29DA0EE1-E576-4C46-9AA6-0641E2084DA4}"/>
          </ac:spMkLst>
        </pc:spChg>
        <pc:picChg chg="add">
          <ac:chgData name="Mattia Checchin" userId="b2613d97-6710-485b-baa9-741ffdf1a5b5" providerId="ADAL" clId="{CC1A0E09-1C72-4B65-921A-AAA847D201B7}" dt="2021-02-16T22:08:19.999" v="5181"/>
          <ac:picMkLst>
            <pc:docMk/>
            <pc:sldMk cId="1663353444" sldId="1140"/>
            <ac:picMk id="7" creationId="{18FA1F98-5B20-4963-BE68-641A7B82F865}"/>
          </ac:picMkLst>
        </pc:picChg>
        <pc:picChg chg="add">
          <ac:chgData name="Mattia Checchin" userId="b2613d97-6710-485b-baa9-741ffdf1a5b5" providerId="ADAL" clId="{CC1A0E09-1C72-4B65-921A-AAA847D201B7}" dt="2021-02-16T22:08:19.999" v="5181"/>
          <ac:picMkLst>
            <pc:docMk/>
            <pc:sldMk cId="1663353444" sldId="1140"/>
            <ac:picMk id="8" creationId="{924DC836-FCAE-4B25-BCA3-8525E25E71AA}"/>
          </ac:picMkLst>
        </pc:picChg>
        <pc:picChg chg="add">
          <ac:chgData name="Mattia Checchin" userId="b2613d97-6710-485b-baa9-741ffdf1a5b5" providerId="ADAL" clId="{CC1A0E09-1C72-4B65-921A-AAA847D201B7}" dt="2021-02-16T22:08:19.999" v="5181"/>
          <ac:picMkLst>
            <pc:docMk/>
            <pc:sldMk cId="1663353444" sldId="1140"/>
            <ac:picMk id="9" creationId="{BFB0FE0B-B795-42A0-8FE3-751CB1E6B59B}"/>
          </ac:picMkLst>
        </pc:picChg>
        <pc:picChg chg="add">
          <ac:chgData name="Mattia Checchin" userId="b2613d97-6710-485b-baa9-741ffdf1a5b5" providerId="ADAL" clId="{CC1A0E09-1C72-4B65-921A-AAA847D201B7}" dt="2021-02-16T22:08:19.999" v="5181"/>
          <ac:picMkLst>
            <pc:docMk/>
            <pc:sldMk cId="1663353444" sldId="1140"/>
            <ac:picMk id="10" creationId="{02055560-547B-4289-BA97-13AA3B5A446F}"/>
          </ac:picMkLst>
        </pc:picChg>
      </pc:sldChg>
      <pc:sldChg chg="add del">
        <pc:chgData name="Mattia Checchin" userId="b2613d97-6710-485b-baa9-741ffdf1a5b5" providerId="ADAL" clId="{CC1A0E09-1C72-4B65-921A-AAA847D201B7}" dt="2021-02-16T22:07:49.782" v="5179" actId="2696"/>
        <pc:sldMkLst>
          <pc:docMk/>
          <pc:sldMk cId="3760588806" sldId="1140"/>
        </pc:sldMkLst>
      </pc:sldChg>
      <pc:sldMasterChg chg="delSldLayout">
        <pc:chgData name="Mattia Checchin" userId="b2613d97-6710-485b-baa9-741ffdf1a5b5" providerId="ADAL" clId="{CC1A0E09-1C72-4B65-921A-AAA847D201B7}" dt="2021-02-16T22:27:32.745" v="6286" actId="2696"/>
        <pc:sldMasterMkLst>
          <pc:docMk/>
          <pc:sldMasterMk cId="0" sldId="2147483648"/>
        </pc:sldMasterMkLst>
        <pc:sldLayoutChg chg="del">
          <pc:chgData name="Mattia Checchin" userId="b2613d97-6710-485b-baa9-741ffdf1a5b5" providerId="ADAL" clId="{CC1A0E09-1C72-4B65-921A-AAA847D201B7}" dt="2021-02-16T22:27:32.745" v="6286" actId="2696"/>
          <pc:sldLayoutMkLst>
            <pc:docMk/>
            <pc:sldMasterMk cId="0" sldId="2147483648"/>
            <pc:sldLayoutMk cId="63603741" sldId="2147484106"/>
          </pc:sldLayoutMkLst>
        </pc:sldLayoutChg>
        <pc:sldLayoutChg chg="del">
          <pc:chgData name="Mattia Checchin" userId="b2613d97-6710-485b-baa9-741ffdf1a5b5" providerId="ADAL" clId="{CC1A0E09-1C72-4B65-921A-AAA847D201B7}" dt="2021-02-16T16:53:15.904" v="218" actId="2696"/>
          <pc:sldLayoutMkLst>
            <pc:docMk/>
            <pc:sldMasterMk cId="0" sldId="2147483648"/>
            <pc:sldLayoutMk cId="3088049648" sldId="214748410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2/17/21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2/17/21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2A476BE2-0E77-4B6F-B859-31261AF98CF6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B8CA9445-8B88-434A-B1FD-8B40B9619A0E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D423EF67-6BAB-46A8-90D3-D87C6F5C4565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6420DD9A-8B97-4FDD-A705-BA4AAB8362E2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97F460F-6C56-4774-BD2B-8C50746811E6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F29BF763-2917-4DBE-91EA-091EC3B7C202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1BF00EC3-7607-4308-A647-ED876681D558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48D26DC8-4B40-403E-B921-40ED492B1CA7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9ADDD1B-2EF2-46F3-84A4-A4A68A2887AA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9FC63C5-2707-4703-A012-8332C9E67D9C}" type="datetime1">
              <a:rPr lang="en-US" altLang="en-US" smtClean="0"/>
              <a:t>2/17/21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020142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/>
              <a:t>Innovative Materials and Surface Treatments for SRF Applications</a:t>
            </a:r>
            <a:endParaRPr lang="en-US" altLang="en-US" sz="3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771427"/>
            <a:ext cx="7526338" cy="315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u="sng" dirty="0">
                <a:latin typeface="Helvetica" panose="020B0604020202020204" pitchFamily="34" charset="0"/>
                <a:ea typeface="Geneva" pitchFamily="121" charset="-128"/>
              </a:rPr>
              <a:t>M. Checchin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, D. Bafia, S. Belomestnykh, G. Eremeev, B. Giaccone, A. Grassellino, M. Martinello, A. Romanenko, T. Spina, S. Posen, and G. Wu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8F127-78E7-4475-8167-FAF938A7F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8A78E9-7E34-4E81-9E5E-783CBEE1A1D6}"/>
              </a:ext>
            </a:extLst>
          </p:cNvPr>
          <p:cNvSpPr txBox="1">
            <a:spLocks/>
          </p:cNvSpPr>
          <p:nvPr/>
        </p:nvSpPr>
        <p:spPr>
          <a:xfrm>
            <a:off x="1051560" y="3105173"/>
            <a:ext cx="7040880" cy="6476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4 K operation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0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D6885-921D-49CF-ADF9-D23EE1EE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04546"/>
            <a:ext cx="5606510" cy="5361100"/>
          </a:xfrm>
        </p:spPr>
        <p:txBody>
          <a:bodyPr/>
          <a:lstStyle/>
          <a:p>
            <a:r>
              <a:rPr lang="en-US" dirty="0"/>
              <a:t>CW operation with conduction cooling of Nb3Sn 650 MHz cavity was demonstrated up to 6 MV/m!</a:t>
            </a:r>
          </a:p>
          <a:p>
            <a:pPr lvl="1"/>
            <a:r>
              <a:rPr lang="en-US" dirty="0"/>
              <a:t>This is allowed by the low Rs at 4.2 K due to the high Tc of Nb3Sn (~18 K)</a:t>
            </a:r>
          </a:p>
          <a:p>
            <a:pPr lvl="1"/>
            <a:endParaRPr lang="en-US" dirty="0"/>
          </a:p>
          <a:p>
            <a:r>
              <a:rPr lang="en-US" dirty="0"/>
              <a:t>Others A15 superconductors might allow for even higher operation CW gradients</a:t>
            </a:r>
          </a:p>
          <a:p>
            <a:pPr lvl="1"/>
            <a:r>
              <a:rPr lang="en-US" dirty="0"/>
              <a:t>Nb3Ge (Tc ~ 23 K)</a:t>
            </a:r>
          </a:p>
          <a:p>
            <a:pPr lvl="1"/>
            <a:endParaRPr lang="en-US" dirty="0"/>
          </a:p>
          <a:p>
            <a:r>
              <a:rPr lang="en-US" dirty="0"/>
              <a:t>CVD deposition allow to deposit all the A15 phases conformally inside resonators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B538C-7A73-4816-8C4C-CCDA79A9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43906-857D-4A45-B578-B9A1CBAB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7A064-5803-448E-A10D-8991D27E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094" y="37755"/>
            <a:ext cx="2998923" cy="29779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8403E1-0AC2-4F38-83C6-8A5A94095045}"/>
              </a:ext>
            </a:extLst>
          </p:cNvPr>
          <p:cNvSpPr/>
          <p:nvPr/>
        </p:nvSpPr>
        <p:spPr>
          <a:xfrm>
            <a:off x="6583095" y="3015658"/>
            <a:ext cx="2250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31EFE"/>
                </a:solidFill>
              </a:rPr>
              <a:t>R C Dhuley et al </a:t>
            </a:r>
            <a:r>
              <a:rPr lang="fr-FR" sz="1200" dirty="0" err="1">
                <a:solidFill>
                  <a:srgbClr val="331EFE"/>
                </a:solidFill>
              </a:rPr>
              <a:t>Supercond</a:t>
            </a:r>
            <a:r>
              <a:rPr lang="fr-FR" sz="1200" dirty="0">
                <a:solidFill>
                  <a:srgbClr val="331EFE"/>
                </a:solidFill>
              </a:rPr>
              <a:t>. </a:t>
            </a:r>
            <a:r>
              <a:rPr lang="fr-FR" sz="1200" dirty="0" err="1">
                <a:solidFill>
                  <a:srgbClr val="331EFE"/>
                </a:solidFill>
              </a:rPr>
              <a:t>Sci</a:t>
            </a:r>
            <a:r>
              <a:rPr lang="fr-FR" sz="1200" dirty="0">
                <a:solidFill>
                  <a:srgbClr val="331EFE"/>
                </a:solidFill>
              </a:rPr>
              <a:t>. </a:t>
            </a:r>
            <a:r>
              <a:rPr lang="fr-FR" sz="1200" dirty="0" err="1">
                <a:solidFill>
                  <a:srgbClr val="331EFE"/>
                </a:solidFill>
              </a:rPr>
              <a:t>Technol</a:t>
            </a:r>
            <a:r>
              <a:rPr lang="fr-FR" sz="1200" dirty="0">
                <a:solidFill>
                  <a:srgbClr val="331EFE"/>
                </a:solidFill>
              </a:rPr>
              <a:t>. 33 06LT01 (2020)</a:t>
            </a:r>
            <a:endParaRPr lang="en-US" sz="1200" dirty="0">
              <a:solidFill>
                <a:srgbClr val="331EF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7A490-EC67-4B8A-924C-82BE983E5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Conduction cooling of SRF cavities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50DDA79-CACF-4BBF-AF40-2EBF8237C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9" r="2962"/>
          <a:stretch/>
        </p:blipFill>
        <p:spPr bwMode="auto">
          <a:xfrm>
            <a:off x="5990095" y="3536979"/>
            <a:ext cx="3153906" cy="25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E47665-61A0-42B8-A0C6-57328C423649}"/>
              </a:ext>
            </a:extLst>
          </p:cNvPr>
          <p:cNvSpPr/>
          <p:nvPr/>
        </p:nvSpPr>
        <p:spPr>
          <a:xfrm>
            <a:off x="6359737" y="5988647"/>
            <a:ext cx="1348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1EFE"/>
                </a:solidFill>
              </a:rPr>
              <a:t>S. Posen, et al.</a:t>
            </a:r>
            <a:endParaRPr lang="en-US" sz="1400" dirty="0">
              <a:solidFill>
                <a:srgbClr val="331E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6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8F127-78E7-4475-8167-FAF938A7F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F361BD-26D2-4801-A797-9AF417894BF6}"/>
              </a:ext>
            </a:extLst>
          </p:cNvPr>
          <p:cNvSpPr txBox="1">
            <a:spLocks/>
          </p:cNvSpPr>
          <p:nvPr/>
        </p:nvSpPr>
        <p:spPr>
          <a:xfrm>
            <a:off x="1051560" y="2493011"/>
            <a:ext cx="7040880" cy="187197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High coherence resonators for quantum information science and sensing</a:t>
            </a:r>
          </a:p>
        </p:txBody>
      </p:sp>
    </p:spTree>
    <p:extLst>
      <p:ext uri="{BB962C8B-B14F-4D97-AF65-F5344CB8AC3E}">
        <p14:creationId xmlns:p14="http://schemas.microsoft.com/office/powerpoint/2010/main" val="403863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0ED5-5687-4BC6-B74C-528F7C45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Two-level systems in bulk </a:t>
            </a:r>
            <a:r>
              <a:rPr lang="en-US" dirty="0" err="1"/>
              <a:t>Nb</a:t>
            </a:r>
            <a:r>
              <a:rPr lang="en-US" dirty="0"/>
              <a:t> SRF cavities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F02F74-C16C-44B0-85AF-62C253613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798" y="2252426"/>
            <a:ext cx="3086984" cy="209227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7BA16-249C-4F23-8A36-A81F0DEF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E49AA-B800-493A-B6CA-4725F8F9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2B711-526C-4390-9E23-257F7543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297" y="3106750"/>
            <a:ext cx="3451391" cy="29178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92A110-3837-4E84-ADD0-A02E1ED0AEC6}"/>
              </a:ext>
            </a:extLst>
          </p:cNvPr>
          <p:cNvSpPr/>
          <p:nvPr/>
        </p:nvSpPr>
        <p:spPr>
          <a:xfrm>
            <a:off x="4835471" y="5941401"/>
            <a:ext cx="4874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331EFE"/>
                </a:solidFill>
              </a:rPr>
              <a:t>A. Romanenko et al. Phys. Rev. Applied 13, 034032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5D0F7C-4206-4B04-9B98-BD7552460B4A}"/>
              </a:ext>
            </a:extLst>
          </p:cNvPr>
          <p:cNvSpPr txBox="1"/>
          <p:nvPr/>
        </p:nvSpPr>
        <p:spPr>
          <a:xfrm>
            <a:off x="226993" y="4394675"/>
            <a:ext cx="52074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By removing the oxide layer Nb SRF cavities can reach Q-factors of the order of 1e10 in </a:t>
            </a:r>
            <a:r>
              <a:rPr lang="en-US" dirty="0" err="1">
                <a:solidFill>
                  <a:schemeClr val="accent6"/>
                </a:solidFill>
              </a:rPr>
              <a:t>mK</a:t>
            </a:r>
            <a:r>
              <a:rPr lang="en-US" dirty="0">
                <a:solidFill>
                  <a:schemeClr val="accent6"/>
                </a:solidFill>
              </a:rPr>
              <a:t> range</a:t>
            </a:r>
          </a:p>
          <a:p>
            <a:pPr marL="800100" lvl="1" indent="-342900">
              <a:buFont typeface="Times New Roman" panose="02020603050405020304" pitchFamily="18" charset="0"/>
              <a:buChar char="─"/>
            </a:pPr>
            <a:r>
              <a:rPr lang="en-US" sz="2000" dirty="0">
                <a:solidFill>
                  <a:schemeClr val="accent6"/>
                </a:solidFill>
              </a:rPr>
              <a:t>QIS previous state f the art was 1e8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7DCB1-5FCF-4101-AC55-8D807D3D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36" y="1278899"/>
            <a:ext cx="2050507" cy="1827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E76E6-9E08-4BAB-B9E3-B3EC06EB5548}"/>
              </a:ext>
            </a:extLst>
          </p:cNvPr>
          <p:cNvSpPr txBox="1"/>
          <p:nvPr/>
        </p:nvSpPr>
        <p:spPr>
          <a:xfrm>
            <a:off x="226993" y="769164"/>
            <a:ext cx="8686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At </a:t>
            </a:r>
            <a:r>
              <a:rPr lang="en-US" dirty="0" err="1">
                <a:solidFill>
                  <a:schemeClr val="accent6"/>
                </a:solidFill>
              </a:rPr>
              <a:t>mK</a:t>
            </a:r>
            <a:r>
              <a:rPr lang="en-US" dirty="0">
                <a:solidFill>
                  <a:schemeClr val="accent6"/>
                </a:solidFill>
              </a:rPr>
              <a:t> temperatures losses are dominated by two-level systems </a:t>
            </a:r>
            <a:r>
              <a:rPr lang="en-US" sz="2000" dirty="0">
                <a:solidFill>
                  <a:schemeClr val="accent6"/>
                </a:solidFill>
              </a:rPr>
              <a:t>Dipole moments in the oxide</a:t>
            </a:r>
          </a:p>
          <a:p>
            <a:pPr marL="800100" lvl="1" indent="-342900">
              <a:buFont typeface="Times New Roman" panose="02020603050405020304" pitchFamily="18" charset="0"/>
              <a:buChar char="─"/>
            </a:pPr>
            <a:r>
              <a:rPr lang="en-US" sz="2000" dirty="0">
                <a:solidFill>
                  <a:schemeClr val="accent6"/>
                </a:solidFill>
              </a:rPr>
              <a:t>Dangling bonds</a:t>
            </a:r>
          </a:p>
          <a:p>
            <a:pPr marL="800100" lvl="1" indent="-342900">
              <a:buFont typeface="Times New Roman" panose="02020603050405020304" pitchFamily="18" charset="0"/>
              <a:buChar char="─"/>
            </a:pPr>
            <a:r>
              <a:rPr lang="en-US" sz="2000" dirty="0">
                <a:solidFill>
                  <a:schemeClr val="accent6"/>
                </a:solidFill>
              </a:rPr>
              <a:t>Collective motions</a:t>
            </a:r>
          </a:p>
          <a:p>
            <a:pPr marL="800100" lvl="1" indent="-342900">
              <a:buFont typeface="Times New Roman" panose="02020603050405020304" pitchFamily="18" charset="0"/>
              <a:buChar char="─"/>
            </a:pPr>
            <a:r>
              <a:rPr lang="en-US" sz="2000" dirty="0">
                <a:solidFill>
                  <a:schemeClr val="accent6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0951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1D00-7AB6-4A90-A652-2691A0CE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materials to suppress TLS dissipation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A274-DE4E-4F5E-95AF-1E24978D1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new CVD/ALD system allows for the mitigation of TLS in SRF cavities:</a:t>
            </a:r>
          </a:p>
          <a:p>
            <a:pPr lvl="1"/>
            <a:r>
              <a:rPr lang="en-US" sz="2400" dirty="0"/>
              <a:t>High T treatment to remove oxide ( T &gt; 800 C)</a:t>
            </a:r>
          </a:p>
          <a:p>
            <a:pPr lvl="1"/>
            <a:r>
              <a:rPr lang="en-US" sz="2400" dirty="0"/>
              <a:t>Deposition of nm thick crystalline insulating layer to avoid further oxidation</a:t>
            </a:r>
          </a:p>
          <a:p>
            <a:pPr lvl="2"/>
            <a:r>
              <a:rPr lang="en-US" sz="2400" dirty="0"/>
              <a:t>Al2O3</a:t>
            </a:r>
          </a:p>
          <a:p>
            <a:pPr lvl="2"/>
            <a:r>
              <a:rPr lang="en-US" sz="2400" dirty="0" err="1"/>
              <a:t>SiN</a:t>
            </a:r>
            <a:endParaRPr lang="en-US" sz="2400" dirty="0"/>
          </a:p>
          <a:p>
            <a:pPr lvl="2"/>
            <a:r>
              <a:rPr lang="en-US" sz="2400" dirty="0"/>
              <a:t>...</a:t>
            </a:r>
          </a:p>
          <a:p>
            <a:pPr lvl="2"/>
            <a:endParaRPr lang="en-US" sz="2400" dirty="0"/>
          </a:p>
          <a:p>
            <a:r>
              <a:rPr lang="en-US" sz="2800" dirty="0"/>
              <a:t>TLS-free resonators are a transformative technology in QIS and sensing areas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0DB2A-3C3C-46AB-A989-6C83CB32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2B1B6-65D0-4037-89C6-4F80D5CF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16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Quantum Science SPG | Strategic Planning Workshop 2017</a:t>
            </a:r>
            <a:endParaRPr 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88969" y="1068117"/>
                <a:ext cx="3403204" cy="4970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Arial" panose="020B0604020202020204" pitchFamily="34" charset="0"/>
                  <a:buChar char="•"/>
                  <a:defRPr>
                    <a:solidFill>
                      <a:schemeClr val="accent6"/>
                    </a:solidFill>
                  </a:defRPr>
                </a:lvl1pPr>
                <a:lvl2pPr marL="800100" lvl="1" indent="-342900">
                  <a:buFont typeface="Times New Roman" panose="02020603050405020304" pitchFamily="18" charset="0"/>
                  <a:buChar char="─"/>
                  <a:defRPr sz="2000">
                    <a:solidFill>
                      <a:schemeClr val="accent6"/>
                    </a:solidFill>
                  </a:defRPr>
                </a:lvl2pPr>
              </a:lstStyle>
              <a:p>
                <a:r>
                  <a:rPr lang="en-US" sz="2200" dirty="0"/>
                  <a:t>Higher quality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/>
                  <a:t> enables longer coherence time</a:t>
                </a:r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200" dirty="0"/>
                  <a:t>currently with 3D architecture of qubits</a:t>
                </a:r>
              </a:p>
              <a:p>
                <a:endParaRPr lang="en-US" sz="1800" dirty="0"/>
              </a:p>
              <a:p>
                <a:r>
                  <a:rPr lang="en-US" sz="2200" dirty="0"/>
                  <a:t>SRF technology capable to provide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lvl="1"/>
                <a:r>
                  <a:rPr lang="en-US" dirty="0"/>
                  <a:t>3D qubits with x1000 longer coherence</a:t>
                </a:r>
              </a:p>
              <a:p>
                <a:endParaRPr lang="en-US" sz="1800" dirty="0"/>
              </a:p>
              <a:p>
                <a:r>
                  <a:rPr lang="en-US" sz="2200" dirty="0"/>
                  <a:t>SRF technology promises longer coherence time quantum computers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9" y="1068117"/>
                <a:ext cx="3403204" cy="4970591"/>
              </a:xfrm>
              <a:prstGeom prst="rect">
                <a:avLst/>
              </a:prstGeom>
              <a:blipFill>
                <a:blip r:embed="rId2"/>
                <a:stretch>
                  <a:fillRect l="-2151" t="-858" r="-2688" b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itle 2"/>
          <p:cNvSpPr txBox="1">
            <a:spLocks/>
          </p:cNvSpPr>
          <p:nvPr/>
        </p:nvSpPr>
        <p:spPr>
          <a:xfrm>
            <a:off x="211463" y="40530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SRF technology to enable high coherence qubits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D48B1F-2504-4365-A36D-5DB362344B4E}"/>
              </a:ext>
            </a:extLst>
          </p:cNvPr>
          <p:cNvGrpSpPr/>
          <p:nvPr/>
        </p:nvGrpSpPr>
        <p:grpSpPr>
          <a:xfrm>
            <a:off x="3878633" y="925052"/>
            <a:ext cx="5228977" cy="5001318"/>
            <a:chOff x="3506071" y="1041241"/>
            <a:chExt cx="5760489" cy="46862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4968" y="1519053"/>
              <a:ext cx="4079530" cy="256285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t="7625"/>
            <a:stretch/>
          </p:blipFill>
          <p:spPr>
            <a:xfrm>
              <a:off x="3506074" y="4264625"/>
              <a:ext cx="1619167" cy="92981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406470" y="4271693"/>
              <a:ext cx="1857611" cy="1455842"/>
              <a:chOff x="7314363" y="2047150"/>
              <a:chExt cx="1857611" cy="145584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1880" y="2047150"/>
                <a:ext cx="1486939" cy="98419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314363" y="3133660"/>
                <a:ext cx="1857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err="1">
                    <a:solidFill>
                      <a:srgbClr val="0006FE"/>
                    </a:solidFill>
                  </a:rPr>
                  <a:t>Transmon</a:t>
                </a:r>
                <a:r>
                  <a:rPr lang="en-US" sz="900" dirty="0">
                    <a:solidFill>
                      <a:srgbClr val="0006FE"/>
                    </a:solidFill>
                  </a:rPr>
                  <a:t> 3D architecture</a:t>
                </a:r>
              </a:p>
              <a:p>
                <a:pPr algn="ctr"/>
                <a:r>
                  <a:rPr lang="en-US" sz="900" dirty="0">
                    <a:solidFill>
                      <a:srgbClr val="0006FE"/>
                    </a:solidFill>
                  </a:rPr>
                  <a:t>H. Paik </a:t>
                </a:r>
                <a:r>
                  <a:rPr lang="en-US" sz="900" i="1" dirty="0">
                    <a:solidFill>
                      <a:srgbClr val="0006FE"/>
                    </a:solidFill>
                  </a:rPr>
                  <a:t>et al.</a:t>
                </a:r>
                <a:r>
                  <a:rPr lang="en-US" sz="900" dirty="0">
                    <a:solidFill>
                      <a:srgbClr val="0006FE"/>
                    </a:solidFill>
                  </a:rPr>
                  <a:t>, Phys. Rev. Lett. (2011)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223606" y="4264627"/>
              <a:ext cx="2042954" cy="1421746"/>
              <a:chOff x="5889541" y="3355070"/>
              <a:chExt cx="2042954" cy="1421746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/>
              <a:srcRect l="2704" r="39987"/>
              <a:stretch/>
            </p:blipFill>
            <p:spPr>
              <a:xfrm>
                <a:off x="6169558" y="3355070"/>
                <a:ext cx="1482920" cy="1011253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889541" y="4407484"/>
                <a:ext cx="2042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0006FE"/>
                    </a:solidFill>
                  </a:rPr>
                  <a:t>Cooper-pair box</a:t>
                </a:r>
              </a:p>
              <a:p>
                <a:pPr algn="ctr"/>
                <a:r>
                  <a:rPr lang="en-US" sz="900" dirty="0">
                    <a:solidFill>
                      <a:srgbClr val="0006FE"/>
                    </a:solidFill>
                  </a:rPr>
                  <a:t>Y. Nakamura </a:t>
                </a:r>
                <a:r>
                  <a:rPr lang="en-US" sz="900" i="1" dirty="0">
                    <a:solidFill>
                      <a:srgbClr val="0006FE"/>
                    </a:solidFill>
                  </a:rPr>
                  <a:t>et al.</a:t>
                </a:r>
                <a:r>
                  <a:rPr lang="en-US" sz="900" dirty="0">
                    <a:solidFill>
                      <a:srgbClr val="0006FE"/>
                    </a:solidFill>
                  </a:rPr>
                  <a:t>, Nature (1999)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7219" y="5365814"/>
              <a:ext cx="14568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6FE"/>
                  </a:solidFill>
                </a:rPr>
                <a:t>SRF technology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506071" y="3907091"/>
              <a:ext cx="5474661" cy="346199"/>
              <a:chOff x="3440736" y="2947424"/>
              <a:chExt cx="5474661" cy="346199"/>
            </a:xfrm>
          </p:grpSpPr>
          <p:sp>
            <p:nvSpPr>
              <p:cNvPr id="7" name="Arrow: Right 6"/>
              <p:cNvSpPr/>
              <p:nvPr/>
            </p:nvSpPr>
            <p:spPr>
              <a:xfrm rot="10800000">
                <a:off x="3440736" y="2947424"/>
                <a:ext cx="5474661" cy="346199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992078" y="2955744"/>
                <a:ext cx="5164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&gt; 1 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76856" y="2951813"/>
                <a:ext cx="9861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1 - 1000 </a:t>
                </a:r>
                <a:r>
                  <a:rPr lang="el-GR" sz="1400" dirty="0">
                    <a:solidFill>
                      <a:schemeClr val="bg1"/>
                    </a:solidFill>
                  </a:rPr>
                  <a:t>μ</a:t>
                </a:r>
                <a:r>
                  <a:rPr lang="en-US" sz="14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34755" y="2956381"/>
                <a:ext cx="8899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1 - 100 ns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58292" y="3592402"/>
              <a:ext cx="6238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6">
                      <a:lumMod val="50000"/>
                    </a:schemeClr>
                  </a:solidFill>
                </a:rPr>
                <a:t>Qubit</a:t>
              </a:r>
            </a:p>
            <a:p>
              <a:pPr algn="ctr"/>
              <a:r>
                <a:rPr lang="en-US" sz="1100" dirty="0">
                  <a:solidFill>
                    <a:schemeClr val="accent6">
                      <a:lumMod val="50000"/>
                    </a:schemeClr>
                  </a:solidFill>
                </a:rPr>
                <a:t>lifetime</a:t>
              </a:r>
            </a:p>
          </p:txBody>
        </p:sp>
        <p:sp>
          <p:nvSpPr>
            <p:cNvPr id="11" name="Star: 5 Points 10"/>
            <p:cNvSpPr/>
            <p:nvPr/>
          </p:nvSpPr>
          <p:spPr>
            <a:xfrm>
              <a:off x="8429243" y="1316992"/>
              <a:ext cx="333365" cy="27432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011380" y="1041241"/>
              <a:ext cx="11100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SRF resonators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8105959" y="1629514"/>
              <a:ext cx="333365" cy="44054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10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Mattia Checchin | Scientist Emeriti Seminar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9BB6CE0-F4E8-2145-B1E0-E28FEB09D849}"/>
              </a:ext>
            </a:extLst>
          </p:cNvPr>
          <p:cNvSpPr/>
          <p:nvPr/>
        </p:nvSpPr>
        <p:spPr>
          <a:xfrm>
            <a:off x="228600" y="3610224"/>
            <a:ext cx="5629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6FE"/>
                </a:solidFill>
                <a:cs typeface="Calibri" panose="020F0502020204030204" pitchFamily="34" charset="0"/>
              </a:rPr>
              <a:t>J. </a:t>
            </a:r>
            <a:r>
              <a:rPr lang="en-US" sz="1400" dirty="0" err="1">
                <a:solidFill>
                  <a:srgbClr val="0006FE"/>
                </a:solidFill>
                <a:cs typeface="Calibri" panose="020F0502020204030204" pitchFamily="34" charset="0"/>
              </a:rPr>
              <a:t>Jaeckel</a:t>
            </a:r>
            <a:r>
              <a:rPr lang="en-US" sz="1400" dirty="0">
                <a:solidFill>
                  <a:srgbClr val="0006FE"/>
                </a:solidFill>
                <a:cs typeface="Calibri" panose="020F0502020204030204" pitchFamily="34" charset="0"/>
              </a:rPr>
              <a:t> and A. Ringwald, Phys. Lett. B 659, 509 (2008)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A9B4019-43A0-8B43-9ACB-6123FB4EB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41" y="960934"/>
            <a:ext cx="3979085" cy="1737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FB1009-D552-46A8-BAF1-ED168919DA78}"/>
              </a:ext>
            </a:extLst>
          </p:cNvPr>
          <p:cNvSpPr/>
          <p:nvPr/>
        </p:nvSpPr>
        <p:spPr>
          <a:xfrm>
            <a:off x="4995303" y="1184694"/>
            <a:ext cx="4251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6FE"/>
                </a:solidFill>
                <a:cs typeface="Calibri" panose="020F0502020204030204" pitchFamily="34" charset="0"/>
              </a:rPr>
              <a:t>https://indico.physics.lbl.gov/event/939/contributions/4371/attachments/2162/2915/DarkSRF-Aspen-2.pdf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5831D5-11CA-470C-A839-835D7C58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Dark photon searches</a:t>
            </a:r>
          </a:p>
        </p:txBody>
      </p:sp>
      <p:pic>
        <p:nvPicPr>
          <p:cNvPr id="11" name="Picture 10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58DB3E92-B150-41BE-A0DE-CE9F50258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944" y="1821610"/>
            <a:ext cx="696328" cy="2038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81FD9-18ED-4C87-8B0C-1DF558E5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83" y="2810563"/>
            <a:ext cx="3244681" cy="75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7CCD5F-C221-4E05-AF58-E8D936665B3E}"/>
              </a:ext>
            </a:extLst>
          </p:cNvPr>
          <p:cNvSpPr txBox="1"/>
          <p:nvPr/>
        </p:nvSpPr>
        <p:spPr>
          <a:xfrm>
            <a:off x="181406" y="4066196"/>
            <a:ext cx="40340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Q</a:t>
            </a:r>
            <a:r>
              <a:rPr lang="en-US" baseline="-25000" dirty="0">
                <a:solidFill>
                  <a:schemeClr val="accent6"/>
                </a:solidFill>
              </a:rPr>
              <a:t>DET</a:t>
            </a:r>
            <a:r>
              <a:rPr lang="en-US" dirty="0">
                <a:solidFill>
                  <a:schemeClr val="accent6"/>
                </a:solidFill>
              </a:rPr>
              <a:t>, Q</a:t>
            </a:r>
            <a:r>
              <a:rPr lang="en-US" baseline="-25000" dirty="0">
                <a:solidFill>
                  <a:schemeClr val="accent6"/>
                </a:solidFill>
              </a:rPr>
              <a:t>EM</a:t>
            </a:r>
            <a:r>
              <a:rPr lang="en-US" dirty="0">
                <a:solidFill>
                  <a:schemeClr val="accent6"/>
                </a:solidFill>
              </a:rPr>
              <a:t> &lt; 10</a:t>
            </a:r>
            <a:r>
              <a:rPr lang="en-US" baseline="30000" dirty="0">
                <a:solidFill>
                  <a:schemeClr val="accent6"/>
                </a:solidFill>
              </a:rPr>
              <a:t>5</a:t>
            </a:r>
            <a:r>
              <a:rPr lang="en-US" dirty="0">
                <a:solidFill>
                  <a:schemeClr val="accent6"/>
                </a:solidFill>
              </a:rPr>
              <a:t> so far used</a:t>
            </a:r>
            <a:endParaRPr lang="en-US" baseline="300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Q</a:t>
            </a:r>
            <a:r>
              <a:rPr lang="en-US" baseline="-25000" dirty="0">
                <a:solidFill>
                  <a:schemeClr val="accent6"/>
                </a:solidFill>
              </a:rPr>
              <a:t>DET</a:t>
            </a:r>
            <a:r>
              <a:rPr lang="en-US" dirty="0">
                <a:solidFill>
                  <a:schemeClr val="accent6"/>
                </a:solidFill>
              </a:rPr>
              <a:t>, Q</a:t>
            </a:r>
            <a:r>
              <a:rPr lang="en-US" baseline="-25000" dirty="0">
                <a:solidFill>
                  <a:schemeClr val="accent6"/>
                </a:solidFill>
              </a:rPr>
              <a:t>EM</a:t>
            </a:r>
            <a:r>
              <a:rPr lang="en-US" dirty="0">
                <a:solidFill>
                  <a:schemeClr val="accent6"/>
                </a:solidFill>
              </a:rPr>
              <a:t> &gt; 10</a:t>
            </a:r>
            <a:r>
              <a:rPr lang="en-US" baseline="30000" dirty="0">
                <a:solidFill>
                  <a:schemeClr val="accent6"/>
                </a:solidFill>
              </a:rPr>
              <a:t>10</a:t>
            </a:r>
            <a:r>
              <a:rPr lang="en-US" dirty="0">
                <a:solidFill>
                  <a:schemeClr val="accent6"/>
                </a:solidFill>
              </a:rPr>
              <a:t> SRF can offer several orders of magnitude improvement in sensitivity to </a:t>
            </a:r>
            <a:r>
              <a:rPr lang="en-US" dirty="0">
                <a:solidFill>
                  <a:schemeClr val="accent6"/>
                </a:solidFill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lang="en-US" baseline="30000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AC3F0-A8E4-4DE0-8D98-42A6F6CC4350}"/>
              </a:ext>
            </a:extLst>
          </p:cNvPr>
          <p:cNvSpPr txBox="1"/>
          <p:nvPr/>
        </p:nvSpPr>
        <p:spPr>
          <a:xfrm>
            <a:off x="5642703" y="766870"/>
            <a:ext cx="272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DarkSRF</a:t>
            </a:r>
            <a:r>
              <a:rPr lang="en-US" dirty="0">
                <a:solidFill>
                  <a:schemeClr val="accent6"/>
                </a:solidFill>
              </a:rPr>
              <a:t>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AE998-CD86-4B17-908E-3EBA29FEC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871" y="3960450"/>
            <a:ext cx="4251267" cy="27448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961F8C-5D6C-409F-8940-C6FD1F9EB59C}"/>
              </a:ext>
            </a:extLst>
          </p:cNvPr>
          <p:cNvCxnSpPr/>
          <p:nvPr/>
        </p:nvCxnSpPr>
        <p:spPr>
          <a:xfrm>
            <a:off x="4562580" y="811201"/>
            <a:ext cx="0" cy="555085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Image result for dark SRF">
            <a:extLst>
              <a:ext uri="{FF2B5EF4-FFF2-40B4-BE49-F238E27FC236}">
                <a16:creationId xmlns:a16="http://schemas.microsoft.com/office/drawing/2014/main" id="{DB085040-6D66-4A4F-B231-7466E5C5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97" y="1822059"/>
            <a:ext cx="3057663" cy="20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2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8F127-78E7-4475-8167-FAF938A7F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F361BD-26D2-4801-A797-9AF417894BF6}"/>
              </a:ext>
            </a:extLst>
          </p:cNvPr>
          <p:cNvSpPr txBox="1">
            <a:spLocks/>
          </p:cNvSpPr>
          <p:nvPr/>
        </p:nvSpPr>
        <p:spPr>
          <a:xfrm>
            <a:off x="1051560" y="2808509"/>
            <a:ext cx="7040880" cy="12409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High Q-factor resonators for particles detection</a:t>
            </a:r>
          </a:p>
        </p:txBody>
      </p:sp>
    </p:spTree>
    <p:extLst>
      <p:ext uri="{BB962C8B-B14F-4D97-AF65-F5344CB8AC3E}">
        <p14:creationId xmlns:p14="http://schemas.microsoft.com/office/powerpoint/2010/main" val="1624443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3285-1C28-4A3C-B213-65A23D64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Axion searches: ADMX experiment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D363569-B16A-4208-AC39-997EE202A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920"/>
          <a:stretch/>
        </p:blipFill>
        <p:spPr>
          <a:xfrm>
            <a:off x="5608886" y="1170954"/>
            <a:ext cx="3306514" cy="43464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E1B00-3BBB-4485-B7E8-773744A9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Mattia Checchin | Scientist Emeriti Seminar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F1860-2A2F-42A6-95A7-EFADC53A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A5E7CB-6227-498D-9D0F-485C63295548}"/>
              </a:ext>
            </a:extLst>
          </p:cNvPr>
          <p:cNvSpPr txBox="1">
            <a:spLocks/>
          </p:cNvSpPr>
          <p:nvPr/>
        </p:nvSpPr>
        <p:spPr>
          <a:xfrm>
            <a:off x="228600" y="1043046"/>
            <a:ext cx="5118315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Frequency-tunable resonator is immersed in a multi-Tesla field</a:t>
            </a:r>
          </a:p>
          <a:p>
            <a:endParaRPr lang="en-US" dirty="0"/>
          </a:p>
          <a:p>
            <a:r>
              <a:rPr lang="en-US" dirty="0"/>
              <a:t>Hypothetical axion scatters on the field and converts into a photon in the resonator</a:t>
            </a:r>
          </a:p>
          <a:p>
            <a:endParaRPr lang="en-US" dirty="0"/>
          </a:p>
          <a:p>
            <a:r>
              <a:rPr lang="en-US" dirty="0"/>
              <a:t>High Q-factor allows for longer lived photons and therefore higher sensitivity to axions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0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368A-3EA0-4D66-910D-EB549A0F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Q-factors by means of SRF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D49B-CD3F-4B9A-B129-9AA4BA7F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56" y="824471"/>
            <a:ext cx="4661749" cy="5493682"/>
          </a:xfrm>
        </p:spPr>
        <p:txBody>
          <a:bodyPr/>
          <a:lstStyle/>
          <a:p>
            <a:r>
              <a:rPr lang="en-US" dirty="0"/>
              <a:t>High Hc2 SC materials operating in mixed state are good candidates</a:t>
            </a:r>
            <a:endParaRPr lang="en-US" sz="1600" dirty="0"/>
          </a:p>
          <a:p>
            <a:pPr lvl="1"/>
            <a:r>
              <a:rPr lang="en-US" dirty="0"/>
              <a:t>Nb3Sn cavity with cigar-like shape (</a:t>
            </a:r>
            <a:r>
              <a:rPr lang="en-US" dirty="0">
                <a:solidFill>
                  <a:srgbClr val="331EFE"/>
                </a:solidFill>
              </a:rPr>
              <a:t>S. Posen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Decrease the vortex surface resistance by add artificial pinning</a:t>
            </a:r>
          </a:p>
          <a:p>
            <a:pPr lvl="1"/>
            <a:r>
              <a:rPr lang="en-US" dirty="0"/>
              <a:t>Insulating precipitates in the material</a:t>
            </a:r>
          </a:p>
          <a:p>
            <a:pPr lvl="1"/>
            <a:r>
              <a:rPr lang="en-US" dirty="0"/>
              <a:t>Similar to what is done in SC magnets world</a:t>
            </a:r>
          </a:p>
          <a:p>
            <a:pPr lvl="1"/>
            <a:r>
              <a:rPr lang="en-US" dirty="0"/>
              <a:t>Possible with CVD/ALD process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45888-4BF9-49A1-8608-8868005C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51014-7E30-4AEC-9B68-42BAFFA4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454B98-E678-46EA-AA05-178FDA3DE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99" y="2725936"/>
            <a:ext cx="2939560" cy="3125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4C6E6-D957-447D-B8CC-9A5DE36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" r="1963" b="5474"/>
          <a:stretch/>
        </p:blipFill>
        <p:spPr>
          <a:xfrm>
            <a:off x="4712118" y="1046893"/>
            <a:ext cx="3913322" cy="13775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B3AD16-F45D-488B-BB16-7DA06041E349}"/>
              </a:ext>
            </a:extLst>
          </p:cNvPr>
          <p:cNvSpPr/>
          <p:nvPr/>
        </p:nvSpPr>
        <p:spPr>
          <a:xfrm>
            <a:off x="4944593" y="5794933"/>
            <a:ext cx="4025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6FE"/>
                </a:solidFill>
                <a:cs typeface="Calibri" panose="020F0502020204030204" pitchFamily="34" charset="0"/>
              </a:rPr>
              <a:t>M. Checchin, A. Grassellino, Phys. Rev. Applied 14, 044018 (2020)</a:t>
            </a:r>
          </a:p>
        </p:txBody>
      </p:sp>
    </p:spTree>
    <p:extLst>
      <p:ext uri="{BB962C8B-B14F-4D97-AF65-F5344CB8AC3E}">
        <p14:creationId xmlns:p14="http://schemas.microsoft.com/office/powerpoint/2010/main" val="21706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59E0-B19C-1849-83F9-D1C3610D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A8864-4195-7D4E-9DDF-4D2B03F10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033971"/>
            <a:ext cx="7336349" cy="519214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Innovative materials are interesting because they can allow for: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Unprecedented high gradients in SRF cavities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High Q-factor operation at 4.2 K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High coherence in SRF based quantum bits for HEP applications</a:t>
            </a:r>
          </a:p>
          <a:p>
            <a:pPr lvl="1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High sensitivity detectors for BSM particles (axions, dark photons, …)</a:t>
            </a:r>
          </a:p>
          <a:p>
            <a:pPr lvl="1"/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Development of CVD/ALD technique for coating SRF cavities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versatile tool for conformal deposition of innovative materials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D2654-CBE0-D74A-B0EA-E647FF3C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76C17-1590-D94E-8484-66250278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54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8F127-78E7-4475-8167-FAF938A7F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9297-1923-49BC-9FD0-8C5D4167E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3156261"/>
            <a:ext cx="6827520" cy="54547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212616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E12E-0286-41E8-8305-9B388171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CVD and ALD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D604-3514-4004-8FC5-D87BDB79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3893949" cy="2677724"/>
          </a:xfrm>
        </p:spPr>
        <p:txBody>
          <a:bodyPr/>
          <a:lstStyle/>
          <a:p>
            <a:r>
              <a:rPr lang="en-US" dirty="0"/>
              <a:t>CVD and ALD allow for the deposition of a large variety of materials</a:t>
            </a:r>
          </a:p>
          <a:p>
            <a:pPr lvl="1"/>
            <a:r>
              <a:rPr lang="en-US" dirty="0"/>
              <a:t>The process is conformal and not line-of-sight</a:t>
            </a:r>
          </a:p>
          <a:p>
            <a:pPr lvl="1"/>
            <a:r>
              <a:rPr lang="en-US" dirty="0"/>
              <a:t>Perfect for resonating 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AAD1F-2895-478D-AC9D-9DB43414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DFD0-5EEB-4C0F-A04F-D5F930B6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1AD4EB6-AE85-4683-B21B-009FC302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80" y="1043047"/>
            <a:ext cx="4630119" cy="235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5AF5C1-0628-4230-BA1B-4ACE8F22C10F}"/>
              </a:ext>
            </a:extLst>
          </p:cNvPr>
          <p:cNvSpPr txBox="1">
            <a:spLocks/>
          </p:cNvSpPr>
          <p:nvPr/>
        </p:nvSpPr>
        <p:spPr>
          <a:xfrm>
            <a:off x="228599" y="3828222"/>
            <a:ext cx="8535753" cy="21618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allows for the deposition of metastable compounds since the reaction is kinetically driven</a:t>
            </a:r>
          </a:p>
          <a:p>
            <a:pPr lvl="1"/>
            <a:r>
              <a:rPr lang="en-US" dirty="0"/>
              <a:t>E.g.: Nb3Ge can be deposited by CVD process at ~800 C without non-stoichiometric precipitates. In contrast powder reaction must be performed at ~1900 C followed by rapid T-quench to avoid formation of spurious phases.</a:t>
            </a:r>
          </a:p>
        </p:txBody>
      </p:sp>
    </p:spTree>
    <p:extLst>
      <p:ext uri="{BB962C8B-B14F-4D97-AF65-F5344CB8AC3E}">
        <p14:creationId xmlns:p14="http://schemas.microsoft.com/office/powerpoint/2010/main" val="296209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7FC8-F323-441E-87AC-5D36EF0C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Versatile CVD/ALD reactor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BDB3F-554B-48C0-BDD1-FCD2E2B8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635FD-9B56-4BDF-BA35-EE63B514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B5DAE2-4C12-4834-8C10-313EB81C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113" r="21996"/>
          <a:stretch>
            <a:fillRect/>
          </a:stretch>
        </p:blipFill>
        <p:spPr bwMode="auto">
          <a:xfrm rot="120000">
            <a:off x="4878386" y="1536035"/>
            <a:ext cx="2603501" cy="36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DD4A8-84AC-4665-89D2-FAEE825D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1" t="12492" r="37720" b="7729"/>
          <a:stretch>
            <a:fillRect/>
          </a:stretch>
        </p:blipFill>
        <p:spPr bwMode="auto">
          <a:xfrm>
            <a:off x="7037415" y="1487372"/>
            <a:ext cx="1877985" cy="428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B0CC89-85C6-4B23-A2CA-39DC8AFC8D42}"/>
              </a:ext>
            </a:extLst>
          </p:cNvPr>
          <p:cNvSpPr txBox="1"/>
          <p:nvPr/>
        </p:nvSpPr>
        <p:spPr>
          <a:xfrm>
            <a:off x="228600" y="891040"/>
            <a:ext cx="50718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Fermilab invested in the procurement of a versatile CVD/ALD system capable of depositing on meter-long accelerator cavities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Allows for a variety of different materials</a:t>
            </a:r>
          </a:p>
          <a:p>
            <a:pPr marL="800100" lvl="1" indent="-342900">
              <a:buFont typeface="Calibri" panose="020F0502020204030204" pitchFamily="34" charset="0"/>
              <a:buChar char="―"/>
            </a:pPr>
            <a:r>
              <a:rPr lang="en-US" dirty="0">
                <a:solidFill>
                  <a:schemeClr val="accent6"/>
                </a:solidFill>
              </a:rPr>
              <a:t>Superconductors</a:t>
            </a:r>
          </a:p>
          <a:p>
            <a:pPr marL="800100" lvl="1" indent="-342900">
              <a:buFont typeface="Calibri" panose="020F0502020204030204" pitchFamily="34" charset="0"/>
              <a:buChar char="―"/>
            </a:pPr>
            <a:r>
              <a:rPr lang="en-US" dirty="0">
                <a:solidFill>
                  <a:schemeClr val="accent6"/>
                </a:solidFill>
              </a:rPr>
              <a:t>Metals</a:t>
            </a:r>
          </a:p>
          <a:p>
            <a:pPr marL="800100" lvl="1" indent="-342900">
              <a:buFont typeface="Calibri" panose="020F0502020204030204" pitchFamily="34" charset="0"/>
              <a:buChar char="―"/>
            </a:pPr>
            <a:r>
              <a:rPr lang="en-US" dirty="0">
                <a:solidFill>
                  <a:schemeClr val="accent6"/>
                </a:solidFill>
              </a:rPr>
              <a:t>Insulators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Materials of interest: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A15 superconductors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Nitrides </a:t>
            </a:r>
            <a:r>
              <a:rPr lang="en-US" dirty="0" err="1">
                <a:solidFill>
                  <a:schemeClr val="accent6"/>
                </a:solidFill>
              </a:rPr>
              <a:t>supercodncutors</a:t>
            </a:r>
            <a:endParaRPr lang="en-US" dirty="0">
              <a:solidFill>
                <a:schemeClr val="accent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Al2O3, </a:t>
            </a:r>
            <a:r>
              <a:rPr lang="en-US" dirty="0" err="1">
                <a:solidFill>
                  <a:schemeClr val="accent6"/>
                </a:solidFill>
              </a:rPr>
              <a:t>SiN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9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18F127-78E7-4475-8167-FAF938A7F7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8A78E9-7E34-4E81-9E5E-783CBEE1A1D6}"/>
              </a:ext>
            </a:extLst>
          </p:cNvPr>
          <p:cNvSpPr txBox="1">
            <a:spLocks/>
          </p:cNvSpPr>
          <p:nvPr/>
        </p:nvSpPr>
        <p:spPr>
          <a:xfrm>
            <a:off x="1051560" y="3105173"/>
            <a:ext cx="7040880" cy="6476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SS and SIS structures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0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079D-D307-4647-A06F-4DC6873D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 and SIS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C25D0-0243-4614-8B66-3C869671E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43046"/>
                <a:ext cx="5373689" cy="4987867"/>
              </a:xfrm>
            </p:spPr>
            <p:txBody>
              <a:bodyPr/>
              <a:lstStyle/>
              <a:p>
                <a:r>
                  <a:rPr lang="en-US" dirty="0"/>
                  <a:t>Superconductor-superconductor (SS) and superconductor-insulator-superconductor structures are expected to delay vortex penetration</a:t>
                </a:r>
              </a:p>
              <a:p>
                <a:pPr lvl="1"/>
                <a:r>
                  <a:rPr lang="en-US" dirty="0"/>
                  <a:t>The SC layer on top must have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larger than the bulk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Vortex nucleation is delayed due to a lower sensitivity to surface defects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Higher accelerating gradient is expected for SRF cavities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C25D0-0243-4614-8B66-3C869671E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43046"/>
                <a:ext cx="5373689" cy="4987867"/>
              </a:xfrm>
              <a:blipFill>
                <a:blip r:embed="rId2"/>
                <a:stretch>
                  <a:fillRect l="-3292" t="-1711" r="-4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45572-F98B-40F2-A575-C7D0B8136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629F0-424C-4915-98E8-03803303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031D0-B5EA-4EA2-A9B4-B5D1E0F1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8" t="8141" r="6444" b="7326"/>
          <a:stretch/>
        </p:blipFill>
        <p:spPr>
          <a:xfrm>
            <a:off x="5811521" y="906910"/>
            <a:ext cx="3132434" cy="2308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430A2-572F-4B02-892C-BCEEE7847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7" t="13387" r="7737" b="2897"/>
          <a:stretch/>
        </p:blipFill>
        <p:spPr>
          <a:xfrm>
            <a:off x="5807217" y="3275438"/>
            <a:ext cx="3136738" cy="2308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C26297-C1DE-467B-A6FD-AC82619FFAF5}"/>
              </a:ext>
            </a:extLst>
          </p:cNvPr>
          <p:cNvSpPr/>
          <p:nvPr/>
        </p:nvSpPr>
        <p:spPr>
          <a:xfrm>
            <a:off x="6180138" y="5584721"/>
            <a:ext cx="2055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331EFE"/>
                </a:solidFill>
              </a:rPr>
              <a:t>Images from T. Kubo, </a:t>
            </a:r>
            <a:r>
              <a:rPr lang="en-US" sz="1400" dirty="0" err="1">
                <a:solidFill>
                  <a:srgbClr val="331EFE"/>
                </a:solidFill>
              </a:rPr>
              <a:t>Supercond</a:t>
            </a:r>
            <a:r>
              <a:rPr lang="en-US" sz="1400" dirty="0">
                <a:solidFill>
                  <a:srgbClr val="331EFE"/>
                </a:solidFill>
              </a:rPr>
              <a:t>. Sci. Technol. 30 023001 (2017)</a:t>
            </a:r>
          </a:p>
        </p:txBody>
      </p:sp>
    </p:spTree>
    <p:extLst>
      <p:ext uri="{BB962C8B-B14F-4D97-AF65-F5344CB8AC3E}">
        <p14:creationId xmlns:p14="http://schemas.microsoft.com/office/powerpoint/2010/main" val="147136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SS structures – vortex penetration delay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Mattia Checchin | AAC Workshop 2018, Breckenridge, CO, USA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6375B-C82C-44C7-B8E6-4879A3574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53010"/>
            <a:ext cx="3677361" cy="4987925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2691DD-5EAA-4549-B294-2C29F4CFAE42}"/>
              </a:ext>
            </a:extLst>
          </p:cNvPr>
          <p:cNvSpPr/>
          <p:nvPr/>
        </p:nvSpPr>
        <p:spPr>
          <a:xfrm>
            <a:off x="137160" y="5852778"/>
            <a:ext cx="8389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331EFE"/>
                </a:solidFill>
              </a:rPr>
              <a:t>M. Checchin et al., in proceedings of LINAC16, MSU, East Lansing, USA (2016)</a:t>
            </a:r>
          </a:p>
          <a:p>
            <a:pPr algn="just"/>
            <a:r>
              <a:rPr lang="en-US" sz="1400" dirty="0">
                <a:solidFill>
                  <a:srgbClr val="331EFE"/>
                </a:solidFill>
              </a:rPr>
              <a:t>T. Kubo, </a:t>
            </a:r>
            <a:r>
              <a:rPr lang="en-US" sz="1400" dirty="0" err="1">
                <a:solidFill>
                  <a:srgbClr val="331EFE"/>
                </a:solidFill>
              </a:rPr>
              <a:t>Supercond</a:t>
            </a:r>
            <a:r>
              <a:rPr lang="en-US" sz="1400" dirty="0">
                <a:solidFill>
                  <a:srgbClr val="331EFE"/>
                </a:solidFill>
              </a:rPr>
              <a:t>. Sci. Technol. 30 023001 (2017)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B8E195D-8CF4-4086-88D6-1210B70D70A3}"/>
              </a:ext>
            </a:extLst>
          </p:cNvPr>
          <p:cNvSpPr/>
          <p:nvPr/>
        </p:nvSpPr>
        <p:spPr>
          <a:xfrm>
            <a:off x="1158240" y="1493520"/>
            <a:ext cx="121920" cy="6248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C2AEC-F296-43EC-A110-559E15B76FE5}"/>
              </a:ext>
            </a:extLst>
          </p:cNvPr>
          <p:cNvSpPr txBox="1"/>
          <p:nvPr/>
        </p:nvSpPr>
        <p:spPr>
          <a:xfrm>
            <a:off x="1015458" y="112418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BL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3A2950A-48BC-422B-ABBC-71983637A5EA}"/>
              </a:ext>
            </a:extLst>
          </p:cNvPr>
          <p:cNvSpPr/>
          <p:nvPr/>
        </p:nvSpPr>
        <p:spPr>
          <a:xfrm>
            <a:off x="2286000" y="1493520"/>
            <a:ext cx="121920" cy="6248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6A087B-7317-49EB-A364-533AA6345A0C}"/>
              </a:ext>
            </a:extLst>
          </p:cNvPr>
          <p:cNvSpPr txBox="1"/>
          <p:nvPr/>
        </p:nvSpPr>
        <p:spPr>
          <a:xfrm>
            <a:off x="2113563" y="11241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S-S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4C59F-E3D8-4030-8C4F-56773177C383}"/>
              </a:ext>
            </a:extLst>
          </p:cNvPr>
          <p:cNvSpPr txBox="1"/>
          <p:nvPr/>
        </p:nvSpPr>
        <p:spPr>
          <a:xfrm>
            <a:off x="4057618" y="847189"/>
            <a:ext cx="4650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SS interface add an extra barrier to vortex nucleation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Top layer thickness and SC can be tuned to improve max field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D36946-6984-44E4-85F9-88874C42E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7"/>
          <a:stretch/>
        </p:blipFill>
        <p:spPr>
          <a:xfrm>
            <a:off x="4110584" y="2555951"/>
            <a:ext cx="4745433" cy="333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3D4E-278F-7947-8233-C405D1CC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SS structures – current redistribution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B807B-7B81-6F48-B9E6-CA67BFFD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063E4-7F4D-F348-A831-BB2044ED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E8615-9845-3D40-BDA3-F2E71CB86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87"/>
          <a:stretch/>
        </p:blipFill>
        <p:spPr>
          <a:xfrm>
            <a:off x="3935867" y="2202816"/>
            <a:ext cx="5190253" cy="3509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4A5A62-8C1B-114E-B7A3-5AB6F1FC14D7}"/>
              </a:ext>
            </a:extLst>
          </p:cNvPr>
          <p:cNvSpPr/>
          <p:nvPr/>
        </p:nvSpPr>
        <p:spPr>
          <a:xfrm>
            <a:off x="4386260" y="5966119"/>
            <a:ext cx="371480" cy="217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67A7E-7128-0845-B5E9-E0E080E35546}"/>
              </a:ext>
            </a:extLst>
          </p:cNvPr>
          <p:cNvSpPr/>
          <p:nvPr/>
        </p:nvSpPr>
        <p:spPr>
          <a:xfrm>
            <a:off x="2052576" y="5877230"/>
            <a:ext cx="5410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31EFE"/>
                </a:solidFill>
              </a:rPr>
              <a:t>V. </a:t>
            </a:r>
            <a:r>
              <a:rPr lang="en-US" sz="1400" dirty="0" err="1">
                <a:solidFill>
                  <a:srgbClr val="331EFE"/>
                </a:solidFill>
              </a:rPr>
              <a:t>Ngampruetikorn</a:t>
            </a:r>
            <a:r>
              <a:rPr lang="en-US" sz="1400" dirty="0">
                <a:solidFill>
                  <a:srgbClr val="331EFE"/>
                </a:solidFill>
              </a:rPr>
              <a:t> and J. Sauls, Phys. Rev. Research 1, 012015(R) (2019)</a:t>
            </a:r>
            <a:endParaRPr lang="en-US" sz="1400" dirty="0">
              <a:solidFill>
                <a:srgbClr val="331EFE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33054-1648-4F1A-92C8-B4ADB1C2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79" y="2077251"/>
            <a:ext cx="3626194" cy="3760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0C7BC7-86E6-40F0-A808-E29C6E4459A7}"/>
                  </a:ext>
                </a:extLst>
              </p:cNvPr>
              <p:cNvSpPr txBox="1"/>
              <p:nvPr/>
            </p:nvSpPr>
            <p:spPr>
              <a:xfrm>
                <a:off x="228601" y="853246"/>
                <a:ext cx="8686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</a:rPr>
                  <a:t>Dirty and large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SC layers push the current density peak in the clean bulk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</a:rPr>
                  <a:t>Cleaner SC can sustain higher current </a:t>
                </a:r>
                <a:r>
                  <a:rPr lang="en-US" dirty="0">
                    <a:solidFill>
                      <a:schemeClr val="accent6"/>
                    </a:solidFill>
                    <a:sym typeface="Wingdings" panose="05000000000000000000" pitchFamily="2" charset="2"/>
                  </a:rPr>
                  <a:t> higher superheating field</a:t>
                </a:r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0C7BC7-86E6-40F0-A808-E29C6E445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853246"/>
                <a:ext cx="8686800" cy="1200329"/>
              </a:xfrm>
              <a:prstGeom prst="rect">
                <a:avLst/>
              </a:prstGeom>
              <a:blipFill>
                <a:blip r:embed="rId4"/>
                <a:stretch>
                  <a:fillRect l="-982" t="-4061" r="-63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47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5F14-DB57-4E0C-9B21-24376863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 structures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F9E35C-2F1F-48F5-B85E-E26C18D0B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58" y="1656335"/>
            <a:ext cx="4572000" cy="42755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7DE2C-80DB-4F21-985F-61FB6ABC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Mattia Checchin | AAC Workshop 2018, Breckenridge, CO, USA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332FC-02A7-48AA-A100-9DAE8F6B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BD182-4B19-42D8-932B-934286941D1B}"/>
              </a:ext>
            </a:extLst>
          </p:cNvPr>
          <p:cNvSpPr/>
          <p:nvPr/>
        </p:nvSpPr>
        <p:spPr>
          <a:xfrm>
            <a:off x="806450" y="59318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>
                <a:solidFill>
                  <a:srgbClr val="331EFE"/>
                </a:solidFill>
              </a:rPr>
              <a:t>T. Kubo, </a:t>
            </a:r>
            <a:r>
              <a:rPr lang="en-US" sz="1400" dirty="0" err="1">
                <a:solidFill>
                  <a:srgbClr val="331EFE"/>
                </a:solidFill>
              </a:rPr>
              <a:t>Supercond</a:t>
            </a:r>
            <a:r>
              <a:rPr lang="en-US" sz="1400" dirty="0">
                <a:solidFill>
                  <a:srgbClr val="331EFE"/>
                </a:solidFill>
              </a:rPr>
              <a:t>. Sci. Technol. 30 023001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31257-2C45-42FE-ACD6-6B67EE014242}"/>
              </a:ext>
            </a:extLst>
          </p:cNvPr>
          <p:cNvSpPr txBox="1"/>
          <p:nvPr/>
        </p:nvSpPr>
        <p:spPr>
          <a:xfrm>
            <a:off x="1410347" y="981369"/>
            <a:ext cx="265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Nb3Sn-Insulator-Nb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6690F-A3A2-44CB-BA9F-A4B70896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733" y="3229915"/>
            <a:ext cx="4203904" cy="2701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ACABD-C148-4C88-9D5D-B6CDAD51C35A}"/>
              </a:ext>
            </a:extLst>
          </p:cNvPr>
          <p:cNvSpPr/>
          <p:nvPr/>
        </p:nvSpPr>
        <p:spPr>
          <a:xfrm>
            <a:off x="5286804" y="5931857"/>
            <a:ext cx="3507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331EFE"/>
                </a:solidFill>
              </a:rPr>
              <a:t>A. </a:t>
            </a:r>
            <a:r>
              <a:rPr lang="en-US" sz="1400" dirty="0" err="1">
                <a:solidFill>
                  <a:srgbClr val="331EFE"/>
                </a:solidFill>
              </a:rPr>
              <a:t>Gurevich</a:t>
            </a:r>
            <a:r>
              <a:rPr lang="en-US" sz="1400" dirty="0">
                <a:solidFill>
                  <a:srgbClr val="331EFE"/>
                </a:solidFill>
              </a:rPr>
              <a:t>, AIP Advances 5, 017112 (2015)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1D8CC-49CC-4733-A5EE-B6115CC4B771}"/>
              </a:ext>
            </a:extLst>
          </p:cNvPr>
          <p:cNvSpPr txBox="1"/>
          <p:nvPr/>
        </p:nvSpPr>
        <p:spPr>
          <a:xfrm>
            <a:off x="4569242" y="1073092"/>
            <a:ext cx="4422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Insulating layer acts as a trap for penetrating vortices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Top layer and insulating layer must be tuned to achieve the highest gradients</a:t>
            </a:r>
          </a:p>
        </p:txBody>
      </p:sp>
    </p:spTree>
    <p:extLst>
      <p:ext uri="{BB962C8B-B14F-4D97-AF65-F5344CB8AC3E}">
        <p14:creationId xmlns:p14="http://schemas.microsoft.com/office/powerpoint/2010/main" val="370163131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09860C485464AB156C1B4B6CD503F" ma:contentTypeVersion="12" ma:contentTypeDescription="Create a new document." ma:contentTypeScope="" ma:versionID="19e30121a560e96f85fa754267ac98a3">
  <xsd:schema xmlns:xsd="http://www.w3.org/2001/XMLSchema" xmlns:xs="http://www.w3.org/2001/XMLSchema" xmlns:p="http://schemas.microsoft.com/office/2006/metadata/properties" xmlns:ns1="http://schemas.microsoft.com/sharepoint/v3" xmlns:ns3="264966af-094c-4bfa-815c-d7b65f04468b" targetNamespace="http://schemas.microsoft.com/office/2006/metadata/properties" ma:root="true" ma:fieldsID="6bcc8da1b7b98162678725cac89246d7" ns1:_="" ns3:_="">
    <xsd:import namespace="http://schemas.microsoft.com/sharepoint/v3"/>
    <xsd:import namespace="264966af-094c-4bfa-815c-d7b65f0446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966af-094c-4bfa-815c-d7b65f044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4555F4-3541-4F75-9320-CB794901EE5B}">
  <ds:schemaRefs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264966af-094c-4bfa-815c-d7b65f04468b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905C0A9-BFCE-4DBD-AB00-250176E40F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AD7B13-AA08-4663-8B7B-261923A4B0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64966af-094c-4bfa-815c-d7b65f0446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15326</TotalTime>
  <Words>1183</Words>
  <Application>Microsoft Macintosh PowerPoint</Application>
  <PresentationFormat>On-screen Show (4:3)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Helvetica</vt:lpstr>
      <vt:lpstr>Symbol</vt:lpstr>
      <vt:lpstr>Times New Roman</vt:lpstr>
      <vt:lpstr>FNAL_TemplateMac_060514</vt:lpstr>
      <vt:lpstr>Fermilab: Footer Only</vt:lpstr>
      <vt:lpstr>Innovative Materials and Surface Treatments for SRF Applications</vt:lpstr>
      <vt:lpstr>Motivation</vt:lpstr>
      <vt:lpstr>CVD and ALD techniques</vt:lpstr>
      <vt:lpstr>Versatile CVD/ALD reactor</vt:lpstr>
      <vt:lpstr>PowerPoint Presentation</vt:lpstr>
      <vt:lpstr>SS and SIS structures</vt:lpstr>
      <vt:lpstr>SS structures – vortex penetration delay</vt:lpstr>
      <vt:lpstr> SS structures – current redistribution</vt:lpstr>
      <vt:lpstr>SIS structures</vt:lpstr>
      <vt:lpstr>PowerPoint Presentation</vt:lpstr>
      <vt:lpstr>Conduction cooling of SRF cavities</vt:lpstr>
      <vt:lpstr>PowerPoint Presentation</vt:lpstr>
      <vt:lpstr>Two-level systems in bulk Nb SRF cavities </vt:lpstr>
      <vt:lpstr>Innovative materials to suppress TLS dissipation</vt:lpstr>
      <vt:lpstr>PowerPoint Presentation</vt:lpstr>
      <vt:lpstr>Dark photon searches</vt:lpstr>
      <vt:lpstr>PowerPoint Presentation</vt:lpstr>
      <vt:lpstr>Axion searches: ADMX experiment</vt:lpstr>
      <vt:lpstr>High Q-factors by means of SRF materials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Mattia Checchin x 30517V</dc:creator>
  <cp:lastModifiedBy>Mattia Checchin</cp:lastModifiedBy>
  <cp:revision>353</cp:revision>
  <cp:lastPrinted>2014-01-20T19:40:21Z</cp:lastPrinted>
  <dcterms:created xsi:type="dcterms:W3CDTF">2017-05-03T20:44:21Z</dcterms:created>
  <dcterms:modified xsi:type="dcterms:W3CDTF">2021-02-17T17:02:09Z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0x010100AA309860C485464AB156C1B4B6CD503F</vt:lpwstr>
  </property>
</Properties>
</file>