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9B0A18-EA6A-4B38-BA00-00B5D6110537}" v="6" dt="2021-01-20T16:05:59.3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akore, Tarak (thakortk)" userId="76b20da6-e9bb-4a1e-acb5-ae325789d96e" providerId="ADAL" clId="{5C9B0A18-EA6A-4B38-BA00-00B5D6110537}"/>
    <pc:docChg chg="undo custSel addSld delSld modSld sldOrd">
      <pc:chgData name="Thakore, Tarak (thakortk)" userId="76b20da6-e9bb-4a1e-acb5-ae325789d96e" providerId="ADAL" clId="{5C9B0A18-EA6A-4B38-BA00-00B5D6110537}" dt="2021-01-20T19:40:50.112" v="5136" actId="20577"/>
      <pc:docMkLst>
        <pc:docMk/>
      </pc:docMkLst>
      <pc:sldChg chg="del">
        <pc:chgData name="Thakore, Tarak (thakortk)" userId="76b20da6-e9bb-4a1e-acb5-ae325789d96e" providerId="ADAL" clId="{5C9B0A18-EA6A-4B38-BA00-00B5D6110537}" dt="2021-01-20T10:46:06.608" v="3497" actId="2696"/>
        <pc:sldMkLst>
          <pc:docMk/>
          <pc:sldMk cId="2732315554" sldId="256"/>
        </pc:sldMkLst>
      </pc:sldChg>
      <pc:sldChg chg="addSp modSp mod">
        <pc:chgData name="Thakore, Tarak (thakortk)" userId="76b20da6-e9bb-4a1e-acb5-ae325789d96e" providerId="ADAL" clId="{5C9B0A18-EA6A-4B38-BA00-00B5D6110537}" dt="2021-01-20T19:40:50.112" v="5136" actId="20577"/>
        <pc:sldMkLst>
          <pc:docMk/>
          <pc:sldMk cId="4041657085" sldId="257"/>
        </pc:sldMkLst>
        <pc:spChg chg="mod">
          <ac:chgData name="Thakore, Tarak (thakortk)" userId="76b20da6-e9bb-4a1e-acb5-ae325789d96e" providerId="ADAL" clId="{5C9B0A18-EA6A-4B38-BA00-00B5D6110537}" dt="2021-01-20T09:31:43.070" v="982" actId="20577"/>
          <ac:spMkLst>
            <pc:docMk/>
            <pc:sldMk cId="4041657085" sldId="257"/>
            <ac:spMk id="2" creationId="{26A99FA9-BC59-45D0-8092-B33743F6326B}"/>
          </ac:spMkLst>
        </pc:spChg>
        <pc:spChg chg="mod">
          <ac:chgData name="Thakore, Tarak (thakortk)" userId="76b20da6-e9bb-4a1e-acb5-ae325789d96e" providerId="ADAL" clId="{5C9B0A18-EA6A-4B38-BA00-00B5D6110537}" dt="2021-01-20T19:40:50.112" v="5136" actId="20577"/>
          <ac:spMkLst>
            <pc:docMk/>
            <pc:sldMk cId="4041657085" sldId="257"/>
            <ac:spMk id="3" creationId="{E5012401-D359-4A07-B63B-D66CF5BDA0AB}"/>
          </ac:spMkLst>
        </pc:spChg>
        <pc:spChg chg="add mod">
          <ac:chgData name="Thakore, Tarak (thakortk)" userId="76b20da6-e9bb-4a1e-acb5-ae325789d96e" providerId="ADAL" clId="{5C9B0A18-EA6A-4B38-BA00-00B5D6110537}" dt="2021-01-20T13:17:21.377" v="4781" actId="20577"/>
          <ac:spMkLst>
            <pc:docMk/>
            <pc:sldMk cId="4041657085" sldId="257"/>
            <ac:spMk id="6" creationId="{C4E76DA7-5B46-4240-8374-F6B24E47D72F}"/>
          </ac:spMkLst>
        </pc:spChg>
        <pc:picChg chg="add mod">
          <ac:chgData name="Thakore, Tarak (thakortk)" userId="76b20da6-e9bb-4a1e-acb5-ae325789d96e" providerId="ADAL" clId="{5C9B0A18-EA6A-4B38-BA00-00B5D6110537}" dt="2021-01-20T13:15:02.025" v="4640" actId="14100"/>
          <ac:picMkLst>
            <pc:docMk/>
            <pc:sldMk cId="4041657085" sldId="257"/>
            <ac:picMk id="5" creationId="{A0D9C01D-D85B-4354-8EFE-11644D713A3B}"/>
          </ac:picMkLst>
        </pc:picChg>
      </pc:sldChg>
      <pc:sldChg chg="modSp new mod">
        <pc:chgData name="Thakore, Tarak (thakortk)" userId="76b20da6-e9bb-4a1e-acb5-ae325789d96e" providerId="ADAL" clId="{5C9B0A18-EA6A-4B38-BA00-00B5D6110537}" dt="2021-01-20T18:12:12.273" v="5133" actId="20577"/>
        <pc:sldMkLst>
          <pc:docMk/>
          <pc:sldMk cId="2470887044" sldId="258"/>
        </pc:sldMkLst>
        <pc:spChg chg="mod">
          <ac:chgData name="Thakore, Tarak (thakortk)" userId="76b20da6-e9bb-4a1e-acb5-ae325789d96e" providerId="ADAL" clId="{5C9B0A18-EA6A-4B38-BA00-00B5D6110537}" dt="2021-01-20T09:32:14.223" v="997" actId="20577"/>
          <ac:spMkLst>
            <pc:docMk/>
            <pc:sldMk cId="2470887044" sldId="258"/>
            <ac:spMk id="2" creationId="{A1A1361C-907C-46F9-81B2-8D2A1F807F4B}"/>
          </ac:spMkLst>
        </pc:spChg>
        <pc:spChg chg="mod">
          <ac:chgData name="Thakore, Tarak (thakortk)" userId="76b20da6-e9bb-4a1e-acb5-ae325789d96e" providerId="ADAL" clId="{5C9B0A18-EA6A-4B38-BA00-00B5D6110537}" dt="2021-01-20T18:12:12.273" v="5133" actId="20577"/>
          <ac:spMkLst>
            <pc:docMk/>
            <pc:sldMk cId="2470887044" sldId="258"/>
            <ac:spMk id="3" creationId="{C41DA353-14C7-4A20-A721-1A22DF9D27D2}"/>
          </ac:spMkLst>
        </pc:spChg>
      </pc:sldChg>
      <pc:sldChg chg="new del ord">
        <pc:chgData name="Thakore, Tarak (thakortk)" userId="76b20da6-e9bb-4a1e-acb5-ae325789d96e" providerId="ADAL" clId="{5C9B0A18-EA6A-4B38-BA00-00B5D6110537}" dt="2021-01-20T16:02:40.001" v="4866" actId="47"/>
        <pc:sldMkLst>
          <pc:docMk/>
          <pc:sldMk cId="3531062870" sldId="259"/>
        </pc:sldMkLst>
      </pc:sldChg>
      <pc:sldChg chg="modSp mod">
        <pc:chgData name="Thakore, Tarak (thakortk)" userId="76b20da6-e9bb-4a1e-acb5-ae325789d96e" providerId="ADAL" clId="{5C9B0A18-EA6A-4B38-BA00-00B5D6110537}" dt="2021-01-20T16:04:26.846" v="5046" actId="20577"/>
        <pc:sldMkLst>
          <pc:docMk/>
          <pc:sldMk cId="1263485503" sldId="260"/>
        </pc:sldMkLst>
        <pc:spChg chg="mod">
          <ac:chgData name="Thakore, Tarak (thakortk)" userId="76b20da6-e9bb-4a1e-acb5-ae325789d96e" providerId="ADAL" clId="{5C9B0A18-EA6A-4B38-BA00-00B5D6110537}" dt="2021-01-20T16:04:08.173" v="5031" actId="20577"/>
          <ac:spMkLst>
            <pc:docMk/>
            <pc:sldMk cId="1263485503" sldId="260"/>
            <ac:spMk id="2" creationId="{A09D6684-32AE-457A-A3A1-0589BC0E72FE}"/>
          </ac:spMkLst>
        </pc:spChg>
        <pc:spChg chg="mod">
          <ac:chgData name="Thakore, Tarak (thakortk)" userId="76b20da6-e9bb-4a1e-acb5-ae325789d96e" providerId="ADAL" clId="{5C9B0A18-EA6A-4B38-BA00-00B5D6110537}" dt="2021-01-20T16:04:26.846" v="5046" actId="20577"/>
          <ac:spMkLst>
            <pc:docMk/>
            <pc:sldMk cId="1263485503" sldId="260"/>
            <ac:spMk id="3" creationId="{DB1BD949-5AD5-4208-A79B-7762A2E9492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D84354-1735-4299-B4B8-832C063E19B2}" type="datetimeFigureOut">
              <a:rPr lang="en-US" smtClean="0"/>
              <a:t>1/20/2021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8E6B43-EBA9-4C69-8DD4-AEC2D9E9EC98}" type="slidenum">
              <a:rPr lang="en-US" smtClean="0"/>
              <a:t>‹#›</a:t>
            </a:fld>
            <a:endParaRPr lang="en-US"/>
          </a:p>
        </p:txBody>
      </p:sp>
    </p:spTree>
    <p:extLst>
      <p:ext uri="{BB962C8B-B14F-4D97-AF65-F5344CB8AC3E}">
        <p14:creationId xmlns:p14="http://schemas.microsoft.com/office/powerpoint/2010/main" val="1099708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796F0-FF01-49EC-B6BD-21DF83BC7E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C14233-68E2-4145-8A9C-017C30D244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8F75E3-D8FF-431F-B5F6-ECC66F9C1D3E}"/>
              </a:ext>
            </a:extLst>
          </p:cNvPr>
          <p:cNvSpPr>
            <a:spLocks noGrp="1"/>
          </p:cNvSpPr>
          <p:nvPr>
            <p:ph type="dt" sz="half" idx="10"/>
          </p:nvPr>
        </p:nvSpPr>
        <p:spPr/>
        <p:txBody>
          <a:bodyPr/>
          <a:lstStyle/>
          <a:p>
            <a:fld id="{32DE37B4-E94B-4741-8412-AD26609C16A9}" type="datetime1">
              <a:rPr lang="en-US" smtClean="0"/>
              <a:t>1/20/2021</a:t>
            </a:fld>
            <a:endParaRPr lang="en-US"/>
          </a:p>
        </p:txBody>
      </p:sp>
      <p:sp>
        <p:nvSpPr>
          <p:cNvPr id="5" name="Footer Placeholder 4">
            <a:extLst>
              <a:ext uri="{FF2B5EF4-FFF2-40B4-BE49-F238E27FC236}">
                <a16:creationId xmlns:a16="http://schemas.microsoft.com/office/drawing/2014/main" id="{492FF425-C265-4AF4-B26F-38BA7DBCA4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9E9A97-2C1C-4D91-967A-8C95D3BAA854}"/>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136384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9E7C-755C-45AD-A838-279E707964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7672BE-2EE4-461A-B2B4-1FC2F0EB66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5497C0-920B-470D-ABC5-674C3B389F17}"/>
              </a:ext>
            </a:extLst>
          </p:cNvPr>
          <p:cNvSpPr>
            <a:spLocks noGrp="1"/>
          </p:cNvSpPr>
          <p:nvPr>
            <p:ph type="dt" sz="half" idx="10"/>
          </p:nvPr>
        </p:nvSpPr>
        <p:spPr/>
        <p:txBody>
          <a:bodyPr/>
          <a:lstStyle/>
          <a:p>
            <a:fld id="{0731CE5B-BA27-4882-A9D9-9E86C078767A}" type="datetime1">
              <a:rPr lang="en-US" smtClean="0"/>
              <a:t>1/20/2021</a:t>
            </a:fld>
            <a:endParaRPr lang="en-US"/>
          </a:p>
        </p:txBody>
      </p:sp>
      <p:sp>
        <p:nvSpPr>
          <p:cNvPr id="5" name="Footer Placeholder 4">
            <a:extLst>
              <a:ext uri="{FF2B5EF4-FFF2-40B4-BE49-F238E27FC236}">
                <a16:creationId xmlns:a16="http://schemas.microsoft.com/office/drawing/2014/main" id="{1B1225BD-892F-4B4A-ABA9-938066C685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B8A0A5-0794-4365-9C7C-60727AA2F240}"/>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1133292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50BE48-AB41-4246-B1F0-B3CE78925C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5138A2-63D6-4195-8885-043AB817EA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156D3F-C18D-4121-8B9B-05D0B3182B40}"/>
              </a:ext>
            </a:extLst>
          </p:cNvPr>
          <p:cNvSpPr>
            <a:spLocks noGrp="1"/>
          </p:cNvSpPr>
          <p:nvPr>
            <p:ph type="dt" sz="half" idx="10"/>
          </p:nvPr>
        </p:nvSpPr>
        <p:spPr/>
        <p:txBody>
          <a:bodyPr/>
          <a:lstStyle/>
          <a:p>
            <a:fld id="{738D865D-A203-4754-BD9A-481F26B920AE}" type="datetime1">
              <a:rPr lang="en-US" smtClean="0"/>
              <a:t>1/20/2021</a:t>
            </a:fld>
            <a:endParaRPr lang="en-US"/>
          </a:p>
        </p:txBody>
      </p:sp>
      <p:sp>
        <p:nvSpPr>
          <p:cNvPr id="5" name="Footer Placeholder 4">
            <a:extLst>
              <a:ext uri="{FF2B5EF4-FFF2-40B4-BE49-F238E27FC236}">
                <a16:creationId xmlns:a16="http://schemas.microsoft.com/office/drawing/2014/main" id="{DF61A4B1-F388-4C70-A468-2A6DE21D74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16277D-F0BC-4254-880A-E74B65A26E83}"/>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1896779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A3750-BD04-4F37-8320-BD9BAB3DA5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19CA88-5052-4B34-B67E-D27CE5A2EF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09EDD3-C67F-4867-967D-E3ECC6C6F4A8}"/>
              </a:ext>
            </a:extLst>
          </p:cNvPr>
          <p:cNvSpPr>
            <a:spLocks noGrp="1"/>
          </p:cNvSpPr>
          <p:nvPr>
            <p:ph type="dt" sz="half" idx="10"/>
          </p:nvPr>
        </p:nvSpPr>
        <p:spPr/>
        <p:txBody>
          <a:bodyPr/>
          <a:lstStyle/>
          <a:p>
            <a:fld id="{6F12B2B0-8ABB-4483-8E4E-099A627D88A9}" type="datetime1">
              <a:rPr lang="en-US" smtClean="0"/>
              <a:t>1/20/2021</a:t>
            </a:fld>
            <a:endParaRPr lang="en-US"/>
          </a:p>
        </p:txBody>
      </p:sp>
      <p:sp>
        <p:nvSpPr>
          <p:cNvPr id="5" name="Footer Placeholder 4">
            <a:extLst>
              <a:ext uri="{FF2B5EF4-FFF2-40B4-BE49-F238E27FC236}">
                <a16:creationId xmlns:a16="http://schemas.microsoft.com/office/drawing/2014/main" id="{83A7F0A4-E4B0-4FB8-8A37-CB0A692200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8B9D16-92BC-4DA1-BC6A-216781D53F0F}"/>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2242914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97308-26E7-4C9F-9482-5F81127F11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A337BC-2EA5-48B0-B9BA-2FB5A8551A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FA6662-E5A0-4CBB-80F7-02805B0DA398}"/>
              </a:ext>
            </a:extLst>
          </p:cNvPr>
          <p:cNvSpPr>
            <a:spLocks noGrp="1"/>
          </p:cNvSpPr>
          <p:nvPr>
            <p:ph type="dt" sz="half" idx="10"/>
          </p:nvPr>
        </p:nvSpPr>
        <p:spPr/>
        <p:txBody>
          <a:bodyPr/>
          <a:lstStyle/>
          <a:p>
            <a:fld id="{E0456919-3B70-4D5F-B21A-7253376EA02A}" type="datetime1">
              <a:rPr lang="en-US" smtClean="0"/>
              <a:t>1/20/2021</a:t>
            </a:fld>
            <a:endParaRPr lang="en-US"/>
          </a:p>
        </p:txBody>
      </p:sp>
      <p:sp>
        <p:nvSpPr>
          <p:cNvPr id="5" name="Footer Placeholder 4">
            <a:extLst>
              <a:ext uri="{FF2B5EF4-FFF2-40B4-BE49-F238E27FC236}">
                <a16:creationId xmlns:a16="http://schemas.microsoft.com/office/drawing/2014/main" id="{B556EA17-8916-4A3D-8730-96C36AF3FB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C54BA-CD37-4E3B-9BF4-725605CC6BB7}"/>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2958254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EE43E-5B75-4838-A85F-F231971613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99BB53-12BD-4441-BA82-DE0C8AF0F8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33FCEF-9508-4713-B055-35859A78B0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47D22D-06E2-450F-ACE2-2E988DE448F4}"/>
              </a:ext>
            </a:extLst>
          </p:cNvPr>
          <p:cNvSpPr>
            <a:spLocks noGrp="1"/>
          </p:cNvSpPr>
          <p:nvPr>
            <p:ph type="dt" sz="half" idx="10"/>
          </p:nvPr>
        </p:nvSpPr>
        <p:spPr/>
        <p:txBody>
          <a:bodyPr/>
          <a:lstStyle/>
          <a:p>
            <a:fld id="{36E0EDA3-F97E-4A02-BF2F-C931A00934C5}" type="datetime1">
              <a:rPr lang="en-US" smtClean="0"/>
              <a:t>1/20/2021</a:t>
            </a:fld>
            <a:endParaRPr lang="en-US"/>
          </a:p>
        </p:txBody>
      </p:sp>
      <p:sp>
        <p:nvSpPr>
          <p:cNvPr id="6" name="Footer Placeholder 5">
            <a:extLst>
              <a:ext uri="{FF2B5EF4-FFF2-40B4-BE49-F238E27FC236}">
                <a16:creationId xmlns:a16="http://schemas.microsoft.com/office/drawing/2014/main" id="{D406FC35-4D45-4082-963D-20BE81421C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4AB7A6-0D13-4B5F-8431-4B3BB2930E22}"/>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2482858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5F07B-F9BC-486D-9630-27C7A6B7B7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D422B4-F13C-4969-B318-69311F24AA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4444A5-7E49-4238-A44E-FC2A6A2127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7CAA0B-47FF-451B-A53E-50281F4B80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013877-9897-46B3-987E-0C9B0BA2CF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BB564C-0E78-4529-BC46-6B70458940B8}"/>
              </a:ext>
            </a:extLst>
          </p:cNvPr>
          <p:cNvSpPr>
            <a:spLocks noGrp="1"/>
          </p:cNvSpPr>
          <p:nvPr>
            <p:ph type="dt" sz="half" idx="10"/>
          </p:nvPr>
        </p:nvSpPr>
        <p:spPr/>
        <p:txBody>
          <a:bodyPr/>
          <a:lstStyle/>
          <a:p>
            <a:fld id="{2923D23C-2D59-43F3-B21B-91BF87B6EE39}" type="datetime1">
              <a:rPr lang="en-US" smtClean="0"/>
              <a:t>1/20/2021</a:t>
            </a:fld>
            <a:endParaRPr lang="en-US"/>
          </a:p>
        </p:txBody>
      </p:sp>
      <p:sp>
        <p:nvSpPr>
          <p:cNvPr id="8" name="Footer Placeholder 7">
            <a:extLst>
              <a:ext uri="{FF2B5EF4-FFF2-40B4-BE49-F238E27FC236}">
                <a16:creationId xmlns:a16="http://schemas.microsoft.com/office/drawing/2014/main" id="{03A39627-3BDD-4A20-8E4F-59056E1C07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652F8-20D6-444D-80C5-2FF6BB75A052}"/>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3835174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4F64E-8683-4551-BEC1-B6A5DFFA0C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7554FD-9942-414E-B0B3-FFF744DF5ECA}"/>
              </a:ext>
            </a:extLst>
          </p:cNvPr>
          <p:cNvSpPr>
            <a:spLocks noGrp="1"/>
          </p:cNvSpPr>
          <p:nvPr>
            <p:ph type="dt" sz="half" idx="10"/>
          </p:nvPr>
        </p:nvSpPr>
        <p:spPr/>
        <p:txBody>
          <a:bodyPr/>
          <a:lstStyle/>
          <a:p>
            <a:fld id="{4AC3E09A-0D01-41AF-8507-030A34FCC887}" type="datetime1">
              <a:rPr lang="en-US" smtClean="0"/>
              <a:t>1/20/2021</a:t>
            </a:fld>
            <a:endParaRPr lang="en-US"/>
          </a:p>
        </p:txBody>
      </p:sp>
      <p:sp>
        <p:nvSpPr>
          <p:cNvPr id="4" name="Footer Placeholder 3">
            <a:extLst>
              <a:ext uri="{FF2B5EF4-FFF2-40B4-BE49-F238E27FC236}">
                <a16:creationId xmlns:a16="http://schemas.microsoft.com/office/drawing/2014/main" id="{19F77899-D8B0-42C1-81B7-4F6DEF0A41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399396-D54F-4FB3-A25D-579E9491C2D0}"/>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3748128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A49305-9E91-49A6-9AA5-7D35A3DBC14E}"/>
              </a:ext>
            </a:extLst>
          </p:cNvPr>
          <p:cNvSpPr>
            <a:spLocks noGrp="1"/>
          </p:cNvSpPr>
          <p:nvPr>
            <p:ph type="dt" sz="half" idx="10"/>
          </p:nvPr>
        </p:nvSpPr>
        <p:spPr/>
        <p:txBody>
          <a:bodyPr/>
          <a:lstStyle/>
          <a:p>
            <a:fld id="{EB7941EA-DF10-44E9-8182-BA249EC9737E}" type="datetime1">
              <a:rPr lang="en-US" smtClean="0"/>
              <a:t>1/20/2021</a:t>
            </a:fld>
            <a:endParaRPr lang="en-US"/>
          </a:p>
        </p:txBody>
      </p:sp>
      <p:sp>
        <p:nvSpPr>
          <p:cNvPr id="3" name="Footer Placeholder 2">
            <a:extLst>
              <a:ext uri="{FF2B5EF4-FFF2-40B4-BE49-F238E27FC236}">
                <a16:creationId xmlns:a16="http://schemas.microsoft.com/office/drawing/2014/main" id="{904999F0-A62F-4A86-9843-4D85F501D6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FC7545-1811-4898-BA81-6342C7F5A098}"/>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2043132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B33D0-D825-4CE8-9EA7-794B1A91E8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134B6A-2907-4363-8FB3-68AA85BA09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540ED3-ADB9-4D51-A594-FABB6BEFF4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8C2338-1FFF-4F5F-821B-FE5756EF909D}"/>
              </a:ext>
            </a:extLst>
          </p:cNvPr>
          <p:cNvSpPr>
            <a:spLocks noGrp="1"/>
          </p:cNvSpPr>
          <p:nvPr>
            <p:ph type="dt" sz="half" idx="10"/>
          </p:nvPr>
        </p:nvSpPr>
        <p:spPr/>
        <p:txBody>
          <a:bodyPr/>
          <a:lstStyle/>
          <a:p>
            <a:fld id="{63EF7670-9BC7-463E-9AA6-908E0D859D7A}" type="datetime1">
              <a:rPr lang="en-US" smtClean="0"/>
              <a:t>1/20/2021</a:t>
            </a:fld>
            <a:endParaRPr lang="en-US"/>
          </a:p>
        </p:txBody>
      </p:sp>
      <p:sp>
        <p:nvSpPr>
          <p:cNvPr id="6" name="Footer Placeholder 5">
            <a:extLst>
              <a:ext uri="{FF2B5EF4-FFF2-40B4-BE49-F238E27FC236}">
                <a16:creationId xmlns:a16="http://schemas.microsoft.com/office/drawing/2014/main" id="{F3A51047-33B8-463E-97F2-C975F1688B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CE85B6-4558-4F56-81BE-FA7F3FF059AF}"/>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40488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E4A8E-19AC-4500-A704-FE7C536348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E1B04A-3D15-4DA4-8C0D-EAEFAFE04C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EE4599-6CD6-432E-808A-FE4A9D515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29F17A-F666-4BEF-B5CB-DC5666FCF2C1}"/>
              </a:ext>
            </a:extLst>
          </p:cNvPr>
          <p:cNvSpPr>
            <a:spLocks noGrp="1"/>
          </p:cNvSpPr>
          <p:nvPr>
            <p:ph type="dt" sz="half" idx="10"/>
          </p:nvPr>
        </p:nvSpPr>
        <p:spPr/>
        <p:txBody>
          <a:bodyPr/>
          <a:lstStyle/>
          <a:p>
            <a:fld id="{AB21D9A9-26AC-4F1A-9C6A-2315354E51FB}" type="datetime1">
              <a:rPr lang="en-US" smtClean="0"/>
              <a:t>1/20/2021</a:t>
            </a:fld>
            <a:endParaRPr lang="en-US"/>
          </a:p>
        </p:txBody>
      </p:sp>
      <p:sp>
        <p:nvSpPr>
          <p:cNvPr id="6" name="Footer Placeholder 5">
            <a:extLst>
              <a:ext uri="{FF2B5EF4-FFF2-40B4-BE49-F238E27FC236}">
                <a16:creationId xmlns:a16="http://schemas.microsoft.com/office/drawing/2014/main" id="{417551F2-1780-430C-B579-70964ED0AF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E04EFE-D72A-4678-84A0-4B0452E585DE}"/>
              </a:ext>
            </a:extLst>
          </p:cNvPr>
          <p:cNvSpPr>
            <a:spLocks noGrp="1"/>
          </p:cNvSpPr>
          <p:nvPr>
            <p:ph type="sldNum" sz="quarter" idx="12"/>
          </p:nvPr>
        </p:nvSpPr>
        <p:spPr/>
        <p:txBody>
          <a:bodyPr/>
          <a:lstStyle/>
          <a:p>
            <a:fld id="{BD8BC26D-A46E-42A2-B2CD-A36380E2C682}" type="slidenum">
              <a:rPr lang="en-US" smtClean="0"/>
              <a:t>‹#›</a:t>
            </a:fld>
            <a:endParaRPr lang="en-US"/>
          </a:p>
        </p:txBody>
      </p:sp>
    </p:spTree>
    <p:extLst>
      <p:ext uri="{BB962C8B-B14F-4D97-AF65-F5344CB8AC3E}">
        <p14:creationId xmlns:p14="http://schemas.microsoft.com/office/powerpoint/2010/main" val="1929363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4214B3-E281-4B3D-B8F3-69EE7799D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65E249-A97D-41EC-8C6B-3B9804CAD4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8AC2C7-9CB9-4AFA-B81E-37202BB8F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FB471-1154-4872-9259-EB310F7F6A20}" type="datetime1">
              <a:rPr lang="en-US" smtClean="0"/>
              <a:t>1/20/2021</a:t>
            </a:fld>
            <a:endParaRPr lang="en-US"/>
          </a:p>
        </p:txBody>
      </p:sp>
      <p:sp>
        <p:nvSpPr>
          <p:cNvPr id="5" name="Footer Placeholder 4">
            <a:extLst>
              <a:ext uri="{FF2B5EF4-FFF2-40B4-BE49-F238E27FC236}">
                <a16:creationId xmlns:a16="http://schemas.microsoft.com/office/drawing/2014/main" id="{CD5E3B66-525F-4A33-9A59-A6D0CB04FA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806F61-55D3-4CDC-BEBC-B49BFF7E28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BC26D-A46E-42A2-B2CD-A36380E2C682}" type="slidenum">
              <a:rPr lang="en-US" smtClean="0"/>
              <a:t>‹#›</a:t>
            </a:fld>
            <a:endParaRPr lang="en-US"/>
          </a:p>
        </p:txBody>
      </p:sp>
    </p:spTree>
    <p:extLst>
      <p:ext uri="{BB962C8B-B14F-4D97-AF65-F5344CB8AC3E}">
        <p14:creationId xmlns:p14="http://schemas.microsoft.com/office/powerpoint/2010/main" val="1022125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D6684-32AE-457A-A3A1-0589BC0E72FE}"/>
              </a:ext>
            </a:extLst>
          </p:cNvPr>
          <p:cNvSpPr>
            <a:spLocks noGrp="1"/>
          </p:cNvSpPr>
          <p:nvPr>
            <p:ph type="ctrTitle"/>
          </p:nvPr>
        </p:nvSpPr>
        <p:spPr>
          <a:xfrm>
            <a:off x="803078" y="1122363"/>
            <a:ext cx="9968285" cy="2387600"/>
          </a:xfrm>
        </p:spPr>
        <p:txBody>
          <a:bodyPr>
            <a:normAutofit/>
          </a:bodyPr>
          <a:lstStyle/>
          <a:p>
            <a:r>
              <a:rPr lang="en-US" sz="5000" dirty="0"/>
              <a:t>Update on NOvA Feldman-Cousins</a:t>
            </a:r>
            <a:br>
              <a:rPr lang="en-US" sz="5000" dirty="0"/>
            </a:br>
            <a:r>
              <a:rPr lang="en-US" sz="5000" dirty="0"/>
              <a:t>Analyses for sterile neutrinos</a:t>
            </a:r>
          </a:p>
        </p:txBody>
      </p:sp>
      <p:sp>
        <p:nvSpPr>
          <p:cNvPr id="3" name="Subtitle 2">
            <a:extLst>
              <a:ext uri="{FF2B5EF4-FFF2-40B4-BE49-F238E27FC236}">
                <a16:creationId xmlns:a16="http://schemas.microsoft.com/office/drawing/2014/main" id="{DB1BD949-5AD5-4208-A79B-7762A2E94924}"/>
              </a:ext>
            </a:extLst>
          </p:cNvPr>
          <p:cNvSpPr>
            <a:spLocks noGrp="1"/>
          </p:cNvSpPr>
          <p:nvPr>
            <p:ph type="subTitle" idx="1"/>
          </p:nvPr>
        </p:nvSpPr>
        <p:spPr>
          <a:xfrm>
            <a:off x="1524000" y="4394518"/>
            <a:ext cx="9144000" cy="1655762"/>
          </a:xfrm>
        </p:spPr>
        <p:txBody>
          <a:bodyPr>
            <a:normAutofit/>
          </a:bodyPr>
          <a:lstStyle/>
          <a:p>
            <a:r>
              <a:rPr lang="en-US" dirty="0"/>
              <a:t>Tarak Thakore</a:t>
            </a:r>
          </a:p>
          <a:p>
            <a:r>
              <a:rPr lang="en-US"/>
              <a:t>January 20, 2021</a:t>
            </a:r>
            <a:endParaRPr lang="en-US" dirty="0"/>
          </a:p>
        </p:txBody>
      </p:sp>
      <p:pic>
        <p:nvPicPr>
          <p:cNvPr id="7" name="Picture 6" descr="A picture containing drawing&#10;&#10;Description automatically generated">
            <a:extLst>
              <a:ext uri="{FF2B5EF4-FFF2-40B4-BE49-F238E27FC236}">
                <a16:creationId xmlns:a16="http://schemas.microsoft.com/office/drawing/2014/main" id="{0F6EEA1C-2344-4DA1-9985-F8A0602CA7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4400" y="531383"/>
            <a:ext cx="2854960" cy="803698"/>
          </a:xfrm>
          <a:prstGeom prst="rect">
            <a:avLst/>
          </a:prstGeom>
        </p:spPr>
      </p:pic>
      <p:sp>
        <p:nvSpPr>
          <p:cNvPr id="4" name="Slide Number Placeholder 3">
            <a:extLst>
              <a:ext uri="{FF2B5EF4-FFF2-40B4-BE49-F238E27FC236}">
                <a16:creationId xmlns:a16="http://schemas.microsoft.com/office/drawing/2014/main" id="{F605E707-93E3-4D64-B030-BEE8109D89A8}"/>
              </a:ext>
            </a:extLst>
          </p:cNvPr>
          <p:cNvSpPr>
            <a:spLocks noGrp="1"/>
          </p:cNvSpPr>
          <p:nvPr>
            <p:ph type="sldNum" sz="quarter" idx="12"/>
          </p:nvPr>
        </p:nvSpPr>
        <p:spPr/>
        <p:txBody>
          <a:bodyPr/>
          <a:lstStyle/>
          <a:p>
            <a:fld id="{BD8BC26D-A46E-42A2-B2CD-A36380E2C682}" type="slidenum">
              <a:rPr lang="en-US" smtClean="0"/>
              <a:t>1</a:t>
            </a:fld>
            <a:endParaRPr lang="en-US"/>
          </a:p>
        </p:txBody>
      </p:sp>
    </p:spTree>
    <p:extLst>
      <p:ext uri="{BB962C8B-B14F-4D97-AF65-F5344CB8AC3E}">
        <p14:creationId xmlns:p14="http://schemas.microsoft.com/office/powerpoint/2010/main" val="1263485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99FA9-BC59-45D0-8092-B33743F6326B}"/>
              </a:ext>
            </a:extLst>
          </p:cNvPr>
          <p:cNvSpPr>
            <a:spLocks noGrp="1"/>
          </p:cNvSpPr>
          <p:nvPr>
            <p:ph type="title"/>
          </p:nvPr>
        </p:nvSpPr>
        <p:spPr/>
        <p:txBody>
          <a:bodyPr/>
          <a:lstStyle/>
          <a:p>
            <a:r>
              <a:rPr lang="en-US" dirty="0"/>
              <a:t>FC for NOvA sterile neutrino analyses - 1</a:t>
            </a:r>
          </a:p>
        </p:txBody>
      </p:sp>
      <p:sp>
        <p:nvSpPr>
          <p:cNvPr id="3" name="Content Placeholder 2">
            <a:extLst>
              <a:ext uri="{FF2B5EF4-FFF2-40B4-BE49-F238E27FC236}">
                <a16:creationId xmlns:a16="http://schemas.microsoft.com/office/drawing/2014/main" id="{E5012401-D359-4A07-B63B-D66CF5BDA0AB}"/>
              </a:ext>
            </a:extLst>
          </p:cNvPr>
          <p:cNvSpPr>
            <a:spLocks noGrp="1"/>
          </p:cNvSpPr>
          <p:nvPr>
            <p:ph idx="1"/>
          </p:nvPr>
        </p:nvSpPr>
        <p:spPr>
          <a:xfrm>
            <a:off x="838200" y="1825625"/>
            <a:ext cx="5721626" cy="4351338"/>
          </a:xfrm>
        </p:spPr>
        <p:txBody>
          <a:bodyPr>
            <a:normAutofit lnSpcReduction="10000"/>
          </a:bodyPr>
          <a:lstStyle/>
          <a:p>
            <a:r>
              <a:rPr lang="en-US" sz="2400" dirty="0"/>
              <a:t>Neutral current (NC) RHC sterile analysis</a:t>
            </a:r>
          </a:p>
          <a:p>
            <a:pPr lvl="1"/>
            <a:r>
              <a:rPr lang="en-US" sz="2000" dirty="0"/>
              <a:t>Follow up from Jacob Todd’s work</a:t>
            </a:r>
          </a:p>
          <a:p>
            <a:pPr lvl="1"/>
            <a:r>
              <a:rPr lang="en-US" sz="2000" dirty="0"/>
              <a:t>Constrains parameters (</a:t>
            </a:r>
            <a:r>
              <a:rPr lang="el-GR" sz="2000" dirty="0"/>
              <a:t>ϴ</a:t>
            </a:r>
            <a:r>
              <a:rPr lang="en-US" sz="2000" baseline="-25000" dirty="0"/>
              <a:t>24</a:t>
            </a:r>
            <a:r>
              <a:rPr lang="en-US" sz="2000" dirty="0"/>
              <a:t>-</a:t>
            </a:r>
            <a:r>
              <a:rPr lang="el-GR" sz="2000" dirty="0"/>
              <a:t> ϴ</a:t>
            </a:r>
            <a:r>
              <a:rPr lang="en-US" sz="2000" baseline="-25000" dirty="0"/>
              <a:t>34</a:t>
            </a:r>
            <a:r>
              <a:rPr lang="en-US" sz="2000" dirty="0"/>
              <a:t> ) in the (3+1) model</a:t>
            </a:r>
          </a:p>
          <a:p>
            <a:r>
              <a:rPr lang="en-US" sz="2400" dirty="0"/>
              <a:t>The draft of the NOvA paper for this analysis is under review. Following it, we will run an FC analysis with updated systematics list if needed and generate 1D and 2D parameter limits.</a:t>
            </a:r>
          </a:p>
          <a:p>
            <a:r>
              <a:rPr lang="en-US" sz="2400" dirty="0"/>
              <a:t>The FC code and the docker image built by Jacob in 2019 is still working fine. We are testing it on </a:t>
            </a:r>
            <a:r>
              <a:rPr lang="en-US" sz="2400" dirty="0" err="1"/>
              <a:t>novagpvms</a:t>
            </a:r>
            <a:r>
              <a:rPr lang="en-US" sz="2400" dirty="0"/>
              <a:t>, and probably run it on the </a:t>
            </a:r>
            <a:r>
              <a:rPr lang="en-US" sz="2400" dirty="0" err="1"/>
              <a:t>Fermigrid</a:t>
            </a:r>
            <a:r>
              <a:rPr lang="en-US" sz="2400" dirty="0"/>
              <a:t>, as it runs fast enough.</a:t>
            </a:r>
          </a:p>
        </p:txBody>
      </p:sp>
      <p:pic>
        <p:nvPicPr>
          <p:cNvPr id="5" name="Picture 4" descr="Chart&#10;&#10;Description automatically generated">
            <a:extLst>
              <a:ext uri="{FF2B5EF4-FFF2-40B4-BE49-F238E27FC236}">
                <a16:creationId xmlns:a16="http://schemas.microsoft.com/office/drawing/2014/main" id="{A0D9C01D-D85B-4354-8EFE-11644D713A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4253" y="2020611"/>
            <a:ext cx="4041914" cy="3045354"/>
          </a:xfrm>
          <a:prstGeom prst="rect">
            <a:avLst/>
          </a:prstGeom>
        </p:spPr>
      </p:pic>
      <p:sp>
        <p:nvSpPr>
          <p:cNvPr id="6" name="TextBox 5">
            <a:extLst>
              <a:ext uri="{FF2B5EF4-FFF2-40B4-BE49-F238E27FC236}">
                <a16:creationId xmlns:a16="http://schemas.microsoft.com/office/drawing/2014/main" id="{C4E76DA7-5B46-4240-8374-F6B24E47D72F}"/>
              </a:ext>
            </a:extLst>
          </p:cNvPr>
          <p:cNvSpPr txBox="1"/>
          <p:nvPr/>
        </p:nvSpPr>
        <p:spPr>
          <a:xfrm>
            <a:off x="7034253" y="5253633"/>
            <a:ext cx="4341412" cy="923330"/>
          </a:xfrm>
          <a:prstGeom prst="rect">
            <a:avLst/>
          </a:prstGeom>
          <a:noFill/>
        </p:spPr>
        <p:txBody>
          <a:bodyPr wrap="square" rtlCol="0">
            <a:spAutoFit/>
          </a:bodyPr>
          <a:lstStyle/>
          <a:p>
            <a:r>
              <a:rPr lang="en-US" dirty="0"/>
              <a:t>“Sterile Neutrino Search via Neutral-Current Disappearance with Antineutrinos in NOvA”,</a:t>
            </a:r>
          </a:p>
          <a:p>
            <a:r>
              <a:rPr lang="en-US" dirty="0"/>
              <a:t>M. </a:t>
            </a:r>
            <a:r>
              <a:rPr lang="en-US" dirty="0" err="1"/>
              <a:t>Wallbank</a:t>
            </a:r>
            <a:r>
              <a:rPr lang="en-US" dirty="0"/>
              <a:t>, Neutrino-2020 poster</a:t>
            </a:r>
          </a:p>
        </p:txBody>
      </p:sp>
      <p:sp>
        <p:nvSpPr>
          <p:cNvPr id="4" name="Slide Number Placeholder 3">
            <a:extLst>
              <a:ext uri="{FF2B5EF4-FFF2-40B4-BE49-F238E27FC236}">
                <a16:creationId xmlns:a16="http://schemas.microsoft.com/office/drawing/2014/main" id="{17E0DFCD-3E5F-40DE-94D9-1C47532CEDD9}"/>
              </a:ext>
            </a:extLst>
          </p:cNvPr>
          <p:cNvSpPr>
            <a:spLocks noGrp="1"/>
          </p:cNvSpPr>
          <p:nvPr>
            <p:ph type="sldNum" sz="quarter" idx="12"/>
          </p:nvPr>
        </p:nvSpPr>
        <p:spPr/>
        <p:txBody>
          <a:bodyPr/>
          <a:lstStyle/>
          <a:p>
            <a:fld id="{BD8BC26D-A46E-42A2-B2CD-A36380E2C682}" type="slidenum">
              <a:rPr lang="en-US" smtClean="0"/>
              <a:t>2</a:t>
            </a:fld>
            <a:endParaRPr lang="en-US"/>
          </a:p>
        </p:txBody>
      </p:sp>
    </p:spTree>
    <p:extLst>
      <p:ext uri="{BB962C8B-B14F-4D97-AF65-F5344CB8AC3E}">
        <p14:creationId xmlns:p14="http://schemas.microsoft.com/office/powerpoint/2010/main" val="404165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1361C-907C-46F9-81B2-8D2A1F807F4B}"/>
              </a:ext>
            </a:extLst>
          </p:cNvPr>
          <p:cNvSpPr>
            <a:spLocks noGrp="1"/>
          </p:cNvSpPr>
          <p:nvPr>
            <p:ph type="title"/>
          </p:nvPr>
        </p:nvSpPr>
        <p:spPr/>
        <p:txBody>
          <a:bodyPr/>
          <a:lstStyle/>
          <a:p>
            <a:r>
              <a:rPr lang="en-US" dirty="0"/>
              <a:t>FC for NOvA sterile neutrino analyses - 2</a:t>
            </a:r>
          </a:p>
        </p:txBody>
      </p:sp>
      <p:sp>
        <p:nvSpPr>
          <p:cNvPr id="3" name="Content Placeholder 2">
            <a:extLst>
              <a:ext uri="{FF2B5EF4-FFF2-40B4-BE49-F238E27FC236}">
                <a16:creationId xmlns:a16="http://schemas.microsoft.com/office/drawing/2014/main" id="{C41DA353-14C7-4A20-A721-1A22DF9D27D2}"/>
              </a:ext>
            </a:extLst>
          </p:cNvPr>
          <p:cNvSpPr>
            <a:spLocks noGrp="1"/>
          </p:cNvSpPr>
          <p:nvPr>
            <p:ph idx="1"/>
          </p:nvPr>
        </p:nvSpPr>
        <p:spPr/>
        <p:txBody>
          <a:bodyPr>
            <a:normAutofit fontScale="77500" lnSpcReduction="20000"/>
          </a:bodyPr>
          <a:lstStyle/>
          <a:p>
            <a:r>
              <a:rPr lang="en-US" sz="2400" dirty="0"/>
              <a:t>The first 2-detector (ND and FD) NOvA sterile analysis with both CC and NC event samples. </a:t>
            </a:r>
          </a:p>
          <a:p>
            <a:r>
              <a:rPr lang="en-US" sz="2400" dirty="0"/>
              <a:t>This analysis will provide limits on parameters in the (3+1) flavor model : </a:t>
            </a:r>
            <a:r>
              <a:rPr lang="el-GR" sz="2400" dirty="0"/>
              <a:t>ϴ</a:t>
            </a:r>
            <a:r>
              <a:rPr lang="en-US" sz="2400" baseline="-25000" dirty="0"/>
              <a:t>24</a:t>
            </a:r>
            <a:r>
              <a:rPr lang="en-US" sz="2400" dirty="0"/>
              <a:t>-</a:t>
            </a:r>
            <a:r>
              <a:rPr lang="el-GR" sz="2400" dirty="0"/>
              <a:t>Δ</a:t>
            </a:r>
            <a:r>
              <a:rPr lang="en-US" sz="2400" dirty="0"/>
              <a:t>m</a:t>
            </a:r>
            <a:r>
              <a:rPr lang="en-US" sz="2400" baseline="30000" dirty="0"/>
              <a:t>2</a:t>
            </a:r>
            <a:r>
              <a:rPr lang="en-US" sz="2400" baseline="-25000" dirty="0"/>
              <a:t>41</a:t>
            </a:r>
            <a:r>
              <a:rPr lang="en-US" sz="2400" dirty="0"/>
              <a:t>, </a:t>
            </a:r>
            <a:r>
              <a:rPr lang="el-GR" sz="2400" dirty="0"/>
              <a:t>ϴ</a:t>
            </a:r>
            <a:r>
              <a:rPr lang="en-US" sz="2400" baseline="-25000" dirty="0"/>
              <a:t>34</a:t>
            </a:r>
            <a:r>
              <a:rPr lang="en-US" sz="2400" dirty="0"/>
              <a:t>-</a:t>
            </a:r>
            <a:r>
              <a:rPr lang="el-GR" sz="2400" dirty="0"/>
              <a:t> Δ</a:t>
            </a:r>
            <a:r>
              <a:rPr lang="en-US" sz="2400" dirty="0"/>
              <a:t>m</a:t>
            </a:r>
            <a:r>
              <a:rPr lang="en-US" sz="2400" baseline="30000" dirty="0"/>
              <a:t>2</a:t>
            </a:r>
            <a:r>
              <a:rPr lang="en-US" sz="2400" baseline="-25000" dirty="0"/>
              <a:t>41</a:t>
            </a:r>
            <a:r>
              <a:rPr lang="en-US" sz="2400" dirty="0"/>
              <a:t>,</a:t>
            </a:r>
            <a:r>
              <a:rPr lang="el-GR" sz="2400" dirty="0"/>
              <a:t>ϴ</a:t>
            </a:r>
            <a:r>
              <a:rPr lang="en-US" sz="2400" baseline="-25000" dirty="0"/>
              <a:t>24</a:t>
            </a:r>
            <a:r>
              <a:rPr lang="en-US" sz="2400" dirty="0"/>
              <a:t>-</a:t>
            </a:r>
            <a:r>
              <a:rPr lang="el-GR" sz="2400" dirty="0"/>
              <a:t> ϴ</a:t>
            </a:r>
            <a:r>
              <a:rPr lang="en-US" sz="2400" baseline="-25000" dirty="0"/>
              <a:t>34</a:t>
            </a:r>
            <a:r>
              <a:rPr lang="en-US" sz="2400" dirty="0"/>
              <a:t> for NH and IH.</a:t>
            </a:r>
          </a:p>
          <a:p>
            <a:r>
              <a:rPr lang="en-US" sz="2400" dirty="0"/>
              <a:t>The </a:t>
            </a:r>
            <a:r>
              <a:rPr lang="en-US" sz="2400" dirty="0" err="1"/>
              <a:t>NuX</a:t>
            </a:r>
            <a:r>
              <a:rPr lang="en-US" sz="2400" dirty="0"/>
              <a:t> group in NOvA is developing two parallel analyses:</a:t>
            </a:r>
          </a:p>
          <a:p>
            <a:r>
              <a:rPr lang="en-US" sz="2400" dirty="0"/>
              <a:t>(1) Poisson likelihood covariance matrix fit – based on the </a:t>
            </a:r>
            <a:r>
              <a:rPr lang="en-US" sz="2400" dirty="0" err="1"/>
              <a:t>CAFAna</a:t>
            </a:r>
            <a:r>
              <a:rPr lang="en-US" sz="2400" dirty="0"/>
              <a:t> framework, developed at the University of Cincinnati (UC)</a:t>
            </a:r>
          </a:p>
          <a:p>
            <a:pPr lvl="1"/>
            <a:r>
              <a:rPr lang="en-US" sz="2000" dirty="0"/>
              <a:t>A new FC package has been created based on the 2020 3-flavor FC package and includes recent </a:t>
            </a:r>
            <a:r>
              <a:rPr lang="en-US" sz="2000" dirty="0" err="1"/>
              <a:t>CAFAna</a:t>
            </a:r>
            <a:r>
              <a:rPr lang="en-US" sz="2000" dirty="0"/>
              <a:t> framework updates for the UC group’s analysis. Implementation of the analysis code into this package is underway.</a:t>
            </a:r>
          </a:p>
          <a:p>
            <a:pPr lvl="1"/>
            <a:r>
              <a:rPr lang="en-US" sz="2000" dirty="0"/>
              <a:t>It will be ready for testing and benchmarking on the </a:t>
            </a:r>
            <a:r>
              <a:rPr lang="en-US" sz="2000" dirty="0" err="1"/>
              <a:t>novagpvm</a:t>
            </a:r>
            <a:r>
              <a:rPr lang="en-US" sz="2000" dirty="0"/>
              <a:t> machines in a few days. </a:t>
            </a:r>
          </a:p>
          <a:p>
            <a:pPr lvl="1"/>
            <a:r>
              <a:rPr lang="en-US" sz="2000" dirty="0"/>
              <a:t>A new SL7-based DIY docker image will be needed to test it on NERSC.</a:t>
            </a:r>
          </a:p>
          <a:p>
            <a:r>
              <a:rPr lang="en-US" sz="2400" dirty="0"/>
              <a:t>(2) Covariance Matrix Fit – based on the FNEX framework, developed at the University of Wisconsin (UW)</a:t>
            </a:r>
          </a:p>
          <a:p>
            <a:pPr lvl="1"/>
            <a:r>
              <a:rPr lang="en-US" sz="2000" dirty="0"/>
              <a:t>It will take some more effort to build a docker image with a different framework than </a:t>
            </a:r>
            <a:r>
              <a:rPr lang="en-US" sz="2000" dirty="0" err="1"/>
              <a:t>CAFAna</a:t>
            </a:r>
            <a:r>
              <a:rPr lang="en-US" sz="2000" dirty="0"/>
              <a:t>. So far, there was one meeting and some slack conversations with the UW group to discuss what’s needed to make it work. In contact with them for the follow ups.</a:t>
            </a:r>
          </a:p>
          <a:p>
            <a:r>
              <a:rPr lang="en-US" sz="2400" dirty="0"/>
              <a:t>The final FC runs will be performed either for one or both of the analyses, depending on available computing hours and robustness of the analysis, to be decided by the </a:t>
            </a:r>
            <a:r>
              <a:rPr lang="en-US" sz="2400" dirty="0" err="1"/>
              <a:t>NuX</a:t>
            </a:r>
            <a:r>
              <a:rPr lang="en-US" sz="2400" dirty="0"/>
              <a:t> conveners.</a:t>
            </a:r>
          </a:p>
        </p:txBody>
      </p:sp>
      <p:sp>
        <p:nvSpPr>
          <p:cNvPr id="4" name="Slide Number Placeholder 3">
            <a:extLst>
              <a:ext uri="{FF2B5EF4-FFF2-40B4-BE49-F238E27FC236}">
                <a16:creationId xmlns:a16="http://schemas.microsoft.com/office/drawing/2014/main" id="{A25F0C10-7CDD-4D86-AB8C-2BB4C9273BC9}"/>
              </a:ext>
            </a:extLst>
          </p:cNvPr>
          <p:cNvSpPr>
            <a:spLocks noGrp="1"/>
          </p:cNvSpPr>
          <p:nvPr>
            <p:ph type="sldNum" sz="quarter" idx="12"/>
          </p:nvPr>
        </p:nvSpPr>
        <p:spPr/>
        <p:txBody>
          <a:bodyPr/>
          <a:lstStyle/>
          <a:p>
            <a:fld id="{BD8BC26D-A46E-42A2-B2CD-A36380E2C682}" type="slidenum">
              <a:rPr lang="en-US" smtClean="0"/>
              <a:t>3</a:t>
            </a:fld>
            <a:endParaRPr lang="en-US"/>
          </a:p>
        </p:txBody>
      </p:sp>
    </p:spTree>
    <p:extLst>
      <p:ext uri="{BB962C8B-B14F-4D97-AF65-F5344CB8AC3E}">
        <p14:creationId xmlns:p14="http://schemas.microsoft.com/office/powerpoint/2010/main" val="2470887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419</Words>
  <Application>Microsoft Office PowerPoint</Application>
  <PresentationFormat>Widescreen</PresentationFormat>
  <Paragraphs>25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Update on NOvA Feldman-Cousins Analyses for sterile neutrinos</vt:lpstr>
      <vt:lpstr>FC for NOvA sterile neutrino analyses - 1</vt:lpstr>
      <vt:lpstr>FC for NOvA sterile neutrino analyses - 2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Thakore, Tarak (thakortk)</dc:creator>
  <cp:lastModifiedBy>Thakore, Tarak (thakortk)</cp:lastModifiedBy>
  <cp:revision>1</cp:revision>
  <dcterms:created xsi:type="dcterms:W3CDTF">2021-01-20T08:40:21Z</dcterms:created>
  <dcterms:modified xsi:type="dcterms:W3CDTF">2021-01-20T19:41:01Z</dcterms:modified>
</cp:coreProperties>
</file>