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9" r:id="rId2"/>
    <p:sldId id="301" r:id="rId3"/>
    <p:sldId id="295" r:id="rId4"/>
    <p:sldId id="296" r:id="rId5"/>
    <p:sldId id="297" r:id="rId6"/>
    <p:sldId id="298" r:id="rId7"/>
    <p:sldId id="300" r:id="rId8"/>
    <p:sldId id="302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8FF4B-2CE6-41CB-8C48-6837D530F753}" v="82" dt="2021-01-23T09:35:23.32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079" autoAdjust="0"/>
  </p:normalViewPr>
  <p:slideViewPr>
    <p:cSldViewPr snapToGrid="0" snapToObjects="1" showGuides="1">
      <p:cViewPr varScale="1">
        <p:scale>
          <a:sx n="70" d="100"/>
          <a:sy n="70" d="100"/>
        </p:scale>
        <p:origin x="288" y="4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A Ibrahim" userId="112cfceb-1134-4764-bb8b-314b0fdc7911" providerId="ADAL" clId="{CC2CA93F-E761-4740-963F-893E867A1E13}"/>
    <pc:docChg chg="undo custSel addSld delSld modSld sldOrd">
      <pc:chgData name="Michelle A Ibrahim" userId="112cfceb-1134-4764-bb8b-314b0fdc7911" providerId="ADAL" clId="{CC2CA93F-E761-4740-963F-893E867A1E13}" dt="2021-01-23T09:41:34.124" v="4144" actId="20577"/>
      <pc:docMkLst>
        <pc:docMk/>
      </pc:docMkLst>
      <pc:sldChg chg="addSp delSp modSp add del modNotesTx">
        <pc:chgData name="Michelle A Ibrahim" userId="112cfceb-1134-4764-bb8b-314b0fdc7911" providerId="ADAL" clId="{CC2CA93F-E761-4740-963F-893E867A1E13}" dt="2021-01-23T07:32:17.583" v="390" actId="2696"/>
        <pc:sldMkLst>
          <pc:docMk/>
          <pc:sldMk cId="1456545861" sldId="279"/>
        </pc:sldMkLst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2" creationId="{0E846928-6B60-487D-8F26-6DA2AE37884C}"/>
          </ac:spMkLst>
        </pc:spChg>
        <pc:spChg chg="del mod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6" creationId="{F96448AB-6C3A-416F-BB88-76E43C4FF995}"/>
          </ac:spMkLst>
        </pc:spChg>
        <pc:spChg chg="del mod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7" creationId="{D4B0277E-3A6F-49C0-B075-174FB5A1B0A6}"/>
          </ac:spMkLst>
        </pc:spChg>
        <pc:spChg chg="add del mod">
          <ac:chgData name="Michelle A Ibrahim" userId="112cfceb-1134-4764-bb8b-314b0fdc7911" providerId="ADAL" clId="{CC2CA93F-E761-4740-963F-893E867A1E13}" dt="2021-01-23T07:08:21.274" v="3"/>
          <ac:spMkLst>
            <pc:docMk/>
            <pc:sldMk cId="1456545861" sldId="279"/>
            <ac:spMk id="8" creationId="{82B342F7-7D8D-4AC0-B71D-83A5AB6A30B2}"/>
          </ac:spMkLst>
        </pc:spChg>
        <pc:spChg chg="add del mod">
          <ac:chgData name="Michelle A Ibrahim" userId="112cfceb-1134-4764-bb8b-314b0fdc7911" providerId="ADAL" clId="{CC2CA93F-E761-4740-963F-893E867A1E13}" dt="2021-01-23T07:08:21.274" v="3"/>
          <ac:spMkLst>
            <pc:docMk/>
            <pc:sldMk cId="1456545861" sldId="279"/>
            <ac:spMk id="9" creationId="{482230E7-21E3-4090-92C4-880A2BF29ED6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10" creationId="{5668AA4C-ADF9-4B2F-91AF-3683ED7C10BD}"/>
          </ac:spMkLst>
        </pc:spChg>
        <pc:spChg chg="del mod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11" creationId="{F3F6DA41-5CEC-42F8-8A41-57A14B078A75}"/>
          </ac:spMkLst>
        </pc:spChg>
        <pc:spChg chg="add del mod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12" creationId="{BF03B44A-203C-448F-9F71-67F55E3B3E0E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13" creationId="{D17CF6A7-97C2-40BA-BA75-4FFD2D5A3C44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14" creationId="{4401461B-CFD6-4869-84CA-0BDBBBD560EE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15" creationId="{029B6278-20B5-4429-BFA0-D96A1DFE3A42}"/>
          </ac:spMkLst>
        </pc:spChg>
        <pc:spChg chg="add del mod">
          <ac:chgData name="Michelle A Ibrahim" userId="112cfceb-1134-4764-bb8b-314b0fdc7911" providerId="ADAL" clId="{CC2CA93F-E761-4740-963F-893E867A1E13}" dt="2021-01-23T07:11:27.679" v="108" actId="478"/>
          <ac:spMkLst>
            <pc:docMk/>
            <pc:sldMk cId="1456545861" sldId="279"/>
            <ac:spMk id="16" creationId="{5CA16787-E2E9-4FFD-8B0E-54B75F064352}"/>
          </ac:spMkLst>
        </pc:spChg>
        <pc:spChg chg="add del mod">
          <ac:chgData name="Michelle A Ibrahim" userId="112cfceb-1134-4764-bb8b-314b0fdc7911" providerId="ADAL" clId="{CC2CA93F-E761-4740-963F-893E867A1E13}" dt="2021-01-23T07:13:35.663" v="138"/>
          <ac:spMkLst>
            <pc:docMk/>
            <pc:sldMk cId="1456545861" sldId="279"/>
            <ac:spMk id="18" creationId="{5FA53F0E-626E-4F2C-953B-C92410EA4636}"/>
          </ac:spMkLst>
        </pc:spChg>
        <pc:spChg chg="add del mod">
          <ac:chgData name="Michelle A Ibrahim" userId="112cfceb-1134-4764-bb8b-314b0fdc7911" providerId="ADAL" clId="{CC2CA93F-E761-4740-963F-893E867A1E13}" dt="2021-01-23T07:16:00.596" v="152"/>
          <ac:spMkLst>
            <pc:docMk/>
            <pc:sldMk cId="1456545861" sldId="279"/>
            <ac:spMk id="19" creationId="{8BD8EAA1-7825-437D-A83C-9E5FFAE46444}"/>
          </ac:spMkLst>
        </pc:spChg>
        <pc:spChg chg="add del mod">
          <ac:chgData name="Michelle A Ibrahim" userId="112cfceb-1134-4764-bb8b-314b0fdc7911" providerId="ADAL" clId="{CC2CA93F-E761-4740-963F-893E867A1E13}" dt="2021-01-23T07:16:00.596" v="152"/>
          <ac:spMkLst>
            <pc:docMk/>
            <pc:sldMk cId="1456545861" sldId="279"/>
            <ac:spMk id="21" creationId="{AA6082A8-2401-411F-B8BF-94A1D783E77C}"/>
          </ac:spMkLst>
        </pc:spChg>
        <pc:spChg chg="add del mod">
          <ac:chgData name="Michelle A Ibrahim" userId="112cfceb-1134-4764-bb8b-314b0fdc7911" providerId="ADAL" clId="{CC2CA93F-E761-4740-963F-893E867A1E13}" dt="2021-01-23T07:15:18.990" v="141" actId="931"/>
          <ac:spMkLst>
            <pc:docMk/>
            <pc:sldMk cId="1456545861" sldId="279"/>
            <ac:spMk id="25" creationId="{7282E9D1-5044-48A1-9B16-D5C64D5DFA52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33" creationId="{F12879FF-AE65-4008-8CA7-2403D77C6EE6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35" creationId="{1CEEE35A-C0EA-4201-A26B-D942CA62CEE3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36" creationId="{0CFC1D81-EE5A-4457-9B8D-F2C0EEF53F75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37" creationId="{DC7EED0A-D04E-43C1-88E9-AA6FE9939E35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38" creationId="{DF7AE560-9C81-4DA7-B851-2571B9F77B89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39" creationId="{5BB0EE5D-F364-4626-B7E7-5905E9885823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43" creationId="{855CF0CE-581E-4E8F-B532-E4D420072606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61" creationId="{714AAD35-8189-4C05-ACCC-A3AF0A0C351F}"/>
          </ac:spMkLst>
        </pc:spChg>
        <pc:spChg chg="add del mod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104" creationId="{B296A05A-6E27-4CB0-9AED-F131E2867DA1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119" creationId="{29E2F3C5-1FB0-480C-BA9D-8E5755A4D74E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200" creationId="{473245ED-DD83-4FDB-8DCB-C553F31E790B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201" creationId="{D7214A5D-184B-4D6C-B72A-4BED729FC327}"/>
          </ac:spMkLst>
        </pc:spChg>
        <pc:spChg chg="del mod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215" creationId="{3E77D65A-3773-40F3-BF65-D840272C7FF0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224" creationId="{A8162CFB-5C79-4214-82F4-1A84784DF7FE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233" creationId="{4C7C3E9B-55EB-47FD-BE07-C54C551405AD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240" creationId="{38A7A225-070D-4F69-AD20-2663DFF54310}"/>
          </ac:spMkLst>
        </pc:spChg>
        <pc:spChg chg="add mod">
          <ac:chgData name="Michelle A Ibrahim" userId="112cfceb-1134-4764-bb8b-314b0fdc7911" providerId="ADAL" clId="{CC2CA93F-E761-4740-963F-893E867A1E13}" dt="2021-01-23T07:16:12.483" v="189" actId="20577"/>
          <ac:spMkLst>
            <pc:docMk/>
            <pc:sldMk cId="1456545861" sldId="279"/>
            <ac:spMk id="262" creationId="{F20363D8-5D3B-4A39-B053-9F656812877F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263" creationId="{6112CEA3-D253-4F05-BDF7-59E7DC299BA1}"/>
          </ac:spMkLst>
        </pc:spChg>
        <pc:spChg chg="add del mod">
          <ac:chgData name="Michelle A Ibrahim" userId="112cfceb-1134-4764-bb8b-314b0fdc7911" providerId="ADAL" clId="{CC2CA93F-E761-4740-963F-893E867A1E13}" dt="2021-01-23T07:30:14.667" v="381" actId="478"/>
          <ac:spMkLst>
            <pc:docMk/>
            <pc:sldMk cId="1456545861" sldId="279"/>
            <ac:spMk id="264" creationId="{6B41110C-9A01-4E7A-895E-F6F72D9BFF0D}"/>
          </ac:spMkLst>
        </pc:spChg>
        <pc:spChg chg="add del mod">
          <ac:chgData name="Michelle A Ibrahim" userId="112cfceb-1134-4764-bb8b-314b0fdc7911" providerId="ADAL" clId="{CC2CA93F-E761-4740-963F-893E867A1E13}" dt="2021-01-23T07:30:11.942" v="380" actId="478"/>
          <ac:spMkLst>
            <pc:docMk/>
            <pc:sldMk cId="1456545861" sldId="279"/>
            <ac:spMk id="266" creationId="{B2188E47-6C25-49E9-A39D-057B61B6F8AC}"/>
          </ac:spMkLst>
        </pc:spChg>
        <pc:spChg chg="add del mod">
          <ac:chgData name="Michelle A Ibrahim" userId="112cfceb-1134-4764-bb8b-314b0fdc7911" providerId="ADAL" clId="{CC2CA93F-E761-4740-963F-893E867A1E13}" dt="2021-01-23T07:30:17.106" v="382"/>
          <ac:spMkLst>
            <pc:docMk/>
            <pc:sldMk cId="1456545861" sldId="279"/>
            <ac:spMk id="267" creationId="{C18FF1CD-86D4-441D-9139-0BDD89B7555B}"/>
          </ac:spMkLst>
        </pc:spChg>
        <pc:spChg chg="add del mod">
          <ac:chgData name="Michelle A Ibrahim" userId="112cfceb-1134-4764-bb8b-314b0fdc7911" providerId="ADAL" clId="{CC2CA93F-E761-4740-963F-893E867A1E13}" dt="2021-01-23T07:30:31.812" v="383" actId="931"/>
          <ac:spMkLst>
            <pc:docMk/>
            <pc:sldMk cId="1456545861" sldId="279"/>
            <ac:spMk id="268" creationId="{19C774A3-3270-44D5-95D7-4790403B2C4D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275" creationId="{7C4E82D6-022A-4ED5-9BC9-D32AE4A63A59}"/>
          </ac:spMkLst>
        </pc:spChg>
        <pc:spChg chg="del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299" creationId="{B75CABFC-6620-4AC9-94B6-299E912E6950}"/>
          </ac:spMkLst>
        </pc:spChg>
        <pc:spChg chg="del mod">
          <ac:chgData name="Michelle A Ibrahim" userId="112cfceb-1134-4764-bb8b-314b0fdc7911" providerId="ADAL" clId="{CC2CA93F-E761-4740-963F-893E867A1E13}" dt="2021-01-23T07:13:29.671" v="137" actId="478"/>
          <ac:spMkLst>
            <pc:docMk/>
            <pc:sldMk cId="1456545861" sldId="279"/>
            <ac:spMk id="312" creationId="{09182B8E-044C-4B0D-8B61-1E161519B1F9}"/>
          </ac:spMkLst>
        </pc:spChg>
        <pc:grpChg chg="del">
          <ac:chgData name="Michelle A Ibrahim" userId="112cfceb-1134-4764-bb8b-314b0fdc7911" providerId="ADAL" clId="{CC2CA93F-E761-4740-963F-893E867A1E13}" dt="2021-01-23T07:13:29.671" v="137" actId="478"/>
          <ac:grpSpMkLst>
            <pc:docMk/>
            <pc:sldMk cId="1456545861" sldId="279"/>
            <ac:grpSpMk id="20" creationId="{734FA1EB-071C-493D-BB4C-0BB531EA0985}"/>
          </ac:grpSpMkLst>
        </pc:grpChg>
        <pc:grpChg chg="del">
          <ac:chgData name="Michelle A Ibrahim" userId="112cfceb-1134-4764-bb8b-314b0fdc7911" providerId="ADAL" clId="{CC2CA93F-E761-4740-963F-893E867A1E13}" dt="2021-01-23T07:13:29.671" v="137" actId="478"/>
          <ac:grpSpMkLst>
            <pc:docMk/>
            <pc:sldMk cId="1456545861" sldId="279"/>
            <ac:grpSpMk id="29" creationId="{CBA4BC36-1CBC-433D-86A9-8D92D9246E58}"/>
          </ac:grpSpMkLst>
        </pc:grpChg>
        <pc:grpChg chg="del">
          <ac:chgData name="Michelle A Ibrahim" userId="112cfceb-1134-4764-bb8b-314b0fdc7911" providerId="ADAL" clId="{CC2CA93F-E761-4740-963F-893E867A1E13}" dt="2021-01-23T07:13:29.671" v="137" actId="478"/>
          <ac:grpSpMkLst>
            <pc:docMk/>
            <pc:sldMk cId="1456545861" sldId="279"/>
            <ac:grpSpMk id="30" creationId="{91C98E87-7E05-417A-A4CA-0147D59EC090}"/>
          </ac:grpSpMkLst>
        </pc:grpChg>
        <pc:grpChg chg="add del">
          <ac:chgData name="Michelle A Ibrahim" userId="112cfceb-1134-4764-bb8b-314b0fdc7911" providerId="ADAL" clId="{CC2CA93F-E761-4740-963F-893E867A1E13}" dt="2021-01-23T07:13:48.165" v="140"/>
          <ac:grpSpMkLst>
            <pc:docMk/>
            <pc:sldMk cId="1456545861" sldId="279"/>
            <ac:grpSpMk id="110" creationId="{5D754644-0428-4C83-996C-9EC0DC5C21FC}"/>
          </ac:grpSpMkLst>
        </pc:grpChg>
        <pc:grpChg chg="del">
          <ac:chgData name="Michelle A Ibrahim" userId="112cfceb-1134-4764-bb8b-314b0fdc7911" providerId="ADAL" clId="{CC2CA93F-E761-4740-963F-893E867A1E13}" dt="2021-01-23T07:13:29.671" v="137" actId="478"/>
          <ac:grpSpMkLst>
            <pc:docMk/>
            <pc:sldMk cId="1456545861" sldId="279"/>
            <ac:grpSpMk id="164" creationId="{BB3F1C3C-49B9-4F57-AC8B-3AC2856BC76E}"/>
          </ac:grpSpMkLst>
        </pc:grpChg>
        <pc:grpChg chg="del">
          <ac:chgData name="Michelle A Ibrahim" userId="112cfceb-1134-4764-bb8b-314b0fdc7911" providerId="ADAL" clId="{CC2CA93F-E761-4740-963F-893E867A1E13}" dt="2021-01-23T07:13:29.671" v="137" actId="478"/>
          <ac:grpSpMkLst>
            <pc:docMk/>
            <pc:sldMk cId="1456545861" sldId="279"/>
            <ac:grpSpMk id="257" creationId="{ADE142B0-71C1-478B-A997-E948F9A2F39F}"/>
          </ac:grpSpMkLst>
        </pc:grpChg>
        <pc:picChg chg="del">
          <ac:chgData name="Michelle A Ibrahim" userId="112cfceb-1134-4764-bb8b-314b0fdc7911" providerId="ADAL" clId="{CC2CA93F-E761-4740-963F-893E867A1E13}" dt="2021-01-23T07:13:29.671" v="137" actId="478"/>
          <ac:picMkLst>
            <pc:docMk/>
            <pc:sldMk cId="1456545861" sldId="279"/>
            <ac:picMk id="3" creationId="{37FF58BB-6308-4211-9C8F-B58775B8F068}"/>
          </ac:picMkLst>
        </pc:picChg>
        <pc:picChg chg="del">
          <ac:chgData name="Michelle A Ibrahim" userId="112cfceb-1134-4764-bb8b-314b0fdc7911" providerId="ADAL" clId="{CC2CA93F-E761-4740-963F-893E867A1E13}" dt="2021-01-23T07:13:29.671" v="137" actId="478"/>
          <ac:picMkLst>
            <pc:docMk/>
            <pc:sldMk cId="1456545861" sldId="279"/>
            <ac:picMk id="4" creationId="{DAACA607-40E3-4278-8B63-ECB5380572E1}"/>
          </ac:picMkLst>
        </pc:picChg>
        <pc:picChg chg="del">
          <ac:chgData name="Michelle A Ibrahim" userId="112cfceb-1134-4764-bb8b-314b0fdc7911" providerId="ADAL" clId="{CC2CA93F-E761-4740-963F-893E867A1E13}" dt="2021-01-23T07:13:29.671" v="137" actId="478"/>
          <ac:picMkLst>
            <pc:docMk/>
            <pc:sldMk cId="1456545861" sldId="279"/>
            <ac:picMk id="5" creationId="{2EEEC230-8712-4AF2-BBF8-91B4756EDF36}"/>
          </ac:picMkLst>
        </pc:picChg>
        <pc:picChg chg="add del mod">
          <ac:chgData name="Michelle A Ibrahim" userId="112cfceb-1134-4764-bb8b-314b0fdc7911" providerId="ADAL" clId="{CC2CA93F-E761-4740-963F-893E867A1E13}" dt="2021-01-23T07:29:56.753" v="379" actId="478"/>
          <ac:picMkLst>
            <pc:docMk/>
            <pc:sldMk cId="1456545861" sldId="279"/>
            <ac:picMk id="31" creationId="{D7522DDD-9D7B-4F45-8D0A-C4BB32337E0A}"/>
          </ac:picMkLst>
        </pc:picChg>
        <pc:picChg chg="del">
          <ac:chgData name="Michelle A Ibrahim" userId="112cfceb-1134-4764-bb8b-314b0fdc7911" providerId="ADAL" clId="{CC2CA93F-E761-4740-963F-893E867A1E13}" dt="2021-01-23T07:13:29.671" v="137" actId="478"/>
          <ac:picMkLst>
            <pc:docMk/>
            <pc:sldMk cId="1456545861" sldId="279"/>
            <ac:picMk id="118" creationId="{484BABAF-52B9-4C0D-99E1-BA2EAD89B477}"/>
          </ac:picMkLst>
        </pc:picChg>
        <pc:picChg chg="del">
          <ac:chgData name="Michelle A Ibrahim" userId="112cfceb-1134-4764-bb8b-314b0fdc7911" providerId="ADAL" clId="{CC2CA93F-E761-4740-963F-893E867A1E13}" dt="2021-01-23T07:13:29.671" v="137" actId="478"/>
          <ac:picMkLst>
            <pc:docMk/>
            <pc:sldMk cId="1456545861" sldId="279"/>
            <ac:picMk id="145" creationId="{634652C9-A96E-45E9-9464-F4B96D989F9A}"/>
          </ac:picMkLst>
        </pc:picChg>
        <pc:picChg chg="del">
          <ac:chgData name="Michelle A Ibrahim" userId="112cfceb-1134-4764-bb8b-314b0fdc7911" providerId="ADAL" clId="{CC2CA93F-E761-4740-963F-893E867A1E13}" dt="2021-01-23T07:13:29.671" v="137" actId="478"/>
          <ac:picMkLst>
            <pc:docMk/>
            <pc:sldMk cId="1456545861" sldId="279"/>
            <ac:picMk id="146" creationId="{C7028872-4745-4623-9C78-4D6A2A442542}"/>
          </ac:picMkLst>
        </pc:picChg>
        <pc:picChg chg="del">
          <ac:chgData name="Michelle A Ibrahim" userId="112cfceb-1134-4764-bb8b-314b0fdc7911" providerId="ADAL" clId="{CC2CA93F-E761-4740-963F-893E867A1E13}" dt="2021-01-23T07:13:29.671" v="137" actId="478"/>
          <ac:picMkLst>
            <pc:docMk/>
            <pc:sldMk cId="1456545861" sldId="279"/>
            <ac:picMk id="147" creationId="{A3D8620C-917A-4B72-905A-9BA2196ACDDF}"/>
          </ac:picMkLst>
        </pc:picChg>
        <pc:picChg chg="del">
          <ac:chgData name="Michelle A Ibrahim" userId="112cfceb-1134-4764-bb8b-314b0fdc7911" providerId="ADAL" clId="{CC2CA93F-E761-4740-963F-893E867A1E13}" dt="2021-01-23T07:13:29.671" v="137" actId="478"/>
          <ac:picMkLst>
            <pc:docMk/>
            <pc:sldMk cId="1456545861" sldId="279"/>
            <ac:picMk id="148" creationId="{6FFBE712-FE0C-4937-9C91-FD400898269A}"/>
          </ac:picMkLst>
        </pc:picChg>
        <pc:picChg chg="del">
          <ac:chgData name="Michelle A Ibrahim" userId="112cfceb-1134-4764-bb8b-314b0fdc7911" providerId="ADAL" clId="{CC2CA93F-E761-4740-963F-893E867A1E13}" dt="2021-01-23T07:13:29.671" v="137" actId="478"/>
          <ac:picMkLst>
            <pc:docMk/>
            <pc:sldMk cId="1456545861" sldId="279"/>
            <ac:picMk id="149" creationId="{E1D208BE-66CA-4B20-893E-61A4A21F1943}"/>
          </ac:picMkLst>
        </pc:picChg>
        <pc:picChg chg="del">
          <ac:chgData name="Michelle A Ibrahim" userId="112cfceb-1134-4764-bb8b-314b0fdc7911" providerId="ADAL" clId="{CC2CA93F-E761-4740-963F-893E867A1E13}" dt="2021-01-23T07:13:29.671" v="137" actId="478"/>
          <ac:picMkLst>
            <pc:docMk/>
            <pc:sldMk cId="1456545861" sldId="279"/>
            <ac:picMk id="152" creationId="{1F6BA008-D99E-4256-BA5D-976C61636550}"/>
          </ac:picMkLst>
        </pc:picChg>
        <pc:picChg chg="del">
          <ac:chgData name="Michelle A Ibrahim" userId="112cfceb-1134-4764-bb8b-314b0fdc7911" providerId="ADAL" clId="{CC2CA93F-E761-4740-963F-893E867A1E13}" dt="2021-01-23T07:13:29.671" v="137" actId="478"/>
          <ac:picMkLst>
            <pc:docMk/>
            <pc:sldMk cId="1456545861" sldId="279"/>
            <ac:picMk id="155" creationId="{E050B922-DB86-417A-94FD-45FC2B14FAB9}"/>
          </ac:picMkLst>
        </pc:picChg>
        <pc:picChg chg="del">
          <ac:chgData name="Michelle A Ibrahim" userId="112cfceb-1134-4764-bb8b-314b0fdc7911" providerId="ADAL" clId="{CC2CA93F-E761-4740-963F-893E867A1E13}" dt="2021-01-23T07:13:29.671" v="137" actId="478"/>
          <ac:picMkLst>
            <pc:docMk/>
            <pc:sldMk cId="1456545861" sldId="279"/>
            <ac:picMk id="156" creationId="{8248B160-933E-42A5-A97C-F14167BFBECF}"/>
          </ac:picMkLst>
        </pc:picChg>
        <pc:picChg chg="del">
          <ac:chgData name="Michelle A Ibrahim" userId="112cfceb-1134-4764-bb8b-314b0fdc7911" providerId="ADAL" clId="{CC2CA93F-E761-4740-963F-893E867A1E13}" dt="2021-01-23T07:13:29.671" v="137" actId="478"/>
          <ac:picMkLst>
            <pc:docMk/>
            <pc:sldMk cId="1456545861" sldId="279"/>
            <ac:picMk id="250" creationId="{5352461A-B0A1-45BE-8667-53BE732D8759}"/>
          </ac:picMkLst>
        </pc:picChg>
        <pc:picChg chg="add mod">
          <ac:chgData name="Michelle A Ibrahim" userId="112cfceb-1134-4764-bb8b-314b0fdc7911" providerId="ADAL" clId="{CC2CA93F-E761-4740-963F-893E867A1E13}" dt="2021-01-23T07:30:34.303" v="385" actId="962"/>
          <ac:picMkLst>
            <pc:docMk/>
            <pc:sldMk cId="1456545861" sldId="279"/>
            <ac:picMk id="270" creationId="{25C57820-2AC8-4196-A942-920E870F6B55}"/>
          </ac:picMkLst>
        </pc:picChg>
        <pc:cxnChg chg="del">
          <ac:chgData name="Michelle A Ibrahim" userId="112cfceb-1134-4764-bb8b-314b0fdc7911" providerId="ADAL" clId="{CC2CA93F-E761-4740-963F-893E867A1E13}" dt="2021-01-23T07:13:29.671" v="137" actId="478"/>
          <ac:cxnSpMkLst>
            <pc:docMk/>
            <pc:sldMk cId="1456545861" sldId="279"/>
            <ac:cxnSpMk id="40" creationId="{86A5B68C-8C3B-4717-853C-0D57BB772505}"/>
          </ac:cxnSpMkLst>
        </pc:cxnChg>
        <pc:cxnChg chg="del mod">
          <ac:chgData name="Michelle A Ibrahim" userId="112cfceb-1134-4764-bb8b-314b0fdc7911" providerId="ADAL" clId="{CC2CA93F-E761-4740-963F-893E867A1E13}" dt="2021-01-23T07:13:29.671" v="137" actId="478"/>
          <ac:cxnSpMkLst>
            <pc:docMk/>
            <pc:sldMk cId="1456545861" sldId="279"/>
            <ac:cxnSpMk id="172" creationId="{D8EBC95E-B83A-4BD5-8494-CDB754CB2C43}"/>
          </ac:cxnSpMkLst>
        </pc:cxnChg>
        <pc:cxnChg chg="del mod">
          <ac:chgData name="Michelle A Ibrahim" userId="112cfceb-1134-4764-bb8b-314b0fdc7911" providerId="ADAL" clId="{CC2CA93F-E761-4740-963F-893E867A1E13}" dt="2021-01-23T07:13:29.671" v="137" actId="478"/>
          <ac:cxnSpMkLst>
            <pc:docMk/>
            <pc:sldMk cId="1456545861" sldId="279"/>
            <ac:cxnSpMk id="180" creationId="{6714FA3F-A410-4587-87E1-896CED463064}"/>
          </ac:cxnSpMkLst>
        </pc:cxnChg>
        <pc:cxnChg chg="del mod">
          <ac:chgData name="Michelle A Ibrahim" userId="112cfceb-1134-4764-bb8b-314b0fdc7911" providerId="ADAL" clId="{CC2CA93F-E761-4740-963F-893E867A1E13}" dt="2021-01-23T07:13:29.671" v="137" actId="478"/>
          <ac:cxnSpMkLst>
            <pc:docMk/>
            <pc:sldMk cId="1456545861" sldId="279"/>
            <ac:cxnSpMk id="188" creationId="{4B4B5AEB-BE89-476A-BCBC-685A2E2E950C}"/>
          </ac:cxnSpMkLst>
        </pc:cxnChg>
        <pc:cxnChg chg="del mod">
          <ac:chgData name="Michelle A Ibrahim" userId="112cfceb-1134-4764-bb8b-314b0fdc7911" providerId="ADAL" clId="{CC2CA93F-E761-4740-963F-893E867A1E13}" dt="2021-01-23T07:13:29.671" v="137" actId="478"/>
          <ac:cxnSpMkLst>
            <pc:docMk/>
            <pc:sldMk cId="1456545861" sldId="279"/>
            <ac:cxnSpMk id="193" creationId="{4D84170F-4DD9-4DF1-A470-BE36B76E6F59}"/>
          </ac:cxnSpMkLst>
        </pc:cxnChg>
        <pc:cxnChg chg="del">
          <ac:chgData name="Michelle A Ibrahim" userId="112cfceb-1134-4764-bb8b-314b0fdc7911" providerId="ADAL" clId="{CC2CA93F-E761-4740-963F-893E867A1E13}" dt="2021-01-23T07:13:29.671" v="137" actId="478"/>
          <ac:cxnSpMkLst>
            <pc:docMk/>
            <pc:sldMk cId="1456545861" sldId="279"/>
            <ac:cxnSpMk id="206" creationId="{592FF6E3-BB7B-4E27-9061-421378BE5A24}"/>
          </ac:cxnSpMkLst>
        </pc:cxnChg>
        <pc:cxnChg chg="del mod">
          <ac:chgData name="Michelle A Ibrahim" userId="112cfceb-1134-4764-bb8b-314b0fdc7911" providerId="ADAL" clId="{CC2CA93F-E761-4740-963F-893E867A1E13}" dt="2021-01-23T07:13:29.671" v="137" actId="478"/>
          <ac:cxnSpMkLst>
            <pc:docMk/>
            <pc:sldMk cId="1456545861" sldId="279"/>
            <ac:cxnSpMk id="229" creationId="{CA0DFD0B-71AB-4198-B2D7-59F39867F6AD}"/>
          </ac:cxnSpMkLst>
        </pc:cxnChg>
        <pc:cxnChg chg="del mod">
          <ac:chgData name="Michelle A Ibrahim" userId="112cfceb-1134-4764-bb8b-314b0fdc7911" providerId="ADAL" clId="{CC2CA93F-E761-4740-963F-893E867A1E13}" dt="2021-01-23T07:13:29.671" v="137" actId="478"/>
          <ac:cxnSpMkLst>
            <pc:docMk/>
            <pc:sldMk cId="1456545861" sldId="279"/>
            <ac:cxnSpMk id="274" creationId="{DB2A7812-B726-4723-B713-E84569490762}"/>
          </ac:cxnSpMkLst>
        </pc:cxnChg>
        <pc:cxnChg chg="del mod">
          <ac:chgData name="Michelle A Ibrahim" userId="112cfceb-1134-4764-bb8b-314b0fdc7911" providerId="ADAL" clId="{CC2CA93F-E761-4740-963F-893E867A1E13}" dt="2021-01-23T07:13:29.671" v="137" actId="478"/>
          <ac:cxnSpMkLst>
            <pc:docMk/>
            <pc:sldMk cId="1456545861" sldId="279"/>
            <ac:cxnSpMk id="394" creationId="{87908117-A4F4-4747-8ACE-9669F52BA307}"/>
          </ac:cxnSpMkLst>
        </pc:cxnChg>
      </pc:sldChg>
      <pc:sldChg chg="modSp">
        <pc:chgData name="Michelle A Ibrahim" userId="112cfceb-1134-4764-bb8b-314b0fdc7911" providerId="ADAL" clId="{CC2CA93F-E761-4740-963F-893E867A1E13}" dt="2021-01-23T09:40:37.213" v="4114" actId="20577"/>
        <pc:sldMkLst>
          <pc:docMk/>
          <pc:sldMk cId="3986405564" sldId="295"/>
        </pc:sldMkLst>
        <pc:spChg chg="mod">
          <ac:chgData name="Michelle A Ibrahim" userId="112cfceb-1134-4764-bb8b-314b0fdc7911" providerId="ADAL" clId="{CC2CA93F-E761-4740-963F-893E867A1E13}" dt="2021-01-23T09:40:33.201" v="4106" actId="20577"/>
          <ac:spMkLst>
            <pc:docMk/>
            <pc:sldMk cId="3986405564" sldId="295"/>
            <ac:spMk id="2" creationId="{F2AB8FA5-D2B7-4CBF-BBD9-C9430E55E297}"/>
          </ac:spMkLst>
        </pc:spChg>
        <pc:spChg chg="mod">
          <ac:chgData name="Michelle A Ibrahim" userId="112cfceb-1134-4764-bb8b-314b0fdc7911" providerId="ADAL" clId="{CC2CA93F-E761-4740-963F-893E867A1E13}" dt="2021-01-23T09:40:37.213" v="4114" actId="20577"/>
          <ac:spMkLst>
            <pc:docMk/>
            <pc:sldMk cId="3986405564" sldId="295"/>
            <ac:spMk id="3" creationId="{4EFA8295-DFB7-4F7D-8176-80659F21EC3A}"/>
          </ac:spMkLst>
        </pc:spChg>
      </pc:sldChg>
      <pc:sldChg chg="modSp">
        <pc:chgData name="Michelle A Ibrahim" userId="112cfceb-1134-4764-bb8b-314b0fdc7911" providerId="ADAL" clId="{CC2CA93F-E761-4740-963F-893E867A1E13}" dt="2021-01-23T07:35:17.890" v="653" actId="20577"/>
        <pc:sldMkLst>
          <pc:docMk/>
          <pc:sldMk cId="121686212" sldId="296"/>
        </pc:sldMkLst>
        <pc:spChg chg="mod">
          <ac:chgData name="Michelle A Ibrahim" userId="112cfceb-1134-4764-bb8b-314b0fdc7911" providerId="ADAL" clId="{CC2CA93F-E761-4740-963F-893E867A1E13}" dt="2021-01-23T07:35:17.890" v="653" actId="20577"/>
          <ac:spMkLst>
            <pc:docMk/>
            <pc:sldMk cId="121686212" sldId="296"/>
            <ac:spMk id="3" creationId="{60073C94-5230-4251-B7FE-2B05C476870B}"/>
          </ac:spMkLst>
        </pc:spChg>
      </pc:sldChg>
      <pc:sldChg chg="modNotesTx">
        <pc:chgData name="Michelle A Ibrahim" userId="112cfceb-1134-4764-bb8b-314b0fdc7911" providerId="ADAL" clId="{CC2CA93F-E761-4740-963F-893E867A1E13}" dt="2021-01-23T08:40:14.123" v="2224" actId="20577"/>
        <pc:sldMkLst>
          <pc:docMk/>
          <pc:sldMk cId="1290115706" sldId="297"/>
        </pc:sldMkLst>
      </pc:sldChg>
      <pc:sldChg chg="addSp delSp modSp modNotesTx">
        <pc:chgData name="Michelle A Ibrahim" userId="112cfceb-1134-4764-bb8b-314b0fdc7911" providerId="ADAL" clId="{CC2CA93F-E761-4740-963F-893E867A1E13}" dt="2021-01-23T09:41:34.124" v="4144" actId="20577"/>
        <pc:sldMkLst>
          <pc:docMk/>
          <pc:sldMk cId="2516524338" sldId="298"/>
        </pc:sldMkLst>
        <pc:spChg chg="add del mod">
          <ac:chgData name="Michelle A Ibrahim" userId="112cfceb-1134-4764-bb8b-314b0fdc7911" providerId="ADAL" clId="{CC2CA93F-E761-4740-963F-893E867A1E13}" dt="2021-01-23T07:42:53.300" v="963"/>
          <ac:spMkLst>
            <pc:docMk/>
            <pc:sldMk cId="2516524338" sldId="298"/>
            <ac:spMk id="2" creationId="{C84A79BC-D753-4815-9452-163D3731C2BF}"/>
          </ac:spMkLst>
        </pc:spChg>
        <pc:spChg chg="mod">
          <ac:chgData name="Michelle A Ibrahim" userId="112cfceb-1134-4764-bb8b-314b0fdc7911" providerId="ADAL" clId="{CC2CA93F-E761-4740-963F-893E867A1E13}" dt="2021-01-23T09:41:34.124" v="4144" actId="20577"/>
          <ac:spMkLst>
            <pc:docMk/>
            <pc:sldMk cId="2516524338" sldId="298"/>
            <ac:spMk id="3" creationId="{5FBA9611-D011-43BB-A6A3-F2C56C7C1998}"/>
          </ac:spMkLst>
        </pc:spChg>
        <pc:spChg chg="add mod">
          <ac:chgData name="Michelle A Ibrahim" userId="112cfceb-1134-4764-bb8b-314b0fdc7911" providerId="ADAL" clId="{CC2CA93F-E761-4740-963F-893E867A1E13}" dt="2021-01-23T07:44:24.278" v="1074" actId="14100"/>
          <ac:spMkLst>
            <pc:docMk/>
            <pc:sldMk cId="2516524338" sldId="298"/>
            <ac:spMk id="8" creationId="{4FA0AA4F-F37D-4223-A13F-C16950EFBE43}"/>
          </ac:spMkLst>
        </pc:spChg>
        <pc:spChg chg="mod">
          <ac:chgData name="Michelle A Ibrahim" userId="112cfceb-1134-4764-bb8b-314b0fdc7911" providerId="ADAL" clId="{CC2CA93F-E761-4740-963F-893E867A1E13}" dt="2021-01-23T07:43:23.492" v="981"/>
          <ac:spMkLst>
            <pc:docMk/>
            <pc:sldMk cId="2516524338" sldId="298"/>
            <ac:spMk id="14" creationId="{55DE2E70-6CE6-40D6-9A0F-6C993E2933C8}"/>
          </ac:spMkLst>
        </pc:spChg>
        <pc:graphicFrameChg chg="mod">
          <ac:chgData name="Michelle A Ibrahim" userId="112cfceb-1134-4764-bb8b-314b0fdc7911" providerId="ADAL" clId="{CC2CA93F-E761-4740-963F-893E867A1E13}" dt="2021-01-23T07:44:33.529" v="1076" actId="14100"/>
          <ac:graphicFrameMkLst>
            <pc:docMk/>
            <pc:sldMk cId="2516524338" sldId="298"/>
            <ac:graphicFrameMk id="7" creationId="{11944B0C-4F5C-44EB-A7CA-2622E37CA9FB}"/>
          </ac:graphicFrameMkLst>
        </pc:graphicFrameChg>
      </pc:sldChg>
      <pc:sldChg chg="modSp add">
        <pc:chgData name="Michelle A Ibrahim" userId="112cfceb-1134-4764-bb8b-314b0fdc7911" providerId="ADAL" clId="{CC2CA93F-E761-4740-963F-893E867A1E13}" dt="2021-01-23T09:39:37.770" v="4053" actId="20577"/>
        <pc:sldMkLst>
          <pc:docMk/>
          <pc:sldMk cId="204502375" sldId="299"/>
        </pc:sldMkLst>
        <pc:spChg chg="mod">
          <ac:chgData name="Michelle A Ibrahim" userId="112cfceb-1134-4764-bb8b-314b0fdc7911" providerId="ADAL" clId="{CC2CA93F-E761-4740-963F-893E867A1E13}" dt="2021-01-23T07:46:12.821" v="1172" actId="20577"/>
          <ac:spMkLst>
            <pc:docMk/>
            <pc:sldMk cId="204502375" sldId="299"/>
            <ac:spMk id="2" creationId="{0D2063EE-F7E1-49C8-B308-1150B6C652F3}"/>
          </ac:spMkLst>
        </pc:spChg>
        <pc:spChg chg="mod">
          <ac:chgData name="Michelle A Ibrahim" userId="112cfceb-1134-4764-bb8b-314b0fdc7911" providerId="ADAL" clId="{CC2CA93F-E761-4740-963F-893E867A1E13}" dt="2021-01-23T09:39:37.770" v="4053" actId="20577"/>
          <ac:spMkLst>
            <pc:docMk/>
            <pc:sldMk cId="204502375" sldId="299"/>
            <ac:spMk id="3" creationId="{8AA540EC-E67D-4521-A10E-866815D1259B}"/>
          </ac:spMkLst>
        </pc:spChg>
      </pc:sldChg>
      <pc:sldChg chg="addSp delSp modSp add ord modNotesTx">
        <pc:chgData name="Michelle A Ibrahim" userId="112cfceb-1134-4764-bb8b-314b0fdc7911" providerId="ADAL" clId="{CC2CA93F-E761-4740-963F-893E867A1E13}" dt="2021-01-23T09:01:20.983" v="3141" actId="12"/>
        <pc:sldMkLst>
          <pc:docMk/>
          <pc:sldMk cId="2518385226" sldId="300"/>
        </pc:sldMkLst>
        <pc:spChg chg="del">
          <ac:chgData name="Michelle A Ibrahim" userId="112cfceb-1134-4764-bb8b-314b0fdc7911" providerId="ADAL" clId="{CC2CA93F-E761-4740-963F-893E867A1E13}" dt="2021-01-23T07:09:31.895" v="64"/>
          <ac:spMkLst>
            <pc:docMk/>
            <pc:sldMk cId="2518385226" sldId="300"/>
            <ac:spMk id="2" creationId="{E58BB28B-A637-4718-84D8-1E903AD73BAE}"/>
          </ac:spMkLst>
        </pc:spChg>
        <pc:spChg chg="mod">
          <ac:chgData name="Michelle A Ibrahim" userId="112cfceb-1134-4764-bb8b-314b0fdc7911" providerId="ADAL" clId="{CC2CA93F-E761-4740-963F-893E867A1E13}" dt="2021-01-23T07:56:00.833" v="1248" actId="20577"/>
          <ac:spMkLst>
            <pc:docMk/>
            <pc:sldMk cId="2518385226" sldId="300"/>
            <ac:spMk id="3" creationId="{2B455137-D336-4B4A-A130-7B508CA8500A}"/>
          </ac:spMkLst>
        </pc:spChg>
        <pc:spChg chg="add del mod">
          <ac:chgData name="Michelle A Ibrahim" userId="112cfceb-1134-4764-bb8b-314b0fdc7911" providerId="ADAL" clId="{CC2CA93F-E761-4740-963F-893E867A1E13}" dt="2021-01-23T07:10:22.232" v="71"/>
          <ac:spMkLst>
            <pc:docMk/>
            <pc:sldMk cId="2518385226" sldId="300"/>
            <ac:spMk id="7" creationId="{9E01D182-00DB-4EFA-B856-3A0F1FAC1A31}"/>
          </ac:spMkLst>
        </pc:spChg>
        <pc:spChg chg="add del mod">
          <ac:chgData name="Michelle A Ibrahim" userId="112cfceb-1134-4764-bb8b-314b0fdc7911" providerId="ADAL" clId="{CC2CA93F-E761-4740-963F-893E867A1E13}" dt="2021-01-23T07:09:39.711" v="65" actId="931"/>
          <ac:spMkLst>
            <pc:docMk/>
            <pc:sldMk cId="2518385226" sldId="300"/>
            <ac:spMk id="8" creationId="{C2F1937F-AD81-4BF9-9EF8-75DEFD92D9FA}"/>
          </ac:spMkLst>
        </pc:spChg>
        <pc:spChg chg="add del mod">
          <ac:chgData name="Michelle A Ibrahim" userId="112cfceb-1134-4764-bb8b-314b0fdc7911" providerId="ADAL" clId="{CC2CA93F-E761-4740-963F-893E867A1E13}" dt="2021-01-23T07:18:54.717" v="217"/>
          <ac:spMkLst>
            <pc:docMk/>
            <pc:sldMk cId="2518385226" sldId="300"/>
            <ac:spMk id="11" creationId="{7751CD09-AE9D-4673-A425-092947C62731}"/>
          </ac:spMkLst>
        </pc:spChg>
        <pc:spChg chg="add del mod">
          <ac:chgData name="Michelle A Ibrahim" userId="112cfceb-1134-4764-bb8b-314b0fdc7911" providerId="ADAL" clId="{CC2CA93F-E761-4740-963F-893E867A1E13}" dt="2021-01-23T07:58:38.485" v="1337" actId="478"/>
          <ac:spMkLst>
            <pc:docMk/>
            <pc:sldMk cId="2518385226" sldId="300"/>
            <ac:spMk id="12" creationId="{3BF94E29-1F40-4517-A582-FABCF80552EC}"/>
          </ac:spMkLst>
        </pc:spChg>
        <pc:spChg chg="add del mod">
          <ac:chgData name="Michelle A Ibrahim" userId="112cfceb-1134-4764-bb8b-314b0fdc7911" providerId="ADAL" clId="{CC2CA93F-E761-4740-963F-893E867A1E13}" dt="2021-01-23T07:19:56.766" v="230"/>
          <ac:spMkLst>
            <pc:docMk/>
            <pc:sldMk cId="2518385226" sldId="300"/>
            <ac:spMk id="13" creationId="{51A90B73-2DFF-4E90-82CE-BEBC2AD009A0}"/>
          </ac:spMkLst>
        </pc:spChg>
        <pc:spChg chg="add del mod">
          <ac:chgData name="Michelle A Ibrahim" userId="112cfceb-1134-4764-bb8b-314b0fdc7911" providerId="ADAL" clId="{CC2CA93F-E761-4740-963F-893E867A1E13}" dt="2021-01-23T07:19:56.766" v="230"/>
          <ac:spMkLst>
            <pc:docMk/>
            <pc:sldMk cId="2518385226" sldId="300"/>
            <ac:spMk id="14" creationId="{E05AB22C-7F7D-4DC4-BC1D-D86D40D7594E}"/>
          </ac:spMkLst>
        </pc:spChg>
        <pc:spChg chg="add del mod">
          <ac:chgData name="Michelle A Ibrahim" userId="112cfceb-1134-4764-bb8b-314b0fdc7911" providerId="ADAL" clId="{CC2CA93F-E761-4740-963F-893E867A1E13}" dt="2021-01-23T07:19:56.766" v="230"/>
          <ac:spMkLst>
            <pc:docMk/>
            <pc:sldMk cId="2518385226" sldId="300"/>
            <ac:spMk id="15" creationId="{12F8A62B-E944-4B3F-8E25-41DA7DE2F177}"/>
          </ac:spMkLst>
        </pc:spChg>
        <pc:spChg chg="add del mod">
          <ac:chgData name="Michelle A Ibrahim" userId="112cfceb-1134-4764-bb8b-314b0fdc7911" providerId="ADAL" clId="{CC2CA93F-E761-4740-963F-893E867A1E13}" dt="2021-01-23T07:19:56.766" v="230"/>
          <ac:spMkLst>
            <pc:docMk/>
            <pc:sldMk cId="2518385226" sldId="300"/>
            <ac:spMk id="16" creationId="{1D9BBEDC-AECF-42DE-B128-18EEA60FC8F3}"/>
          </ac:spMkLst>
        </pc:spChg>
        <pc:spChg chg="add del mod">
          <ac:chgData name="Michelle A Ibrahim" userId="112cfceb-1134-4764-bb8b-314b0fdc7911" providerId="ADAL" clId="{CC2CA93F-E761-4740-963F-893E867A1E13}" dt="2021-01-23T07:19:56.766" v="230"/>
          <ac:spMkLst>
            <pc:docMk/>
            <pc:sldMk cId="2518385226" sldId="300"/>
            <ac:spMk id="17" creationId="{993DCE4C-EBE9-4C5F-93A0-110DC74AB9FD}"/>
          </ac:spMkLst>
        </pc:spChg>
        <pc:spChg chg="add del mod">
          <ac:chgData name="Michelle A Ibrahim" userId="112cfceb-1134-4764-bb8b-314b0fdc7911" providerId="ADAL" clId="{CC2CA93F-E761-4740-963F-893E867A1E13}" dt="2021-01-23T07:19:56.766" v="230"/>
          <ac:spMkLst>
            <pc:docMk/>
            <pc:sldMk cId="2518385226" sldId="300"/>
            <ac:spMk id="18" creationId="{5480ED3F-F2F7-4EB9-B976-E355B970E18D}"/>
          </ac:spMkLst>
        </pc:spChg>
        <pc:graphicFrameChg chg="add mod modGraphic">
          <ac:chgData name="Michelle A Ibrahim" userId="112cfceb-1134-4764-bb8b-314b0fdc7911" providerId="ADAL" clId="{CC2CA93F-E761-4740-963F-893E867A1E13}" dt="2021-01-23T09:01:20.983" v="3141" actId="12"/>
          <ac:graphicFrameMkLst>
            <pc:docMk/>
            <pc:sldMk cId="2518385226" sldId="300"/>
            <ac:graphicFrameMk id="19" creationId="{524D64E3-0B7D-42EC-8BE9-6ACEBA1B9C5E}"/>
          </ac:graphicFrameMkLst>
        </pc:graphicFrameChg>
        <pc:picChg chg="add mod modCrop">
          <ac:chgData name="Michelle A Ibrahim" userId="112cfceb-1134-4764-bb8b-314b0fdc7911" providerId="ADAL" clId="{CC2CA93F-E761-4740-963F-893E867A1E13}" dt="2021-01-23T09:00:23.916" v="3076" actId="1076"/>
          <ac:picMkLst>
            <pc:docMk/>
            <pc:sldMk cId="2518385226" sldId="300"/>
            <ac:picMk id="10" creationId="{D4807B43-893F-4DDE-9C7C-F1980E4D4EDA}"/>
          </ac:picMkLst>
        </pc:picChg>
      </pc:sldChg>
      <pc:sldChg chg="addSp delSp modSp add">
        <pc:chgData name="Michelle A Ibrahim" userId="112cfceb-1134-4764-bb8b-314b0fdc7911" providerId="ADAL" clId="{CC2CA93F-E761-4740-963F-893E867A1E13}" dt="2021-01-23T07:52:32.264" v="1198" actId="1076"/>
        <pc:sldMkLst>
          <pc:docMk/>
          <pc:sldMk cId="3635953315" sldId="301"/>
        </pc:sldMkLst>
        <pc:spChg chg="del">
          <ac:chgData name="Michelle A Ibrahim" userId="112cfceb-1134-4764-bb8b-314b0fdc7911" providerId="ADAL" clId="{CC2CA93F-E761-4740-963F-893E867A1E13}" dt="2021-01-23T07:32:14.854" v="388" actId="931"/>
          <ac:spMkLst>
            <pc:docMk/>
            <pc:sldMk cId="3635953315" sldId="301"/>
            <ac:spMk id="2" creationId="{E485F26C-D021-40CA-B86D-1B63DA3D8723}"/>
          </ac:spMkLst>
        </pc:spChg>
        <pc:spChg chg="mod">
          <ac:chgData name="Michelle A Ibrahim" userId="112cfceb-1134-4764-bb8b-314b0fdc7911" providerId="ADAL" clId="{CC2CA93F-E761-4740-963F-893E867A1E13}" dt="2021-01-23T07:46:21.774" v="1185" actId="20577"/>
          <ac:spMkLst>
            <pc:docMk/>
            <pc:sldMk cId="3635953315" sldId="301"/>
            <ac:spMk id="3" creationId="{AAADF4D5-2A60-4ABD-AE4E-C87E8E294C6B}"/>
          </ac:spMkLst>
        </pc:spChg>
        <pc:spChg chg="mod">
          <ac:chgData name="Michelle A Ibrahim" userId="112cfceb-1134-4764-bb8b-314b0fdc7911" providerId="ADAL" clId="{CC2CA93F-E761-4740-963F-893E867A1E13}" dt="2021-01-23T07:33:00.707" v="438" actId="20577"/>
          <ac:spMkLst>
            <pc:docMk/>
            <pc:sldMk cId="3635953315" sldId="301"/>
            <ac:spMk id="5" creationId="{6E996940-E48D-4D62-83CE-FA55F697761E}"/>
          </ac:spMkLst>
        </pc:spChg>
        <pc:spChg chg="add mod">
          <ac:chgData name="Michelle A Ibrahim" userId="112cfceb-1134-4764-bb8b-314b0fdc7911" providerId="ADAL" clId="{CC2CA93F-E761-4740-963F-893E867A1E13}" dt="2021-01-23T07:52:32.264" v="1198" actId="1076"/>
          <ac:spMkLst>
            <pc:docMk/>
            <pc:sldMk cId="3635953315" sldId="301"/>
            <ac:spMk id="9" creationId="{5C75DBDD-917B-4FDF-9427-E70FC93D836F}"/>
          </ac:spMkLst>
        </pc:spChg>
        <pc:picChg chg="add mod">
          <ac:chgData name="Michelle A Ibrahim" userId="112cfceb-1134-4764-bb8b-314b0fdc7911" providerId="ADAL" clId="{CC2CA93F-E761-4740-963F-893E867A1E13}" dt="2021-01-23T07:32:16.526" v="389" actId="27614"/>
          <ac:picMkLst>
            <pc:docMk/>
            <pc:sldMk cId="3635953315" sldId="301"/>
            <ac:picMk id="8" creationId="{A152958D-65DB-4B98-AA5F-713E37F15BEA}"/>
          </ac:picMkLst>
        </pc:picChg>
      </pc:sldChg>
      <pc:sldChg chg="addSp delSp modSp add modNotesTx">
        <pc:chgData name="Michelle A Ibrahim" userId="112cfceb-1134-4764-bb8b-314b0fdc7911" providerId="ADAL" clId="{CC2CA93F-E761-4740-963F-893E867A1E13}" dt="2021-01-23T09:38:11.712" v="4039" actId="20577"/>
        <pc:sldMkLst>
          <pc:docMk/>
          <pc:sldMk cId="2905747405" sldId="302"/>
        </pc:sldMkLst>
        <pc:spChg chg="mod">
          <ac:chgData name="Michelle A Ibrahim" userId="112cfceb-1134-4764-bb8b-314b0fdc7911" providerId="ADAL" clId="{CC2CA93F-E761-4740-963F-893E867A1E13}" dt="2021-01-23T08:14:21.091" v="1780" actId="20577"/>
          <ac:spMkLst>
            <pc:docMk/>
            <pc:sldMk cId="2905747405" sldId="302"/>
            <ac:spMk id="3" creationId="{2B455137-D336-4B4A-A130-7B508CA8500A}"/>
          </ac:spMkLst>
        </pc:spChg>
        <pc:spChg chg="add del mod">
          <ac:chgData name="Michelle A Ibrahim" userId="112cfceb-1134-4764-bb8b-314b0fdc7911" providerId="ADAL" clId="{CC2CA93F-E761-4740-963F-893E867A1E13}" dt="2021-01-23T08:14:48.523" v="1782" actId="478"/>
          <ac:spMkLst>
            <pc:docMk/>
            <pc:sldMk cId="2905747405" sldId="302"/>
            <ac:spMk id="7" creationId="{B9CF620F-81ED-410F-81B3-7CA99875DEE1}"/>
          </ac:spMkLst>
        </pc:spChg>
        <pc:spChg chg="add del mod">
          <ac:chgData name="Michelle A Ibrahim" userId="112cfceb-1134-4764-bb8b-314b0fdc7911" providerId="ADAL" clId="{CC2CA93F-E761-4740-963F-893E867A1E13}" dt="2021-01-23T08:15:52.449" v="1784" actId="3680"/>
          <ac:spMkLst>
            <pc:docMk/>
            <pc:sldMk cId="2905747405" sldId="302"/>
            <ac:spMk id="8" creationId="{E84207DE-5FF1-46E5-AE4C-E0E91338D055}"/>
          </ac:spMkLst>
        </pc:spChg>
        <pc:spChg chg="add del mod">
          <ac:chgData name="Michelle A Ibrahim" userId="112cfceb-1134-4764-bb8b-314b0fdc7911" providerId="ADAL" clId="{CC2CA93F-E761-4740-963F-893E867A1E13}" dt="2021-01-23T08:29:39.939" v="1868"/>
          <ac:spMkLst>
            <pc:docMk/>
            <pc:sldMk cId="2905747405" sldId="302"/>
            <ac:spMk id="12" creationId="{7C9CC8ED-9145-4253-ACE7-BB2D2AAC4B00}"/>
          </ac:spMkLst>
        </pc:spChg>
        <pc:spChg chg="add del mod">
          <ac:chgData name="Michelle A Ibrahim" userId="112cfceb-1134-4764-bb8b-314b0fdc7911" providerId="ADAL" clId="{CC2CA93F-E761-4740-963F-893E867A1E13}" dt="2021-01-23T08:29:39.939" v="1868"/>
          <ac:spMkLst>
            <pc:docMk/>
            <pc:sldMk cId="2905747405" sldId="302"/>
            <ac:spMk id="13" creationId="{E365C50D-7A48-4349-9D0A-C1C33CB49355}"/>
          </ac:spMkLst>
        </pc:spChg>
        <pc:spChg chg="add del mod">
          <ac:chgData name="Michelle A Ibrahim" userId="112cfceb-1134-4764-bb8b-314b0fdc7911" providerId="ADAL" clId="{CC2CA93F-E761-4740-963F-893E867A1E13}" dt="2021-01-23T08:29:39.939" v="1868"/>
          <ac:spMkLst>
            <pc:docMk/>
            <pc:sldMk cId="2905747405" sldId="302"/>
            <ac:spMk id="14" creationId="{B45156E6-6999-4898-8480-6FEEF39700AA}"/>
          </ac:spMkLst>
        </pc:spChg>
        <pc:spChg chg="add mod">
          <ac:chgData name="Michelle A Ibrahim" userId="112cfceb-1134-4764-bb8b-314b0fdc7911" providerId="ADAL" clId="{CC2CA93F-E761-4740-963F-893E867A1E13}" dt="2021-01-23T09:35:36.055" v="3895" actId="20577"/>
          <ac:spMkLst>
            <pc:docMk/>
            <pc:sldMk cId="2905747405" sldId="302"/>
            <ac:spMk id="15" creationId="{9C393DE1-1E60-438E-94CE-32AF007B94AE}"/>
          </ac:spMkLst>
        </pc:spChg>
        <pc:graphicFrameChg chg="add mod ord modGraphic">
          <ac:chgData name="Michelle A Ibrahim" userId="112cfceb-1134-4764-bb8b-314b0fdc7911" providerId="ADAL" clId="{CC2CA93F-E761-4740-963F-893E867A1E13}" dt="2021-01-23T09:38:11.712" v="4039" actId="20577"/>
          <ac:graphicFrameMkLst>
            <pc:docMk/>
            <pc:sldMk cId="2905747405" sldId="302"/>
            <ac:graphicFrameMk id="9" creationId="{E04318DE-E26D-4F65-BABF-E802BE918063}"/>
          </ac:graphicFrameMkLst>
        </pc:graphicFrameChg>
        <pc:graphicFrameChg chg="del">
          <ac:chgData name="Michelle A Ibrahim" userId="112cfceb-1134-4764-bb8b-314b0fdc7911" providerId="ADAL" clId="{CC2CA93F-E761-4740-963F-893E867A1E13}" dt="2021-01-23T08:16:16.124" v="1801" actId="478"/>
          <ac:graphicFrameMkLst>
            <pc:docMk/>
            <pc:sldMk cId="2905747405" sldId="302"/>
            <ac:graphicFrameMk id="19" creationId="{524D64E3-0B7D-42EC-8BE9-6ACEBA1B9C5E}"/>
          </ac:graphicFrameMkLst>
        </pc:graphicFrameChg>
        <pc:picChg chg="del">
          <ac:chgData name="Michelle A Ibrahim" userId="112cfceb-1134-4764-bb8b-314b0fdc7911" providerId="ADAL" clId="{CC2CA93F-E761-4740-963F-893E867A1E13}" dt="2021-01-23T08:14:36.797" v="1781" actId="478"/>
          <ac:picMkLst>
            <pc:docMk/>
            <pc:sldMk cId="2905747405" sldId="302"/>
            <ac:picMk id="10" creationId="{D4807B43-893F-4DDE-9C7C-F1980E4D4EDA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elaviere@bergoz.co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bayle@bergoz.co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Drawings used for MI NPCT, installed 2020 Shutdown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7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Need to compare NPCT system with current CHG0 for commissioning/initial studies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 opportunity (already vacuum/alignment) to incorporate standard toroid stand to improve CHG0 fixture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Toroid cores of the parametric transformer are made out of high permeability amorphous alloy thin ribbons. Bergoz developed a special manufacturing process to improve the magnetic characteristic stability of the parametric current transformer cores. In addition, these cores require a very careful packaging and a sophisticated annealing treatment, both thermal and magnetic, using a longitudinal field and a transverse field. A multilayer magnetic shield using amorphous alloys provides a good shielding factor from external magnetic fields.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8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Per discussion with Bergoz</a:t>
            </a:r>
          </a:p>
          <a:p>
            <a:r>
              <a:rPr lang="en-US" sz="1200" dirty="0"/>
              <a:t>	( </a:t>
            </a:r>
            <a:r>
              <a:rPr lang="sv-SE" sz="1200" dirty="0"/>
              <a:t>Tom Delaviere </a:t>
            </a:r>
            <a:r>
              <a:rPr lang="sv-SE" sz="1200" dirty="0">
                <a:hlinkClick r:id="rId3"/>
              </a:rPr>
              <a:t>delaviere@bergoz.com</a:t>
            </a:r>
            <a:endParaRPr lang="sv-SE" sz="1200" dirty="0"/>
          </a:p>
          <a:p>
            <a:r>
              <a:rPr lang="sv-SE" sz="1200" dirty="0"/>
              <a:t>	  Hervé Bayle </a:t>
            </a:r>
            <a:r>
              <a:rPr lang="sv-SE" sz="1200" dirty="0">
                <a:hlinkClick r:id="rId4"/>
              </a:rPr>
              <a:t>bayle@bergoz.com</a:t>
            </a:r>
            <a:r>
              <a:rPr lang="sv-SE" sz="1200" dirty="0"/>
              <a:t> 	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7937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793774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1/23/2021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1B3C-DC38-43B8-883E-0C65E8F68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155A8-668D-4818-99E3-591734853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8ACAF-63DB-4BF0-8125-5BECC578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E0F7-EBD6-4CC4-B373-7146D36BF05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B05D4-F966-430D-BD91-D24809D5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2AA8D-CAA3-4433-AB6C-9421FDAB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8EB8-CBCF-4E2E-8C28-13A0DB0F6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89401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11/26/2019	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Beth Klein | AC Dipole Deflection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2063EE-F7E1-49C8-B308-1150B6C65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M.A. Ibrahim </a:t>
            </a:r>
          </a:p>
          <a:p>
            <a:r>
              <a:rPr lang="en-US" dirty="0"/>
              <a:t>1/25/2021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540EC-E67D-4521-A10E-866815D12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Booster NPCT System</a:t>
            </a:r>
          </a:p>
        </p:txBody>
      </p:sp>
    </p:spTree>
    <p:extLst>
      <p:ext uri="{BB962C8B-B14F-4D97-AF65-F5344CB8AC3E}">
        <p14:creationId xmlns:p14="http://schemas.microsoft.com/office/powerpoint/2010/main" val="20450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A152958D-65DB-4B98-AA5F-713E37F15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73" y="971550"/>
            <a:ext cx="8603166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ADF4D5-2A60-4ABD-AE4E-C87E8E29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NPCT System Block Diagram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3C34-046D-4CC6-8010-AC36D8EF0A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96940-E48D-4D62-83CE-FA55F6977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</a:t>
            </a:r>
            <a:r>
              <a:rPr lang="en-US" dirty="0"/>
              <a:t>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1F4F7-6992-4B13-86FE-541D94ABE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5DBDD-917B-4FDF-9427-E70FC93D836F}"/>
              </a:ext>
            </a:extLst>
          </p:cNvPr>
          <p:cNvSpPr txBox="1"/>
          <p:nvPr/>
        </p:nvSpPr>
        <p:spPr>
          <a:xfrm>
            <a:off x="2095017" y="4444678"/>
            <a:ext cx="636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</a:rPr>
              <a:t>RF</a:t>
            </a:r>
          </a:p>
        </p:txBody>
      </p:sp>
    </p:spTree>
    <p:extLst>
      <p:ext uri="{BB962C8B-B14F-4D97-AF65-F5344CB8AC3E}">
        <p14:creationId xmlns:p14="http://schemas.microsoft.com/office/powerpoint/2010/main" val="363595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AB8FA5-D2B7-4CBF-BBD9-C9430E55E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in Long 10 (proposed)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FA8295-DFB7-4F7D-8176-80659F21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Installation Location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A02-5AD9-44F4-BD5A-DEC95EA5AB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2E257-F57C-46CD-A880-2B3B9BFBD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DFD86-FB71-4396-B4F5-7132D41C3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Machine generated alternative text:&#10;PD 10 ">
            <a:extLst>
              <a:ext uri="{FF2B5EF4-FFF2-40B4-BE49-F238E27FC236}">
                <a16:creationId xmlns:a16="http://schemas.microsoft.com/office/drawing/2014/main" id="{8B6BD9D5-5CCA-4104-AA46-05AFEF43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56" y="2294575"/>
            <a:ext cx="4480560" cy="3152446"/>
          </a:xfrm>
          <a:prstGeom prst="rect">
            <a:avLst/>
          </a:prstGeom>
          <a:noFill/>
          <a:ln>
            <a:solidFill>
              <a:srgbClr val="50504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3507E-ED02-4253-A998-47A15328B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84" r="6796" b="6282"/>
          <a:stretch/>
        </p:blipFill>
        <p:spPr>
          <a:xfrm>
            <a:off x="17387" y="2294575"/>
            <a:ext cx="4480560" cy="31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0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C0EC27-9B74-4715-ACBF-41BF0797C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Use current stand design from Main Injector and adjust height to interface with Booster beamline </a:t>
            </a:r>
          </a:p>
          <a:p>
            <a:r>
              <a:rPr lang="en-US" sz="2000" dirty="0"/>
              <a:t>Make up new spool pieces</a:t>
            </a:r>
          </a:p>
          <a:p>
            <a:pPr lvl="1"/>
            <a:r>
              <a:rPr lang="en-US" sz="2000" dirty="0"/>
              <a:t>Adapt to Booster Beam pipe (smooth transition or hard transmission dictated by beam physicists) </a:t>
            </a:r>
          </a:p>
          <a:p>
            <a:pPr lvl="1"/>
            <a:r>
              <a:rPr lang="en-US" sz="2000"/>
              <a:t>3.25” </a:t>
            </a:r>
            <a:r>
              <a:rPr lang="en-US" sz="2000" dirty="0"/>
              <a:t>Beam pipe size in Booster </a:t>
            </a:r>
          </a:p>
          <a:p>
            <a:pPr lvl="1"/>
            <a:r>
              <a:rPr lang="en-US" sz="2000" dirty="0"/>
              <a:t>Additional bellows likely needed 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073C94-5230-4251-B7FE-2B05C476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Work for Mounting Fixtures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E2BFF-65AE-4E55-AE4E-C683BAC610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B735F-2F7F-46F4-95D8-1014B0A36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5A948-B44D-4654-9DD0-34013A458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645574D-BEB2-4007-8404-957F8EF9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b="15721"/>
          <a:stretch/>
        </p:blipFill>
        <p:spPr bwMode="auto">
          <a:xfrm rot="10800000">
            <a:off x="1237568" y="3403386"/>
            <a:ext cx="4262005" cy="288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D7E4A-FA2F-4565-875F-BFBE0624D454}"/>
              </a:ext>
            </a:extLst>
          </p:cNvPr>
          <p:cNvSpPr txBox="1"/>
          <p:nvPr/>
        </p:nvSpPr>
        <p:spPr>
          <a:xfrm>
            <a:off x="5693431" y="4205248"/>
            <a:ext cx="32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Current NPCT Stand in Main Injector. It was installed during the 2020 shutdown</a:t>
            </a:r>
          </a:p>
        </p:txBody>
      </p:sp>
    </p:spTree>
    <p:extLst>
      <p:ext uri="{BB962C8B-B14F-4D97-AF65-F5344CB8AC3E}">
        <p14:creationId xmlns:p14="http://schemas.microsoft.com/office/powerpoint/2010/main" val="12168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9BBDF2-9F3C-4433-805D-BB57D2C1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NPCT Stand Reference Drawing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4FF78-5B82-4584-BD95-02280CD809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E118B-750A-4972-9744-4E4D0372D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97258-4B21-4B5E-81A3-0212CF5DA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35E7ECE-05CE-4819-8C3A-39739194D86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138441"/>
              </p:ext>
            </p:extLst>
          </p:nvPr>
        </p:nvGraphicFramePr>
        <p:xfrm>
          <a:off x="655638" y="971550"/>
          <a:ext cx="7818437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23317157" imgH="15087291" progId="AcroExch.Document.DC">
                  <p:embed/>
                </p:oleObj>
              </mc:Choice>
              <mc:Fallback>
                <p:oleObj name="Acrobat Document" r:id="rId4" imgW="23317157" imgH="15087291" progId="AcroExch.Document.DC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E35E7ECE-05CE-4819-8C3A-39739194D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638" y="971550"/>
                        <a:ext cx="7818437" cy="505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11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944B0C-4F5C-44EB-A7CA-2622E37CA9FB}"/>
              </a:ext>
            </a:extLst>
          </p:cNvPr>
          <p:cNvGraphicFramePr>
            <a:graphicFrameLocks noGrp="1" noChangeAspect="1"/>
          </p:cNvGraphicFramePr>
          <p:nvPr>
            <p:ph type="pic" idx="13"/>
            <p:extLst>
              <p:ext uri="{D42A27DB-BD31-4B8C-83A1-F6EECF244321}">
                <p14:modId xmlns:p14="http://schemas.microsoft.com/office/powerpoint/2010/main" val="656687918"/>
              </p:ext>
            </p:extLst>
          </p:nvPr>
        </p:nvGraphicFramePr>
        <p:xfrm>
          <a:off x="1284791" y="747221"/>
          <a:ext cx="5984110" cy="4624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15087254" imgH="11658394" progId="AcroExch.Document.DC">
                  <p:embed/>
                </p:oleObj>
              </mc:Choice>
              <mc:Fallback>
                <p:oleObj name="Acrobat Document" r:id="rId4" imgW="15087254" imgH="11658394" progId="AcroExch.Document.DC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11944B0C-4F5C-44EB-A7CA-2622E37CA9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4791" y="747221"/>
                        <a:ext cx="5984110" cy="4624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A0AA4F-F37D-4223-A13F-C16950EFB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073" y="5486400"/>
            <a:ext cx="8686800" cy="547864"/>
          </a:xfrm>
        </p:spPr>
        <p:txBody>
          <a:bodyPr/>
          <a:lstStyle/>
          <a:p>
            <a:pPr algn="ctr"/>
            <a:r>
              <a:rPr lang="en-US" dirty="0"/>
              <a:t>Modify existing B:CHG0 stand design to incorporate standard toroid mounting fixture</a:t>
            </a: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CD12A-3011-487C-AA8C-5E478DB819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01547-3571-4B54-A580-F68E55AA3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0B540-D073-4891-B977-519371D8F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BA9611-D011-43BB-A6A3-F2C56C7C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Toroid Stand </a:t>
            </a:r>
            <a:r>
              <a:rPr lang="en-US"/>
              <a:t>Reference Drawing</a:t>
            </a:r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ADC07DD-5850-4CBA-913A-505EA9A27745}"/>
              </a:ext>
            </a:extLst>
          </p:cNvPr>
          <p:cNvSpPr txBox="1">
            <a:spLocks/>
          </p:cNvSpPr>
          <p:nvPr/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55DE2E70-6CE6-40D6-9A0F-6C993E2933C8}"/>
              </a:ext>
            </a:extLst>
          </p:cNvPr>
          <p:cNvSpPr txBox="1">
            <a:spLocks/>
          </p:cNvSpPr>
          <p:nvPr/>
        </p:nvSpPr>
        <p:spPr>
          <a:xfrm>
            <a:off x="381000" y="11239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2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D4807B43-893F-4DDE-9C7C-F1980E4D4ED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/>
          <a:srcRect l="21" t="7095" r="-21" b="34441"/>
          <a:stretch/>
        </p:blipFill>
        <p:spPr>
          <a:xfrm>
            <a:off x="821663" y="679629"/>
            <a:ext cx="7397069" cy="310750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5074F-90AE-49A9-AF53-CCA7D26676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EA58B7-095F-6844-8E3C-8A1DDD22BF89}" type="datetime1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ADB4-ED7F-48A8-AA22-125806A33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Presenter | Presentation Title or Meeting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64CBE-605B-4D77-BE78-DEAC4CF44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55137-D336-4B4A-A130-7B508CA8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Specifications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524D64E3-0B7D-42EC-8BE9-6ACEBA1B9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130406"/>
              </p:ext>
            </p:extLst>
          </p:nvPr>
        </p:nvGraphicFramePr>
        <p:xfrm>
          <a:off x="636588" y="3715661"/>
          <a:ext cx="7582144" cy="2433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133">
                  <a:extLst>
                    <a:ext uri="{9D8B030D-6E8A-4147-A177-3AD203B41FA5}">
                      <a16:colId xmlns:a16="http://schemas.microsoft.com/office/drawing/2014/main" val="4005660854"/>
                    </a:ext>
                  </a:extLst>
                </a:gridCol>
                <a:gridCol w="1144450">
                  <a:extLst>
                    <a:ext uri="{9D8B030D-6E8A-4147-A177-3AD203B41FA5}">
                      <a16:colId xmlns:a16="http://schemas.microsoft.com/office/drawing/2014/main" val="460975953"/>
                    </a:ext>
                  </a:extLst>
                </a:gridCol>
                <a:gridCol w="4234561">
                  <a:extLst>
                    <a:ext uri="{9D8B030D-6E8A-4147-A177-3AD203B41FA5}">
                      <a16:colId xmlns:a16="http://schemas.microsoft.com/office/drawing/2014/main" val="3676877999"/>
                    </a:ext>
                  </a:extLst>
                </a:gridCol>
              </a:tblGrid>
              <a:tr h="431666">
                <a:tc>
                  <a:txBody>
                    <a:bodyPr/>
                    <a:lstStyle/>
                    <a:p>
                      <a:pPr algn="ctr"/>
                      <a:endParaRPr lang="en-US" sz="1200" b="1" cap="small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NPCT-CF6"-96.0-120-UHV-VHR-316LN-H</a:t>
                      </a:r>
                    </a:p>
                    <a:p>
                      <a:pPr algn="ctr"/>
                      <a:endParaRPr lang="en-US" sz="1200" cap="all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3909"/>
                  </a:ext>
                </a:extLst>
              </a:tr>
              <a:tr h="259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 pipe outer diameter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3.25”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4” (ID: 3.78”)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023244"/>
                  </a:ext>
                </a:extLst>
              </a:tr>
              <a:tr h="259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Flange-to-Flange physical length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&lt;1m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6.38” (DN100 NW100CF Mating Flange)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381842"/>
                  </a:ext>
                </a:extLst>
              </a:tr>
              <a:tr h="604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Vacuum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&lt; 1e-7 Torr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UHV compatible to 7.6e-10 torr (1e-9mbar)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Bergoz provides vacuum certificate, showing leak rate with 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719343"/>
                  </a:ext>
                </a:extLst>
              </a:tr>
              <a:tr h="777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AISI 316LN steel for better rust prevention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Radiation-resistant sensor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200ft cable with PP polypropylene dielectric; pre-terminated with DB15 connectors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140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38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C393DE1-1E60-438E-94CE-32AF007B9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8" y="958849"/>
            <a:ext cx="5310963" cy="5022676"/>
          </a:xfrm>
        </p:spPr>
        <p:txBody>
          <a:bodyPr/>
          <a:lstStyle/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NPCT is meant to provide an average beam current.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Operations does not need turn-by-turn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10kHz bandwidth (53turns PIP2 // 45turns BSTR)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Rise time = </a:t>
            </a:r>
            <a:r>
              <a:rPr lang="en-US" sz="1600" dirty="0"/>
              <a:t>35us, typically (10%-90%)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NPCT core material will be able to handle expected peak currents.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Sensor can handle &gt;100mC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NPCT can achieve 0.1% resolution into order to track 1-2% changes.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RMS noise of output is constant, and noise density depended on output bandwidth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With higher currents, expect better SNR and need less time to reach desired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At injection (2mA , 2.5e10 ), expect 2-3% error. However, as increase current to 8e12, achieves 0.1%  resolution after 25 turns during PIP2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10">
                <a:extLst>
                  <a:ext uri="{FF2B5EF4-FFF2-40B4-BE49-F238E27FC236}">
                    <a16:creationId xmlns:a16="http://schemas.microsoft.com/office/drawing/2014/main" id="{E04318DE-E26D-4F65-BABF-E802BE918063}"/>
                  </a:ext>
                </a:extLst>
              </p:cNvPr>
              <p:cNvGraphicFramePr>
                <a:graphicFrameLocks noGrp="1"/>
              </p:cNvGraphicFramePr>
              <p:nvPr>
                <p:ph sz="half" idx="15"/>
                <p:extLst>
                  <p:ext uri="{D42A27DB-BD31-4B8C-83A1-F6EECF244321}">
                    <p14:modId xmlns:p14="http://schemas.microsoft.com/office/powerpoint/2010/main" val="1161639047"/>
                  </p:ext>
                </p:extLst>
              </p:nvPr>
            </p:nvGraphicFramePr>
            <p:xfrm>
              <a:off x="5779048" y="1873250"/>
              <a:ext cx="3136352" cy="33910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8057">
                      <a:extLst>
                        <a:ext uri="{9D8B030D-6E8A-4147-A177-3AD203B41FA5}">
                          <a16:colId xmlns:a16="http://schemas.microsoft.com/office/drawing/2014/main" val="3115922552"/>
                        </a:ext>
                      </a:extLst>
                    </a:gridCol>
                    <a:gridCol w="1618295">
                      <a:extLst>
                        <a:ext uri="{9D8B030D-6E8A-4147-A177-3AD203B41FA5}">
                          <a16:colId xmlns:a16="http://schemas.microsoft.com/office/drawing/2014/main" val="38758363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0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 marL="140369" marR="14036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cap="all" baseline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SPECIFICATION</a:t>
                          </a:r>
                        </a:p>
                      </a:txBody>
                      <a:tcPr marL="140369" marR="140369"/>
                    </a:tc>
                    <a:extLst>
                      <a:ext uri="{0D108BD9-81ED-4DB2-BD59-A6C34878D82A}">
                        <a16:rowId xmlns:a16="http://schemas.microsoft.com/office/drawing/2014/main" val="993637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Amplifier settling time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&lt;50 </a:t>
                          </a:r>
                          <a:r>
                            <a:rPr lang="en-US" sz="1000" b="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 </a:t>
                          </a:r>
                          <a:endParaRPr lang="en-US" sz="10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29246415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Bandwidth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kHz</a:t>
                          </a: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20699705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Resolution (VHR)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0.5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r>
                                <m:rPr>
                                  <m:nor/>
                                </m:rPr>
                                <a:rPr lang="en-US" sz="1000" b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+mn-lt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en-US" sz="1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000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US" sz="1000" b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+mn-lt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Hz</m:t>
                                  </m:r>
                                </m:e>
                              </m:rad>
                            </m:oMath>
                          </a14:m>
                          <a:endParaRPr lang="en-US" sz="10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4108573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Linearity error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0.1  %</a:t>
                          </a: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242479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Output Accuracy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0.1%</a:t>
                          </a: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1736076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Temperature Drift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Sensor: 5µA/K</a:t>
                          </a:r>
                        </a:p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Electronics: 0.05uA/K</a:t>
                          </a: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35736720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Magnetic Sensitivity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10uA/</a:t>
                          </a:r>
                          <a:r>
                            <a:rPr lang="en-US" sz="1000" b="0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mT</a:t>
                          </a: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(axial)</a:t>
                          </a:r>
                        </a:p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1mA/</a:t>
                          </a:r>
                          <a:r>
                            <a:rPr lang="en-US" sz="1000" b="0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mT</a:t>
                          </a: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(radial)</a:t>
                          </a: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246907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Sensor Saturation Flux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10mT (axial)</a:t>
                          </a:r>
                        </a:p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2mT (radial)</a:t>
                          </a: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23223939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10">
                <a:extLst>
                  <a:ext uri="{FF2B5EF4-FFF2-40B4-BE49-F238E27FC236}">
                    <a16:creationId xmlns:a16="http://schemas.microsoft.com/office/drawing/2014/main" id="{E04318DE-E26D-4F65-BABF-E802BE918063}"/>
                  </a:ext>
                </a:extLst>
              </p:cNvPr>
              <p:cNvGraphicFramePr>
                <a:graphicFrameLocks noGrp="1"/>
              </p:cNvGraphicFramePr>
              <p:nvPr>
                <p:ph sz="half" idx="15"/>
                <p:extLst>
                  <p:ext uri="{D42A27DB-BD31-4B8C-83A1-F6EECF244321}">
                    <p14:modId xmlns:p14="http://schemas.microsoft.com/office/powerpoint/2010/main" val="1161639047"/>
                  </p:ext>
                </p:extLst>
              </p:nvPr>
            </p:nvGraphicFramePr>
            <p:xfrm>
              <a:off x="5779048" y="1873250"/>
              <a:ext cx="3136352" cy="33910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8057">
                      <a:extLst>
                        <a:ext uri="{9D8B030D-6E8A-4147-A177-3AD203B41FA5}">
                          <a16:colId xmlns:a16="http://schemas.microsoft.com/office/drawing/2014/main" val="3115922552"/>
                        </a:ext>
                      </a:extLst>
                    </a:gridCol>
                    <a:gridCol w="1618295">
                      <a:extLst>
                        <a:ext uri="{9D8B030D-6E8A-4147-A177-3AD203B41FA5}">
                          <a16:colId xmlns:a16="http://schemas.microsoft.com/office/drawing/2014/main" val="38758363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0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 marL="140369" marR="14036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cap="all" baseline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SPECIFICATION</a:t>
                          </a:r>
                        </a:p>
                      </a:txBody>
                      <a:tcPr marL="140369" marR="140369"/>
                    </a:tc>
                    <a:extLst>
                      <a:ext uri="{0D108BD9-81ED-4DB2-BD59-A6C34878D82A}">
                        <a16:rowId xmlns:a16="http://schemas.microsoft.com/office/drawing/2014/main" val="993637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Amplifier settling time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&lt;50 </a:t>
                          </a:r>
                          <a:r>
                            <a:rPr lang="en-US" sz="1000" b="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 </a:t>
                          </a:r>
                          <a:endParaRPr lang="en-US" sz="10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29246415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Bandwidth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kHz</a:t>
                          </a: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2069970563"/>
                      </a:ext>
                    </a:extLst>
                  </a:tr>
                  <a:tr h="39611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Resolution (VHR)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5277" marR="105277" marT="0" marB="0">
                        <a:blipFill>
                          <a:blip r:embed="rId3"/>
                          <a:stretch>
                            <a:fillRect l="-94361" t="-283077" r="-1504" b="-49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85733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Linearity error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0.1  %</a:t>
                          </a: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242479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Output Accuracy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0.1%</a:t>
                          </a: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1736076067"/>
                      </a:ext>
                    </a:extLst>
                  </a:tr>
                  <a:tr h="3802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Temperature Drift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Sensor: 5µA/K</a:t>
                          </a:r>
                        </a:p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Electronics: 0.05uA/K</a:t>
                          </a: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3573672033"/>
                      </a:ext>
                    </a:extLst>
                  </a:tr>
                  <a:tr h="3802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Magnetic Sensitivity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10uA/</a:t>
                          </a:r>
                          <a:r>
                            <a:rPr lang="en-US" sz="1000" b="0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mT</a:t>
                          </a: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(axial)</a:t>
                          </a:r>
                        </a:p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1mA/</a:t>
                          </a:r>
                          <a:r>
                            <a:rPr lang="en-US" sz="1000" b="0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mT</a:t>
                          </a: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(radial)</a:t>
                          </a: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246907640"/>
                      </a:ext>
                    </a:extLst>
                  </a:tr>
                  <a:tr h="3802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Sensor Saturation Flux</a:t>
                          </a:r>
                        </a:p>
                      </a:txBody>
                      <a:tcPr marL="105277" marR="105277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10mT (axial)</a:t>
                          </a:r>
                        </a:p>
                        <a:p>
                          <a:pPr marL="0" marR="0" algn="ctr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b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2mT (radial)</a:t>
                          </a:r>
                        </a:p>
                      </a:txBody>
                      <a:tcPr marL="105277" marR="105277" marT="0" marB="0"/>
                    </a:tc>
                    <a:extLst>
                      <a:ext uri="{0D108BD9-81ED-4DB2-BD59-A6C34878D82A}">
                        <a16:rowId xmlns:a16="http://schemas.microsoft.com/office/drawing/2014/main" val="23223939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5074F-90AE-49A9-AF53-CCA7D266768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FEA58B7-095F-6844-8E3C-8A1DDD22BF89}" type="datetime1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ADB4-ED7F-48A8-AA22-125806A3305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 or Meeting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64CBE-605B-4D77-BE78-DEAC4CF446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55137-D336-4B4A-A130-7B508CA8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90574740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 Dipole Magnet Deflection" id="{141DE691-F4B7-4DE2-AE82-92CA4844F557}" vid="{D77F79E7-5BF2-45C6-A322-655F30D2BB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 Dipole Magnet Deflection</Template>
  <TotalTime>4594</TotalTime>
  <Words>592</Words>
  <Application>Microsoft Office PowerPoint</Application>
  <PresentationFormat>On-screen Show (4:3)</PresentationFormat>
  <Paragraphs>98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Helvetica</vt:lpstr>
      <vt:lpstr>Fermilab_PPT_090815</vt:lpstr>
      <vt:lpstr>Acrobat Document</vt:lpstr>
      <vt:lpstr>PowerPoint Presentation</vt:lpstr>
      <vt:lpstr>Booster NPCT System Block Diagram</vt:lpstr>
      <vt:lpstr>Proposed Installation Location</vt:lpstr>
      <vt:lpstr>Mechanical Work for Mounting Fixtures</vt:lpstr>
      <vt:lpstr>NPCT Stand Reference Drawing</vt:lpstr>
      <vt:lpstr>Toroid Stand Reference Drawing</vt:lpstr>
      <vt:lpstr>Mechanical Specifications</vt:lpstr>
      <vt:lpstr>Electrical Specifications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L. Klein</dc:creator>
  <cp:lastModifiedBy>Michelle A Ibrahim</cp:lastModifiedBy>
  <cp:revision>52</cp:revision>
  <cp:lastPrinted>2014-01-20T19:40:21Z</cp:lastPrinted>
  <dcterms:created xsi:type="dcterms:W3CDTF">2019-10-31T18:21:03Z</dcterms:created>
  <dcterms:modified xsi:type="dcterms:W3CDTF">2021-01-23T09:41:35Z</dcterms:modified>
</cp:coreProperties>
</file>