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handoutMasterIdLst>
    <p:handoutMasterId r:id="rId17"/>
  </p:handoutMasterIdLst>
  <p:sldIdLst>
    <p:sldId id="294" r:id="rId5"/>
    <p:sldId id="295" r:id="rId6"/>
    <p:sldId id="296" r:id="rId7"/>
    <p:sldId id="297" r:id="rId8"/>
    <p:sldId id="299" r:id="rId9"/>
    <p:sldId id="308" r:id="rId10"/>
    <p:sldId id="304" r:id="rId11"/>
    <p:sldId id="303" r:id="rId12"/>
    <p:sldId id="300" r:id="rId13"/>
    <p:sldId id="301" r:id="rId14"/>
    <p:sldId id="30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my Mcleod" initials="JM" lastIdx="1" clrIdx="0">
    <p:extLst>
      <p:ext uri="{19B8F6BF-5375-455C-9EA6-DF929625EA0E}">
        <p15:presenceInfo xmlns:p15="http://schemas.microsoft.com/office/powerpoint/2012/main" userId="S::jmcleod@services.fnal.gov::59d8abc8-b962-49ae-b0cc-0cd0e55f3f59" providerId="AD"/>
      </p:ext>
    </p:extLst>
  </p:cmAuthor>
  <p:cmAuthor id="2" name="Jeomar Montelon" initials="JM" lastIdx="1" clrIdx="1">
    <p:extLst>
      <p:ext uri="{19B8F6BF-5375-455C-9EA6-DF929625EA0E}">
        <p15:presenceInfo xmlns:p15="http://schemas.microsoft.com/office/powerpoint/2012/main" userId="S::montelon@services.fnal.gov::3091f5cd-b7b9-428d-b29d-30e9ef00e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004C9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A1423-754E-3F4B-856A-4E8BAABA7B96}" v="120" dt="2021-02-18T18:43:40.047"/>
    <p1510:client id="{35C6AD3B-4EA0-2381-A5B0-2A5AAB6F5A98}" v="37" dt="2021-02-18T18:30:00.330"/>
    <p1510:client id="{5327001A-5496-5922-670A-64A249BBA219}" v="22" dt="2021-02-17T21:44:04.164"/>
    <p1510:client id="{53D3E50A-77FF-8A7A-7B8D-6EB0F861CF84}" v="1" dt="2021-02-17T21:46:12.817"/>
    <p1510:client id="{89DEAC9F-500A-B000-DA82-FCFEAC7B876A}" v="4" dt="2021-02-19T19:20:34.276"/>
    <p1510:client id="{9ED6B959-9AC0-59E3-E6DB-44AFDD647D70}" v="281" dt="2021-02-18T15:29:00.184"/>
    <p1510:client id="{B686AFAC-9810-B94D-8ECD-49D14A17D648}" v="3" dt="2021-02-17T21:44:59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>
      <p:cViewPr varScale="1">
        <p:scale>
          <a:sx n="105" d="100"/>
          <a:sy n="105" d="100"/>
        </p:scale>
        <p:origin x="64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51C29-777C-6040-9735-107CD83C6804}" type="doc">
      <dgm:prSet loTypeId="urn:microsoft.com/office/officeart/2005/8/layout/hList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EEB9EF2-7FA2-BC41-8A94-1C92C0215385}">
      <dgm:prSet phldrT="[Text]"/>
      <dgm:spPr/>
      <dgm:t>
        <a:bodyPr/>
        <a:lstStyle/>
        <a:p>
          <a:r>
            <a:rPr lang="en-US" sz="1200"/>
            <a:t>DOE Programs</a:t>
          </a:r>
        </a:p>
      </dgm:t>
    </dgm:pt>
    <dgm:pt modelId="{A442B99F-4642-8640-8B0D-415DC5FB1EB5}" type="parTrans" cxnId="{366301DF-8175-5349-B9E9-464384CB32E7}">
      <dgm:prSet/>
      <dgm:spPr/>
      <dgm:t>
        <a:bodyPr/>
        <a:lstStyle/>
        <a:p>
          <a:endParaRPr lang="en-US"/>
        </a:p>
      </dgm:t>
    </dgm:pt>
    <dgm:pt modelId="{53EA07C2-CA66-9C4D-9830-7A9238EACAD3}" type="sibTrans" cxnId="{366301DF-8175-5349-B9E9-464384CB32E7}">
      <dgm:prSet/>
      <dgm:spPr/>
      <dgm:t>
        <a:bodyPr/>
        <a:lstStyle/>
        <a:p>
          <a:endParaRPr lang="en-US"/>
        </a:p>
      </dgm:t>
    </dgm:pt>
    <dgm:pt modelId="{2DD882C4-8C05-5F47-AF21-4B2ECDBFD900}">
      <dgm:prSet phldrT="[Text]" custT="1"/>
      <dgm:spPr/>
      <dgm:t>
        <a:bodyPr/>
        <a:lstStyle/>
        <a:p>
          <a:r>
            <a:rPr lang="en-US" sz="1050" b="1" u="sng"/>
            <a:t>Summer Undergraduate Laboratory Internships (SULI)</a:t>
          </a:r>
        </a:p>
      </dgm:t>
    </dgm:pt>
    <dgm:pt modelId="{3E60D579-DA93-1C45-8D2E-5C79730B8105}" type="parTrans" cxnId="{D407C17F-A5A0-5C4F-A34E-B1DEFDF70078}">
      <dgm:prSet/>
      <dgm:spPr/>
      <dgm:t>
        <a:bodyPr/>
        <a:lstStyle/>
        <a:p>
          <a:endParaRPr lang="en-US"/>
        </a:p>
      </dgm:t>
    </dgm:pt>
    <dgm:pt modelId="{D4AADEAA-22DC-CF44-8C1F-94D13173EBD4}" type="sibTrans" cxnId="{D407C17F-A5A0-5C4F-A34E-B1DEFDF70078}">
      <dgm:prSet/>
      <dgm:spPr/>
      <dgm:t>
        <a:bodyPr/>
        <a:lstStyle/>
        <a:p>
          <a:endParaRPr lang="en-US"/>
        </a:p>
      </dgm:t>
    </dgm:pt>
    <dgm:pt modelId="{8C39BB04-7D81-DF4E-9399-9B72F846008E}">
      <dgm:prSet phldrT="[Text]" custT="1"/>
      <dgm:spPr/>
      <dgm:t>
        <a:bodyPr/>
        <a:lstStyle/>
        <a:p>
          <a:r>
            <a:rPr lang="en-US" sz="1050" b="1" u="sng"/>
            <a:t>Community College Internships (CCI)</a:t>
          </a:r>
        </a:p>
      </dgm:t>
    </dgm:pt>
    <dgm:pt modelId="{5024DB88-4A36-C447-BFF4-AE9B0D3A56EA}" type="parTrans" cxnId="{F4361FC7-B1FB-0343-ADD6-CC5394105558}">
      <dgm:prSet/>
      <dgm:spPr/>
      <dgm:t>
        <a:bodyPr/>
        <a:lstStyle/>
        <a:p>
          <a:endParaRPr lang="en-US"/>
        </a:p>
      </dgm:t>
    </dgm:pt>
    <dgm:pt modelId="{4FD201D1-61A2-7242-AD11-438182347862}" type="sibTrans" cxnId="{F4361FC7-B1FB-0343-ADD6-CC5394105558}">
      <dgm:prSet/>
      <dgm:spPr/>
      <dgm:t>
        <a:bodyPr/>
        <a:lstStyle/>
        <a:p>
          <a:endParaRPr lang="en-US"/>
        </a:p>
      </dgm:t>
    </dgm:pt>
    <dgm:pt modelId="{92595DC9-9852-7441-AB7C-B16C6189FD7A}">
      <dgm:prSet phldrT="[Text]" custT="1"/>
      <dgm:spPr/>
      <dgm:t>
        <a:bodyPr/>
        <a:lstStyle/>
        <a:p>
          <a:pPr>
            <a:buNone/>
          </a:pPr>
          <a:r>
            <a:rPr lang="en-US" sz="1200"/>
            <a:t>Fermilab Programs</a:t>
          </a:r>
        </a:p>
      </dgm:t>
    </dgm:pt>
    <dgm:pt modelId="{526E84FC-FA20-E043-887C-5B46E680F466}" type="parTrans" cxnId="{060ADB0A-F3B2-0E4D-89BF-317AA0F89642}">
      <dgm:prSet/>
      <dgm:spPr/>
      <dgm:t>
        <a:bodyPr/>
        <a:lstStyle/>
        <a:p>
          <a:endParaRPr lang="en-US"/>
        </a:p>
      </dgm:t>
    </dgm:pt>
    <dgm:pt modelId="{6916BE2E-F2AB-AC4E-AFCD-27901F3DA89B}" type="sibTrans" cxnId="{060ADB0A-F3B2-0E4D-89BF-317AA0F89642}">
      <dgm:prSet/>
      <dgm:spPr/>
      <dgm:t>
        <a:bodyPr/>
        <a:lstStyle/>
        <a:p>
          <a:endParaRPr lang="en-US"/>
        </a:p>
      </dgm:t>
    </dgm:pt>
    <dgm:pt modelId="{BECBE5FF-A773-7D47-88C2-C67C85DB9D48}">
      <dgm:prSet phldrT="[Text]" custT="1"/>
      <dgm:spPr/>
      <dgm:t>
        <a:bodyPr/>
        <a:lstStyle/>
        <a:p>
          <a:r>
            <a:rPr lang="en-US" sz="1050" b="1" i="0" u="sng"/>
            <a:t>Summer Internships in Science and Tech (SIST)</a:t>
          </a:r>
        </a:p>
      </dgm:t>
    </dgm:pt>
    <dgm:pt modelId="{50E99DE1-A573-3F47-BC72-35A06948DD63}" type="parTrans" cxnId="{B8E8FEA2-638C-4147-B5E9-F8BFF03B6712}">
      <dgm:prSet/>
      <dgm:spPr/>
      <dgm:t>
        <a:bodyPr/>
        <a:lstStyle/>
        <a:p>
          <a:endParaRPr lang="en-US"/>
        </a:p>
      </dgm:t>
    </dgm:pt>
    <dgm:pt modelId="{BB2274B4-8049-7449-8D80-33253AD15060}" type="sibTrans" cxnId="{B8E8FEA2-638C-4147-B5E9-F8BFF03B6712}">
      <dgm:prSet/>
      <dgm:spPr/>
      <dgm:t>
        <a:bodyPr/>
        <a:lstStyle/>
        <a:p>
          <a:endParaRPr lang="en-US"/>
        </a:p>
      </dgm:t>
    </dgm:pt>
    <dgm:pt modelId="{BD9245DA-1096-214E-B29C-20A9E7DF235D}">
      <dgm:prSet phldrT="[Text]" custT="1"/>
      <dgm:spPr/>
      <dgm:t>
        <a:bodyPr/>
        <a:lstStyle/>
        <a:p>
          <a:r>
            <a:rPr lang="en-US" sz="1050" b="1" u="sng"/>
            <a:t>TRAC</a:t>
          </a:r>
        </a:p>
      </dgm:t>
    </dgm:pt>
    <dgm:pt modelId="{E0FBFE56-00DE-5446-BCD6-568D4AD176FA}" type="parTrans" cxnId="{AFAFE0BA-C283-BB44-BA26-8FB36D2D62F0}">
      <dgm:prSet/>
      <dgm:spPr/>
      <dgm:t>
        <a:bodyPr/>
        <a:lstStyle/>
        <a:p>
          <a:endParaRPr lang="en-US"/>
        </a:p>
      </dgm:t>
    </dgm:pt>
    <dgm:pt modelId="{BA747D51-E690-4D40-A768-453E1AE83974}" type="sibTrans" cxnId="{AFAFE0BA-C283-BB44-BA26-8FB36D2D62F0}">
      <dgm:prSet/>
      <dgm:spPr/>
      <dgm:t>
        <a:bodyPr/>
        <a:lstStyle/>
        <a:p>
          <a:endParaRPr lang="en-US"/>
        </a:p>
      </dgm:t>
    </dgm:pt>
    <dgm:pt modelId="{B3F3D19C-07D0-BC4E-93B8-626F4FE2E9D5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June 7 – August 13, 2021</a:t>
          </a:r>
          <a:endParaRPr lang="en-US" sz="1050">
            <a:solidFill>
              <a:schemeClr val="accent6"/>
            </a:solidFill>
          </a:endParaRPr>
        </a:p>
      </dgm:t>
    </dgm:pt>
    <dgm:pt modelId="{56DFEB7F-EAC0-4A42-94CF-FAD493FBBB03}" type="parTrans" cxnId="{4B2B2784-21E1-3541-A82B-3701AC48C962}">
      <dgm:prSet/>
      <dgm:spPr/>
      <dgm:t>
        <a:bodyPr/>
        <a:lstStyle/>
        <a:p>
          <a:endParaRPr lang="en-US"/>
        </a:p>
      </dgm:t>
    </dgm:pt>
    <dgm:pt modelId="{847FF337-B311-084F-9BBF-7234FB1F0900}" type="sibTrans" cxnId="{4B2B2784-21E1-3541-A82B-3701AC48C962}">
      <dgm:prSet/>
      <dgm:spPr/>
      <dgm:t>
        <a:bodyPr/>
        <a:lstStyle/>
        <a:p>
          <a:endParaRPr lang="en-US"/>
        </a:p>
      </dgm:t>
    </dgm:pt>
    <dgm:pt modelId="{DD3DFF9F-3E80-B049-9EC0-1A8519D1A8D6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June 7- August 13, 2021</a:t>
          </a:r>
          <a:endParaRPr lang="en-US" sz="1050">
            <a:solidFill>
              <a:schemeClr val="accent6"/>
            </a:solidFill>
          </a:endParaRPr>
        </a:p>
      </dgm:t>
    </dgm:pt>
    <dgm:pt modelId="{8E0E3F11-27C8-534A-89AD-32AFCE687363}" type="parTrans" cxnId="{7765D147-6C3B-574F-BA77-FFFC590057CE}">
      <dgm:prSet/>
      <dgm:spPr/>
      <dgm:t>
        <a:bodyPr/>
        <a:lstStyle/>
        <a:p>
          <a:endParaRPr lang="en-US"/>
        </a:p>
      </dgm:t>
    </dgm:pt>
    <dgm:pt modelId="{6FA41A71-0F54-D74A-BE7A-FD9F77E6A7A5}" type="sibTrans" cxnId="{7765D147-6C3B-574F-BA77-FFFC590057CE}">
      <dgm:prSet/>
      <dgm:spPr/>
      <dgm:t>
        <a:bodyPr/>
        <a:lstStyle/>
        <a:p>
          <a:endParaRPr lang="en-US"/>
        </a:p>
      </dgm:t>
    </dgm:pt>
    <dgm:pt modelId="{E77E392D-ECB8-0046-BDFA-95589A8624F2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6 credit hours in STEM</a:t>
          </a:r>
        </a:p>
      </dgm:t>
    </dgm:pt>
    <dgm:pt modelId="{5B93F46A-D3B6-7D4C-A7E9-1CAF62605FE0}" type="parTrans" cxnId="{4AE805E1-A441-6B41-B92F-54FCB45526BB}">
      <dgm:prSet/>
      <dgm:spPr/>
      <dgm:t>
        <a:bodyPr/>
        <a:lstStyle/>
        <a:p>
          <a:endParaRPr lang="en-US"/>
        </a:p>
      </dgm:t>
    </dgm:pt>
    <dgm:pt modelId="{4EB952FD-CDF8-9E49-988C-1410B3F7D7DB}" type="sibTrans" cxnId="{4AE805E1-A441-6B41-B92F-54FCB45526BB}">
      <dgm:prSet/>
      <dgm:spPr/>
      <dgm:t>
        <a:bodyPr/>
        <a:lstStyle/>
        <a:p>
          <a:endParaRPr lang="en-US"/>
        </a:p>
      </dgm:t>
    </dgm:pt>
    <dgm:pt modelId="{A6435FD8-9937-5F44-B084-914A6F8ABE8A}">
      <dgm:prSet phldrT="[Text]" custT="1"/>
      <dgm:spPr/>
      <dgm:t>
        <a:bodyPr/>
        <a:lstStyle/>
        <a:p>
          <a:r>
            <a:rPr lang="en-US" sz="1200"/>
            <a:t>Other programs</a:t>
          </a:r>
        </a:p>
      </dgm:t>
    </dgm:pt>
    <dgm:pt modelId="{E2468005-B4AA-604F-957F-45DF613DBD0E}" type="parTrans" cxnId="{2E82F39C-4F7D-9944-8240-CDF3F81149FE}">
      <dgm:prSet/>
      <dgm:spPr/>
      <dgm:t>
        <a:bodyPr/>
        <a:lstStyle/>
        <a:p>
          <a:endParaRPr lang="en-US"/>
        </a:p>
      </dgm:t>
    </dgm:pt>
    <dgm:pt modelId="{6BB4FFEB-33CD-5347-9CAA-53CFF0B25A77}" type="sibTrans" cxnId="{2E82F39C-4F7D-9944-8240-CDF3F81149FE}">
      <dgm:prSet/>
      <dgm:spPr/>
      <dgm:t>
        <a:bodyPr/>
        <a:lstStyle/>
        <a:p>
          <a:endParaRPr lang="en-US"/>
        </a:p>
      </dgm:t>
    </dgm:pt>
    <dgm:pt modelId="{D6B1F5EA-9CA7-4046-B453-6F09F1C91112}">
      <dgm:prSet phldrT="[Text]" custT="1"/>
      <dgm:spPr/>
      <dgm:t>
        <a:bodyPr/>
        <a:lstStyle/>
        <a:p>
          <a:r>
            <a:rPr lang="en-US" sz="1050" b="1" i="0" u="sng" err="1"/>
            <a:t>UChicago</a:t>
          </a:r>
          <a:endParaRPr lang="en-US" sz="1050" b="1" u="sng"/>
        </a:p>
      </dgm:t>
    </dgm:pt>
    <dgm:pt modelId="{6B278655-FE2A-6048-B75D-1D355EA15F60}" type="parTrans" cxnId="{E4392BBA-68E8-7B49-8AAE-9D3254780F15}">
      <dgm:prSet/>
      <dgm:spPr/>
      <dgm:t>
        <a:bodyPr/>
        <a:lstStyle/>
        <a:p>
          <a:endParaRPr lang="en-US"/>
        </a:p>
      </dgm:t>
    </dgm:pt>
    <dgm:pt modelId="{83388AB0-07EC-E143-BE4D-9314EC19059A}" type="sibTrans" cxnId="{E4392BBA-68E8-7B49-8AAE-9D3254780F15}">
      <dgm:prSet/>
      <dgm:spPr/>
      <dgm:t>
        <a:bodyPr/>
        <a:lstStyle/>
        <a:p>
          <a:endParaRPr lang="en-US"/>
        </a:p>
      </dgm:t>
    </dgm:pt>
    <dgm:pt modelId="{F9588025-EB57-7E4F-873A-3392E7E9CC18}">
      <dgm:prSet phldrT="[Text]" custT="1"/>
      <dgm:spPr/>
      <dgm:t>
        <a:bodyPr/>
        <a:lstStyle/>
        <a:p>
          <a:r>
            <a:rPr lang="en-US" sz="1050" b="1" u="sng"/>
            <a:t>Visiting Faculty Program (VFP)</a:t>
          </a:r>
        </a:p>
      </dgm:t>
    </dgm:pt>
    <dgm:pt modelId="{90534848-9BB2-8C49-B851-018E07D1705C}" type="parTrans" cxnId="{00D1D777-8182-6B46-96DF-1783C4B61FB4}">
      <dgm:prSet/>
      <dgm:spPr/>
      <dgm:t>
        <a:bodyPr/>
        <a:lstStyle/>
        <a:p>
          <a:endParaRPr lang="en-US"/>
        </a:p>
      </dgm:t>
    </dgm:pt>
    <dgm:pt modelId="{31B85B14-1A97-4042-AB75-DF54101E8415}" type="sibTrans" cxnId="{00D1D777-8182-6B46-96DF-1783C4B61FB4}">
      <dgm:prSet/>
      <dgm:spPr/>
      <dgm:t>
        <a:bodyPr/>
        <a:lstStyle/>
        <a:p>
          <a:endParaRPr lang="en-US"/>
        </a:p>
      </dgm:t>
    </dgm:pt>
    <dgm:pt modelId="{F0C07CC2-7E52-584F-A0A7-E35A74880AC1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11 submissions</a:t>
          </a:r>
        </a:p>
      </dgm:t>
    </dgm:pt>
    <dgm:pt modelId="{568B4B25-08FC-1845-BB9C-2D20F1854289}" type="parTrans" cxnId="{230050B2-2F89-5B4C-A8FD-5D32BCCF22F4}">
      <dgm:prSet/>
      <dgm:spPr/>
      <dgm:t>
        <a:bodyPr/>
        <a:lstStyle/>
        <a:p>
          <a:endParaRPr lang="en-US"/>
        </a:p>
      </dgm:t>
    </dgm:pt>
    <dgm:pt modelId="{B462122E-D7B0-7049-9961-4E8983BE3016}" type="sibTrans" cxnId="{230050B2-2F89-5B4C-A8FD-5D32BCCF22F4}">
      <dgm:prSet/>
      <dgm:spPr/>
      <dgm:t>
        <a:bodyPr/>
        <a:lstStyle/>
        <a:p>
          <a:endParaRPr lang="en-US"/>
        </a:p>
      </dgm:t>
    </dgm:pt>
    <dgm:pt modelId="{AB201454-1153-7248-8642-FDB8DD3AE881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</a:p>
      </dgm:t>
    </dgm:pt>
    <dgm:pt modelId="{A6010381-0D46-6944-93FC-AC6C2B92F95A}" type="parTrans" cxnId="{AE3AB804-DF5A-9B47-88BE-A235C5A86D52}">
      <dgm:prSet/>
      <dgm:spPr/>
      <dgm:t>
        <a:bodyPr/>
        <a:lstStyle/>
        <a:p>
          <a:endParaRPr lang="en-US"/>
        </a:p>
      </dgm:t>
    </dgm:pt>
    <dgm:pt modelId="{09F6B988-3E32-9D4E-BC37-DE1E3B71D614}" type="sibTrans" cxnId="{AE3AB804-DF5A-9B47-88BE-A235C5A86D52}">
      <dgm:prSet/>
      <dgm:spPr/>
      <dgm:t>
        <a:bodyPr/>
        <a:lstStyle/>
        <a:p>
          <a:endParaRPr lang="en-US"/>
        </a:p>
      </dgm:t>
    </dgm:pt>
    <dgm:pt modelId="{063F0EDA-E978-2448-92CF-C4EFDF63EAB7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1CC47EAD-A82E-554B-A5AC-C5DDAA7C3C28}" type="parTrans" cxnId="{97366910-F1B8-0946-871D-789B4A053BCF}">
      <dgm:prSet/>
      <dgm:spPr/>
      <dgm:t>
        <a:bodyPr/>
        <a:lstStyle/>
        <a:p>
          <a:endParaRPr lang="en-US"/>
        </a:p>
      </dgm:t>
    </dgm:pt>
    <dgm:pt modelId="{CD3318B4-FFC2-504B-8434-FBFBEF338EAC}" type="sibTrans" cxnId="{97366910-F1B8-0946-871D-789B4A053BCF}">
      <dgm:prSet/>
      <dgm:spPr/>
      <dgm:t>
        <a:bodyPr/>
        <a:lstStyle/>
        <a:p>
          <a:endParaRPr lang="en-US"/>
        </a:p>
      </dgm:t>
    </dgm:pt>
    <dgm:pt modelId="{8F8E3906-B366-D448-A15E-CC21E8DF51EB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74C534C7-D385-624C-978C-6B9F7FB4CA24}" type="parTrans" cxnId="{0A11A53B-B8EE-2542-B517-692D16B732BF}">
      <dgm:prSet/>
      <dgm:spPr/>
      <dgm:t>
        <a:bodyPr/>
        <a:lstStyle/>
        <a:p>
          <a:endParaRPr lang="en-US"/>
        </a:p>
      </dgm:t>
    </dgm:pt>
    <dgm:pt modelId="{63AB9652-E613-E546-A927-A2E8B1A8120C}" type="sibTrans" cxnId="{0A11A53B-B8EE-2542-B517-692D16B732BF}">
      <dgm:prSet/>
      <dgm:spPr/>
      <dgm:t>
        <a:bodyPr/>
        <a:lstStyle/>
        <a:p>
          <a:endParaRPr lang="en-US"/>
        </a:p>
      </dgm:t>
    </dgm:pt>
    <dgm:pt modelId="{A367B3EB-A8F7-4341-8A48-691F4C2C3342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May 24 – August 13, 2021</a:t>
          </a:r>
          <a:endParaRPr lang="en-US" sz="1050">
            <a:solidFill>
              <a:schemeClr val="accent6"/>
            </a:solidFill>
          </a:endParaRPr>
        </a:p>
      </dgm:t>
    </dgm:pt>
    <dgm:pt modelId="{9DDCE046-5A98-3748-BC71-8B97DBA553D0}" type="parTrans" cxnId="{CD0463DF-BC5B-4249-B882-0F4EFA7CF995}">
      <dgm:prSet/>
      <dgm:spPr/>
      <dgm:t>
        <a:bodyPr/>
        <a:lstStyle/>
        <a:p>
          <a:endParaRPr lang="en-US"/>
        </a:p>
      </dgm:t>
    </dgm:pt>
    <dgm:pt modelId="{24D2EDC9-69CD-DF43-8060-F1E4898331F5}" type="sibTrans" cxnId="{CD0463DF-BC5B-4249-B882-0F4EFA7CF995}">
      <dgm:prSet/>
      <dgm:spPr/>
      <dgm:t>
        <a:bodyPr/>
        <a:lstStyle/>
        <a:p>
          <a:endParaRPr lang="en-US"/>
        </a:p>
      </dgm:t>
    </dgm:pt>
    <dgm:pt modelId="{21E9C06C-9CBD-7A4F-8DCE-038E503CB507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12 weeks</a:t>
          </a:r>
        </a:p>
      </dgm:t>
    </dgm:pt>
    <dgm:pt modelId="{18BE9899-3861-F74C-9D3C-EC75574711DE}" type="parTrans" cxnId="{D850BE75-9267-2844-9C10-43321E36E82C}">
      <dgm:prSet/>
      <dgm:spPr/>
      <dgm:t>
        <a:bodyPr/>
        <a:lstStyle/>
        <a:p>
          <a:endParaRPr lang="en-US"/>
        </a:p>
      </dgm:t>
    </dgm:pt>
    <dgm:pt modelId="{8B3930CA-DCB0-2E4E-BE7A-2EEB7D9EBE2D}" type="sibTrans" cxnId="{D850BE75-9267-2844-9C10-43321E36E82C}">
      <dgm:prSet/>
      <dgm:spPr/>
      <dgm:t>
        <a:bodyPr/>
        <a:lstStyle/>
        <a:p>
          <a:endParaRPr lang="en-US"/>
        </a:p>
      </dgm:t>
    </dgm:pt>
    <dgm:pt modelId="{C57D4531-116D-6D47-AADE-6E7C8855BB0C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No 2021 offerings</a:t>
          </a:r>
        </a:p>
      </dgm:t>
    </dgm:pt>
    <dgm:pt modelId="{3EF1F166-C208-A54D-900F-9CAE1E3354DE}" type="parTrans" cxnId="{477230FE-C924-0B4D-8126-0CA849E47F0B}">
      <dgm:prSet/>
      <dgm:spPr/>
      <dgm:t>
        <a:bodyPr/>
        <a:lstStyle/>
        <a:p>
          <a:endParaRPr lang="en-US"/>
        </a:p>
      </dgm:t>
    </dgm:pt>
    <dgm:pt modelId="{B3141B5C-76F0-4840-A4EF-89A38D1E3199}" type="sibTrans" cxnId="{477230FE-C924-0B4D-8126-0CA849E47F0B}">
      <dgm:prSet/>
      <dgm:spPr/>
      <dgm:t>
        <a:bodyPr/>
        <a:lstStyle/>
        <a:p>
          <a:endParaRPr lang="en-US"/>
        </a:p>
      </dgm:t>
    </dgm:pt>
    <dgm:pt modelId="{92B41C8E-A4B9-FF4D-B26A-6D5CEC8C8C1F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Not much value in the virtual experience</a:t>
          </a:r>
        </a:p>
      </dgm:t>
    </dgm:pt>
    <dgm:pt modelId="{FE3420DC-F936-D345-905A-3DE8C80E749F}" type="parTrans" cxnId="{C129C391-DB38-6D4B-B5DC-CA36ADC0D1F6}">
      <dgm:prSet/>
      <dgm:spPr/>
      <dgm:t>
        <a:bodyPr/>
        <a:lstStyle/>
        <a:p>
          <a:endParaRPr lang="en-US"/>
        </a:p>
      </dgm:t>
    </dgm:pt>
    <dgm:pt modelId="{3B5DA1E4-B927-134E-9BB8-9B30B223284A}" type="sibTrans" cxnId="{C129C391-DB38-6D4B-B5DC-CA36ADC0D1F6}">
      <dgm:prSet/>
      <dgm:spPr/>
      <dgm:t>
        <a:bodyPr/>
        <a:lstStyle/>
        <a:p>
          <a:endParaRPr lang="en-US"/>
        </a:p>
      </dgm:t>
    </dgm:pt>
    <dgm:pt modelId="{0EAD9DF5-EDAF-874F-8014-AAFCBA0EC3CE}">
      <dgm:prSet phldrT="[Text]" custT="1"/>
      <dgm:spPr/>
      <dgm:t>
        <a:bodyPr/>
        <a:lstStyle/>
        <a:p>
          <a:r>
            <a:rPr lang="en-US" sz="1050" b="1" u="sng"/>
            <a:t>TARGET</a:t>
          </a:r>
        </a:p>
      </dgm:t>
    </dgm:pt>
    <dgm:pt modelId="{06069391-AAC4-2943-B72F-6838A314816E}" type="parTrans" cxnId="{FAAAF091-8639-CC4B-9D09-8754B44ED4C9}">
      <dgm:prSet/>
      <dgm:spPr/>
      <dgm:t>
        <a:bodyPr/>
        <a:lstStyle/>
        <a:p>
          <a:endParaRPr lang="en-US"/>
        </a:p>
      </dgm:t>
    </dgm:pt>
    <dgm:pt modelId="{646CBF48-7523-3D45-A736-1C6B4A6DC31B}" type="sibTrans" cxnId="{FAAAF091-8639-CC4B-9D09-8754B44ED4C9}">
      <dgm:prSet/>
      <dgm:spPr/>
      <dgm:t>
        <a:bodyPr/>
        <a:lstStyle/>
        <a:p>
          <a:endParaRPr lang="en-US"/>
        </a:p>
      </dgm:t>
    </dgm:pt>
    <dgm:pt modelId="{AE034E93-EC34-3149-B1E1-A579C8C6F565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Different format for 2021</a:t>
          </a:r>
        </a:p>
      </dgm:t>
    </dgm:pt>
    <dgm:pt modelId="{53373D80-B5EC-8C46-A9B9-089E8F26AF9F}" type="parTrans" cxnId="{0C6278DF-1F01-0347-8F3E-84884B8D14B8}">
      <dgm:prSet/>
      <dgm:spPr/>
      <dgm:t>
        <a:bodyPr/>
        <a:lstStyle/>
        <a:p>
          <a:endParaRPr lang="en-US"/>
        </a:p>
      </dgm:t>
    </dgm:pt>
    <dgm:pt modelId="{3690E330-6719-5241-B6A0-B9F917DEB1E9}" type="sibTrans" cxnId="{0C6278DF-1F01-0347-8F3E-84884B8D14B8}">
      <dgm:prSet/>
      <dgm:spPr/>
      <dgm:t>
        <a:bodyPr/>
        <a:lstStyle/>
        <a:p>
          <a:endParaRPr lang="en-US"/>
        </a:p>
      </dgm:t>
    </dgm:pt>
    <dgm:pt modelId="{C0AA1C5D-61F5-9540-BB57-FF5BA2779B15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78A0C6EA-50C4-8C4C-BFB8-FC6407F996FE}" type="parTrans" cxnId="{40E05F3F-0D3C-9F4B-A2D4-847D4D82A528}">
      <dgm:prSet/>
      <dgm:spPr/>
      <dgm:t>
        <a:bodyPr/>
        <a:lstStyle/>
        <a:p>
          <a:endParaRPr lang="en-US"/>
        </a:p>
      </dgm:t>
    </dgm:pt>
    <dgm:pt modelId="{D54D4603-6E72-724E-AD07-6949B961A0B9}" type="sibTrans" cxnId="{40E05F3F-0D3C-9F4B-A2D4-847D4D82A528}">
      <dgm:prSet/>
      <dgm:spPr/>
      <dgm:t>
        <a:bodyPr/>
        <a:lstStyle/>
        <a:p>
          <a:endParaRPr lang="en-US"/>
        </a:p>
      </dgm:t>
    </dgm:pt>
    <dgm:pt modelId="{AC3A8257-510A-0441-B124-AD9955EF72CF}">
      <dgm:prSet phldrT="[Text]" custT="1"/>
      <dgm:spPr/>
      <dgm:t>
        <a:bodyPr/>
        <a:lstStyle/>
        <a:p>
          <a:r>
            <a:rPr lang="en-US" sz="1050" b="1" u="sng"/>
            <a:t>Graduate Fellowships in Engineering and Science (GEM)</a:t>
          </a:r>
        </a:p>
      </dgm:t>
    </dgm:pt>
    <dgm:pt modelId="{D243A626-61E6-D243-B443-ABF2C720537C}" type="parTrans" cxnId="{A26C43CD-260C-8646-BDD9-68985D026A00}">
      <dgm:prSet/>
      <dgm:spPr/>
      <dgm:t>
        <a:bodyPr/>
        <a:lstStyle/>
        <a:p>
          <a:endParaRPr lang="en-US"/>
        </a:p>
      </dgm:t>
    </dgm:pt>
    <dgm:pt modelId="{BA95EB02-1051-AC45-B67C-2F22D07E628A}" type="sibTrans" cxnId="{A26C43CD-260C-8646-BDD9-68985D026A00}">
      <dgm:prSet/>
      <dgm:spPr/>
      <dgm:t>
        <a:bodyPr/>
        <a:lstStyle/>
        <a:p>
          <a:endParaRPr lang="en-US"/>
        </a:p>
      </dgm:t>
    </dgm:pt>
    <dgm:pt modelId="{88BAB8D3-FBBA-3C4E-ACB9-B5F00AFF0D7B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May 24 – August 13, 2021</a:t>
          </a:r>
        </a:p>
      </dgm:t>
    </dgm:pt>
    <dgm:pt modelId="{1DF7AB20-B7EC-0145-AEB8-EC551B6CEC05}" type="parTrans" cxnId="{949F9B7D-D97C-754B-80F1-112E8B877D83}">
      <dgm:prSet/>
      <dgm:spPr/>
      <dgm:t>
        <a:bodyPr/>
        <a:lstStyle/>
        <a:p>
          <a:endParaRPr lang="en-US"/>
        </a:p>
      </dgm:t>
    </dgm:pt>
    <dgm:pt modelId="{0F6F6EA5-24A3-CC47-813B-09B94370ABD6}" type="sibTrans" cxnId="{949F9B7D-D97C-754B-80F1-112E8B877D83}">
      <dgm:prSet/>
      <dgm:spPr/>
      <dgm:t>
        <a:bodyPr/>
        <a:lstStyle/>
        <a:p>
          <a:endParaRPr lang="en-US"/>
        </a:p>
      </dgm:t>
    </dgm:pt>
    <dgm:pt modelId="{9B23819C-889F-E54E-9593-DF0EC6CDE77B}">
      <dgm:prSet phldrT="[Text]" custT="1"/>
      <dgm:spPr/>
      <dgm:t>
        <a:bodyPr/>
        <a:lstStyle/>
        <a:p>
          <a:r>
            <a:rPr lang="en-US" sz="1050" i="0">
              <a:solidFill>
                <a:schemeClr val="accent6"/>
              </a:solidFill>
            </a:rPr>
            <a:t>Three students</a:t>
          </a:r>
        </a:p>
      </dgm:t>
    </dgm:pt>
    <dgm:pt modelId="{157B0F54-D003-5D4D-8F71-FB542440230A}" type="parTrans" cxnId="{AC48C928-95BE-E844-935D-3DBE0962E289}">
      <dgm:prSet/>
      <dgm:spPr/>
      <dgm:t>
        <a:bodyPr/>
        <a:lstStyle/>
        <a:p>
          <a:endParaRPr lang="en-US"/>
        </a:p>
      </dgm:t>
    </dgm:pt>
    <dgm:pt modelId="{E931EB02-B345-5F4A-8D49-A4A824C2773F}" type="sibTrans" cxnId="{AC48C928-95BE-E844-935D-3DBE0962E289}">
      <dgm:prSet/>
      <dgm:spPr/>
      <dgm:t>
        <a:bodyPr/>
        <a:lstStyle/>
        <a:p>
          <a:endParaRPr lang="en-US"/>
        </a:p>
      </dgm:t>
    </dgm:pt>
    <dgm:pt modelId="{EDA52942-9357-944F-A90D-B9BFD630B401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C2357EA0-DDCE-0945-BA98-FD673F643422}" type="parTrans" cxnId="{2F09610F-4890-E24F-892B-A42467ADC6D0}">
      <dgm:prSet/>
      <dgm:spPr/>
      <dgm:t>
        <a:bodyPr/>
        <a:lstStyle/>
        <a:p>
          <a:endParaRPr lang="en-US"/>
        </a:p>
      </dgm:t>
    </dgm:pt>
    <dgm:pt modelId="{78C60CE1-1652-484A-B3C1-BD30967161D7}" type="sibTrans" cxnId="{2F09610F-4890-E24F-892B-A42467ADC6D0}">
      <dgm:prSet/>
      <dgm:spPr/>
      <dgm:t>
        <a:bodyPr/>
        <a:lstStyle/>
        <a:p>
          <a:endParaRPr lang="en-US"/>
        </a:p>
      </dgm:t>
    </dgm:pt>
    <dgm:pt modelId="{B009F08E-9169-7A40-8814-A07F23CB0AB2}">
      <dgm:prSet phldrT="[Text]" custT="1"/>
      <dgm:spPr/>
      <dgm:t>
        <a:bodyPr/>
        <a:lstStyle/>
        <a:p>
          <a:pPr rtl="0"/>
          <a:r>
            <a:rPr lang="en-US" sz="1050">
              <a:solidFill>
                <a:schemeClr val="accent6"/>
              </a:solidFill>
            </a:rPr>
            <a:t>10 weeks</a:t>
          </a:r>
          <a:r>
            <a:rPr lang="en-US" sz="1050">
              <a:solidFill>
                <a:schemeClr val="accent6"/>
              </a:solidFill>
              <a:latin typeface="Calibri"/>
            </a:rPr>
            <a:t> </a:t>
          </a:r>
          <a:endParaRPr lang="en-US" sz="1050">
            <a:solidFill>
              <a:schemeClr val="accent6"/>
            </a:solidFill>
          </a:endParaRPr>
        </a:p>
      </dgm:t>
    </dgm:pt>
    <dgm:pt modelId="{29FC4A3F-52DD-0847-8CBE-4F2F57E908CA}" type="parTrans" cxnId="{67B4E149-DE72-3F4E-8DB4-7F4A5A71C74F}">
      <dgm:prSet/>
      <dgm:spPr/>
      <dgm:t>
        <a:bodyPr/>
        <a:lstStyle/>
        <a:p>
          <a:endParaRPr lang="en-US"/>
        </a:p>
      </dgm:t>
    </dgm:pt>
    <dgm:pt modelId="{EE568477-7D52-3E46-85E4-FDE9DAA6E910}" type="sibTrans" cxnId="{67B4E149-DE72-3F4E-8DB4-7F4A5A71C74F}">
      <dgm:prSet/>
      <dgm:spPr/>
      <dgm:t>
        <a:bodyPr/>
        <a:lstStyle/>
        <a:p>
          <a:endParaRPr lang="en-US"/>
        </a:p>
      </dgm:t>
    </dgm:pt>
    <dgm:pt modelId="{772DC014-A486-A94D-8CF7-9EC6D99FA00C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Undergraduate sophomores and up</a:t>
          </a:r>
        </a:p>
      </dgm:t>
    </dgm:pt>
    <dgm:pt modelId="{103141AF-28D0-2544-AA89-AB5D5408EFDB}" type="parTrans" cxnId="{7D4D9EBD-78D0-BB44-86FC-E82F1F59982E}">
      <dgm:prSet/>
      <dgm:spPr/>
      <dgm:t>
        <a:bodyPr/>
        <a:lstStyle/>
        <a:p>
          <a:endParaRPr lang="en-US"/>
        </a:p>
      </dgm:t>
    </dgm:pt>
    <dgm:pt modelId="{D22D002B-D60D-9140-9832-0741A790EFD2}" type="sibTrans" cxnId="{7D4D9EBD-78D0-BB44-86FC-E82F1F59982E}">
      <dgm:prSet/>
      <dgm:spPr/>
      <dgm:t>
        <a:bodyPr/>
        <a:lstStyle/>
        <a:p>
          <a:endParaRPr lang="en-US"/>
        </a:p>
      </dgm:t>
    </dgm:pt>
    <dgm:pt modelId="{0AF9364A-39AD-FB44-A6CE-254E29F41BAC}">
      <dgm:prSet phldrT="[Text]" custT="1"/>
      <dgm:spPr/>
      <dgm:t>
        <a:bodyPr/>
        <a:lstStyle/>
        <a:p>
          <a:pPr rtl="0"/>
          <a:r>
            <a:rPr lang="en-US" sz="1050">
              <a:solidFill>
                <a:schemeClr val="accent6"/>
              </a:solidFill>
            </a:rPr>
            <a:t>10 weeks</a:t>
          </a:r>
          <a:r>
            <a:rPr lang="en-US" sz="1050">
              <a:solidFill>
                <a:schemeClr val="accent6"/>
              </a:solidFill>
              <a:latin typeface="Calibri"/>
            </a:rPr>
            <a:t> </a:t>
          </a:r>
        </a:p>
      </dgm:t>
    </dgm:pt>
    <dgm:pt modelId="{A6B66EFC-4332-8E4D-8BF3-5B11CBCE44E1}" type="parTrans" cxnId="{3CC20CD2-6785-BD4B-8690-5F81BCE8242B}">
      <dgm:prSet/>
      <dgm:spPr/>
      <dgm:t>
        <a:bodyPr/>
        <a:lstStyle/>
        <a:p>
          <a:endParaRPr lang="en-US"/>
        </a:p>
      </dgm:t>
    </dgm:pt>
    <dgm:pt modelId="{B9A90B65-212A-3E45-8A3E-5D33B1CB5F09}" type="sibTrans" cxnId="{3CC20CD2-6785-BD4B-8690-5F81BCE8242B}">
      <dgm:prSet/>
      <dgm:spPr/>
      <dgm:t>
        <a:bodyPr/>
        <a:lstStyle/>
        <a:p>
          <a:endParaRPr lang="en-US"/>
        </a:p>
      </dgm:t>
    </dgm:pt>
    <dgm:pt modelId="{E95625EF-1B8B-1246-9192-EC77AC10B000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Metcalf, Odyssey, Provost and Innovation Scholars Program</a:t>
          </a:r>
          <a:endParaRPr lang="en-US" sz="1050">
            <a:solidFill>
              <a:schemeClr val="accent6"/>
            </a:solidFill>
          </a:endParaRPr>
        </a:p>
      </dgm:t>
    </dgm:pt>
    <dgm:pt modelId="{328527C6-DD02-0C4F-BDCD-81A3D5F470BF}" type="parTrans" cxnId="{6BFBF061-8AA1-D54A-B349-045D694F94E3}">
      <dgm:prSet/>
      <dgm:spPr/>
      <dgm:t>
        <a:bodyPr/>
        <a:lstStyle/>
        <a:p>
          <a:endParaRPr lang="en-US"/>
        </a:p>
      </dgm:t>
    </dgm:pt>
    <dgm:pt modelId="{994FE28E-1977-3241-9948-63FD79208140}" type="sibTrans" cxnId="{6BFBF061-8AA1-D54A-B349-045D694F94E3}">
      <dgm:prSet/>
      <dgm:spPr/>
      <dgm:t>
        <a:bodyPr/>
        <a:lstStyle/>
        <a:p>
          <a:endParaRPr lang="en-US"/>
        </a:p>
      </dgm:t>
    </dgm:pt>
    <dgm:pt modelId="{CD4ECD26-A455-E94B-B379-0043C5E9B499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10 weeks</a:t>
          </a:r>
          <a:endParaRPr lang="en-US" sz="1050">
            <a:solidFill>
              <a:schemeClr val="accent6"/>
            </a:solidFill>
          </a:endParaRPr>
        </a:p>
      </dgm:t>
    </dgm:pt>
    <dgm:pt modelId="{6590BEAA-3FAE-0C47-BEF0-4969D972785C}" type="parTrans" cxnId="{D19CF5EA-C0D8-2C4A-83AB-9B59F1FB469A}">
      <dgm:prSet/>
      <dgm:spPr/>
      <dgm:t>
        <a:bodyPr/>
        <a:lstStyle/>
        <a:p>
          <a:endParaRPr lang="en-US"/>
        </a:p>
      </dgm:t>
    </dgm:pt>
    <dgm:pt modelId="{D8D07105-1627-DE46-889A-E1B893F76697}" type="sibTrans" cxnId="{D19CF5EA-C0D8-2C4A-83AB-9B59F1FB469A}">
      <dgm:prSet/>
      <dgm:spPr/>
      <dgm:t>
        <a:bodyPr/>
        <a:lstStyle/>
        <a:p>
          <a:endParaRPr lang="en-US"/>
        </a:p>
      </dgm:t>
    </dgm:pt>
    <dgm:pt modelId="{512D9139-F9B8-2B40-B8CF-B695EF379286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Rising juniors and seniors</a:t>
          </a:r>
        </a:p>
      </dgm:t>
    </dgm:pt>
    <dgm:pt modelId="{2BABD025-C6CA-4F45-8384-D660BACC8865}" type="parTrans" cxnId="{3B2EB1CB-0235-A348-81C4-BC161024FECC}">
      <dgm:prSet/>
      <dgm:spPr/>
      <dgm:t>
        <a:bodyPr/>
        <a:lstStyle/>
        <a:p>
          <a:endParaRPr lang="en-US"/>
        </a:p>
      </dgm:t>
    </dgm:pt>
    <dgm:pt modelId="{52273030-6E42-6E4A-85E1-315874DD1FEC}" type="sibTrans" cxnId="{3B2EB1CB-0235-A348-81C4-BC161024FECC}">
      <dgm:prSet/>
      <dgm:spPr/>
      <dgm:t>
        <a:bodyPr/>
        <a:lstStyle/>
        <a:p>
          <a:endParaRPr lang="en-US"/>
        </a:p>
      </dgm:t>
    </dgm:pt>
    <dgm:pt modelId="{7321F694-7EC4-FF4C-9E0D-5D150186AA07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Two students</a:t>
          </a:r>
          <a:endParaRPr lang="en-US" sz="1050">
            <a:solidFill>
              <a:schemeClr val="accent6"/>
            </a:solidFill>
          </a:endParaRPr>
        </a:p>
      </dgm:t>
    </dgm:pt>
    <dgm:pt modelId="{32A972C1-54C7-1147-8DF4-644F86A84C25}" type="parTrans" cxnId="{CC5BBA61-AFAF-454E-A1BC-D55FFF1F8C6E}">
      <dgm:prSet/>
      <dgm:spPr/>
      <dgm:t>
        <a:bodyPr/>
        <a:lstStyle/>
        <a:p>
          <a:endParaRPr lang="en-US"/>
        </a:p>
      </dgm:t>
    </dgm:pt>
    <dgm:pt modelId="{543936C5-6E85-2745-A9A3-ACAD1DDAECE6}" type="sibTrans" cxnId="{CC5BBA61-AFAF-454E-A1BC-D55FFF1F8C6E}">
      <dgm:prSet/>
      <dgm:spPr/>
      <dgm:t>
        <a:bodyPr/>
        <a:lstStyle/>
        <a:p>
          <a:endParaRPr lang="en-US"/>
        </a:p>
      </dgm:t>
    </dgm:pt>
    <dgm:pt modelId="{651CCC77-1DF6-46A1-8010-2A22B7F6D17B}">
      <dgm:prSet custT="1"/>
      <dgm:spPr/>
      <dgm:t>
        <a:bodyPr/>
        <a:lstStyle/>
        <a:p>
          <a:pPr rtl="0"/>
          <a:r>
            <a:rPr lang="en-US" sz="1050" b="1" dirty="0" err="1"/>
            <a:t>VetTech</a:t>
          </a:r>
          <a:endParaRPr lang="en-US" sz="1050" b="1" dirty="0"/>
        </a:p>
      </dgm:t>
    </dgm:pt>
    <dgm:pt modelId="{D20FF268-3A2B-491E-9E92-115AE5E26777}" type="parTrans" cxnId="{B4E5DFC0-267B-8F46-94C1-D331977B0A96}">
      <dgm:prSet/>
      <dgm:spPr/>
    </dgm:pt>
    <dgm:pt modelId="{CEDA796D-6F13-48AE-BE46-368BEA5B1163}" type="sibTrans" cxnId="{B4E5DFC0-267B-8F46-94C1-D331977B0A96}">
      <dgm:prSet/>
      <dgm:spPr/>
    </dgm:pt>
    <dgm:pt modelId="{40D4D5AE-A8BB-4834-A68D-21CFB4466271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June 7 – August 13, 2021</a:t>
          </a:r>
        </a:p>
      </dgm:t>
    </dgm:pt>
    <dgm:pt modelId="{A398B789-C25A-4CE2-83E8-559969E31980}" type="parTrans" cxnId="{903691F3-B036-084F-A044-EE33889DA202}">
      <dgm:prSet/>
      <dgm:spPr/>
    </dgm:pt>
    <dgm:pt modelId="{70F10EE2-9427-4BE0-A8F6-2CB808227518}" type="sibTrans" cxnId="{903691F3-B036-084F-A044-EE33889DA202}">
      <dgm:prSet/>
      <dgm:spPr/>
    </dgm:pt>
    <dgm:pt modelId="{6585E109-9690-4E6A-B73D-2FAF9AA0A20A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10 weeks</a:t>
          </a:r>
        </a:p>
      </dgm:t>
    </dgm:pt>
    <dgm:pt modelId="{85008B3D-5D5E-4650-B0C4-AC3D751CB468}" type="parTrans" cxnId="{B5FE942B-7C1C-8349-A1CA-A76AB147BB59}">
      <dgm:prSet/>
      <dgm:spPr/>
    </dgm:pt>
    <dgm:pt modelId="{C33FDEC1-2CF2-454D-AE39-C2AB6BABC9A0}" type="sibTrans" cxnId="{B5FE942B-7C1C-8349-A1CA-A76AB147BB59}">
      <dgm:prSet/>
      <dgm:spPr/>
    </dgm:pt>
    <dgm:pt modelId="{3865A334-F135-446D-9B74-53F36634338F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Applications window closes March </a:t>
          </a:r>
          <a:r>
            <a:rPr lang="en-US" sz="1050"/>
            <a:t>2</a:t>
          </a:r>
        </a:p>
      </dgm:t>
    </dgm:pt>
    <dgm:pt modelId="{39262D14-39D2-46FE-B991-68F4514FB9E0}" type="parTrans" cxnId="{42CD957E-AC78-6949-B5CB-97528FAB1C66}">
      <dgm:prSet/>
      <dgm:spPr/>
    </dgm:pt>
    <dgm:pt modelId="{9BFA02A7-A621-4382-94F6-D5B7CEE7BC52}" type="sibTrans" cxnId="{42CD957E-AC78-6949-B5CB-97528FAB1C66}">
      <dgm:prSet/>
      <dgm:spPr/>
    </dgm:pt>
    <dgm:pt modelId="{EDB697A7-9098-2E42-BB8A-D78A1254DF92}" type="pres">
      <dgm:prSet presAssocID="{8B251C29-777C-6040-9735-107CD83C6804}" presName="Name0" presStyleCnt="0">
        <dgm:presLayoutVars>
          <dgm:dir/>
          <dgm:resizeHandles val="exact"/>
        </dgm:presLayoutVars>
      </dgm:prSet>
      <dgm:spPr/>
    </dgm:pt>
    <dgm:pt modelId="{0E27AF10-7050-6B49-BA73-F712C2FC2D55}" type="pres">
      <dgm:prSet presAssocID="{5EEB9EF2-7FA2-BC41-8A94-1C92C0215385}" presName="node" presStyleLbl="node1" presStyleIdx="0" presStyleCnt="3">
        <dgm:presLayoutVars>
          <dgm:bulletEnabled val="1"/>
        </dgm:presLayoutVars>
      </dgm:prSet>
      <dgm:spPr/>
    </dgm:pt>
    <dgm:pt modelId="{2527DA49-DB54-E141-84B6-CE1C965E9FF7}" type="pres">
      <dgm:prSet presAssocID="{53EA07C2-CA66-9C4D-9830-7A9238EACAD3}" presName="sibTrans" presStyleCnt="0"/>
      <dgm:spPr/>
    </dgm:pt>
    <dgm:pt modelId="{4A90366B-59A2-B14A-8783-9B71006F514A}" type="pres">
      <dgm:prSet presAssocID="{92595DC9-9852-7441-AB7C-B16C6189FD7A}" presName="node" presStyleLbl="node1" presStyleIdx="1" presStyleCnt="3">
        <dgm:presLayoutVars>
          <dgm:bulletEnabled val="1"/>
        </dgm:presLayoutVars>
      </dgm:prSet>
      <dgm:spPr/>
    </dgm:pt>
    <dgm:pt modelId="{F361DB31-9EBB-7746-BC44-7418762E6FF6}" type="pres">
      <dgm:prSet presAssocID="{6916BE2E-F2AB-AC4E-AFCD-27901F3DA89B}" presName="sibTrans" presStyleCnt="0"/>
      <dgm:spPr/>
    </dgm:pt>
    <dgm:pt modelId="{5C54701B-33D5-E345-80FA-F973689DA7AF}" type="pres">
      <dgm:prSet presAssocID="{A6435FD8-9937-5F44-B084-914A6F8ABE8A}" presName="node" presStyleLbl="node1" presStyleIdx="2" presStyleCnt="3">
        <dgm:presLayoutVars>
          <dgm:bulletEnabled val="1"/>
        </dgm:presLayoutVars>
      </dgm:prSet>
      <dgm:spPr/>
    </dgm:pt>
  </dgm:ptLst>
  <dgm:cxnLst>
    <dgm:cxn modelId="{94ECDF01-D58F-054E-9BF3-98B7F4E9244E}" type="presOf" srcId="{8F8E3906-B366-D448-A15E-CC21E8DF51EB}" destId="{0E27AF10-7050-6B49-BA73-F712C2FC2D55}" srcOrd="0" destOrd="10" presId="urn:microsoft.com/office/officeart/2005/8/layout/hList6"/>
    <dgm:cxn modelId="{BF499004-73EC-4045-B5F7-E55E40B4B72B}" type="presOf" srcId="{92B41C8E-A4B9-FF4D-B26A-6D5CEC8C8C1F}" destId="{4A90366B-59A2-B14A-8783-9B71006F514A}" srcOrd="0" destOrd="8" presId="urn:microsoft.com/office/officeart/2005/8/layout/hList6"/>
    <dgm:cxn modelId="{AE3AB804-DF5A-9B47-88BE-A235C5A86D52}" srcId="{F9588025-EB57-7E4F-873A-3392E7E9CC18}" destId="{AB201454-1153-7248-8642-FDB8DD3AE881}" srcOrd="1" destOrd="0" parTransId="{A6010381-0D46-6944-93FC-AC6C2B92F95A}" sibTransId="{09F6B988-3E32-9D4E-BC37-DE1E3B71D614}"/>
    <dgm:cxn modelId="{46B9FD08-ACB6-CC4B-8C19-0405ABB52329}" type="presOf" srcId="{21E9C06C-9CBD-7A4F-8DCE-038E503CB507}" destId="{4A90366B-59A2-B14A-8783-9B71006F514A}" srcOrd="0" destOrd="3" presId="urn:microsoft.com/office/officeart/2005/8/layout/hList6"/>
    <dgm:cxn modelId="{43ED7B09-D73A-224F-B5CF-E534509EE737}" type="presOf" srcId="{92595DC9-9852-7441-AB7C-B16C6189FD7A}" destId="{4A90366B-59A2-B14A-8783-9B71006F514A}" srcOrd="0" destOrd="0" presId="urn:microsoft.com/office/officeart/2005/8/layout/hList6"/>
    <dgm:cxn modelId="{060ADB0A-F3B2-0E4D-89BF-317AA0F89642}" srcId="{8B251C29-777C-6040-9735-107CD83C6804}" destId="{92595DC9-9852-7441-AB7C-B16C6189FD7A}" srcOrd="1" destOrd="0" parTransId="{526E84FC-FA20-E043-887C-5B46E680F466}" sibTransId="{6916BE2E-F2AB-AC4E-AFCD-27901F3DA89B}"/>
    <dgm:cxn modelId="{0C21650C-B31E-5645-B75C-0D43E4CB75EE}" type="presOf" srcId="{DD3DFF9F-3E80-B049-9EC0-1A8519D1A8D6}" destId="{0E27AF10-7050-6B49-BA73-F712C2FC2D55}" srcOrd="0" destOrd="7" presId="urn:microsoft.com/office/officeart/2005/8/layout/hList6"/>
    <dgm:cxn modelId="{2F09610F-4890-E24F-892B-A42467ADC6D0}" srcId="{D6B1F5EA-9CA7-4046-B453-6F09F1C91112}" destId="{EDA52942-9357-944F-A90D-B9BFD630B401}" srcOrd="1" destOrd="0" parTransId="{C2357EA0-DDCE-0945-BA98-FD673F643422}" sibTransId="{78C60CE1-1652-484A-B3C1-BD30967161D7}"/>
    <dgm:cxn modelId="{B0BD0D10-EFE1-7840-9601-B1E30FF3ADF7}" type="presOf" srcId="{C57D4531-116D-6D47-AADE-6E7C8855BB0C}" destId="{4A90366B-59A2-B14A-8783-9B71006F514A}" srcOrd="0" destOrd="7" presId="urn:microsoft.com/office/officeart/2005/8/layout/hList6"/>
    <dgm:cxn modelId="{97366910-F1B8-0946-871D-789B4A053BCF}" srcId="{2DD882C4-8C05-5F47-AF21-4B2ECDBFD900}" destId="{063F0EDA-E978-2448-92CF-C4EFDF63EAB7}" srcOrd="3" destOrd="0" parTransId="{1CC47EAD-A82E-554B-A5AC-C5DDAA7C3C28}" sibTransId="{CD3318B4-FFC2-504B-8434-FBFBEF338EAC}"/>
    <dgm:cxn modelId="{41EA2E23-88B0-D540-8E86-14C288009076}" type="presOf" srcId="{0EAD9DF5-EDAF-874F-8014-AAFCBA0EC3CE}" destId="{4A90366B-59A2-B14A-8783-9B71006F514A}" srcOrd="0" destOrd="9" presId="urn:microsoft.com/office/officeart/2005/8/layout/hList6"/>
    <dgm:cxn modelId="{AC48C928-95BE-E844-935D-3DBE0962E289}" srcId="{AC3A8257-510A-0441-B124-AD9955EF72CF}" destId="{9B23819C-889F-E54E-9593-DF0EC6CDE77B}" srcOrd="1" destOrd="0" parTransId="{157B0F54-D003-5D4D-8F71-FB542440230A}" sibTransId="{E931EB02-B345-5F4A-8D49-A4A824C2773F}"/>
    <dgm:cxn modelId="{7872762B-CD7F-C846-9FBF-E42C8850335B}" type="presOf" srcId="{A6435FD8-9937-5F44-B084-914A6F8ABE8A}" destId="{5C54701B-33D5-E345-80FA-F973689DA7AF}" srcOrd="0" destOrd="0" presId="urn:microsoft.com/office/officeart/2005/8/layout/hList6"/>
    <dgm:cxn modelId="{B5FE942B-7C1C-8349-A1CA-A76AB147BB59}" srcId="{651CCC77-1DF6-46A1-8010-2A22B7F6D17B}" destId="{6585E109-9690-4E6A-B73D-2FAF9AA0A20A}" srcOrd="1" destOrd="0" parTransId="{85008B3D-5D5E-4650-B0C4-AC3D751CB468}" sibTransId="{C33FDEC1-2CF2-454D-AE39-C2AB6BABC9A0}"/>
    <dgm:cxn modelId="{84F48A37-361F-1949-8B41-8473D7C41779}" type="presOf" srcId="{8C39BB04-7D81-DF4E-9399-9B72F846008E}" destId="{0E27AF10-7050-6B49-BA73-F712C2FC2D55}" srcOrd="0" destOrd="6" presId="urn:microsoft.com/office/officeart/2005/8/layout/hList6"/>
    <dgm:cxn modelId="{0A11A53B-B8EE-2542-B517-692D16B732BF}" srcId="{8C39BB04-7D81-DF4E-9399-9B72F846008E}" destId="{8F8E3906-B366-D448-A15E-CC21E8DF51EB}" srcOrd="3" destOrd="0" parTransId="{74C534C7-D385-624C-978C-6B9F7FB4CA24}" sibTransId="{63AB9652-E613-E546-A927-A2E8B1A8120C}"/>
    <dgm:cxn modelId="{40E05F3F-0D3C-9F4B-A2D4-847D4D82A528}" srcId="{BECBE5FF-A773-7D47-88C2-C67C85DB9D48}" destId="{C0AA1C5D-61F5-9540-BB57-FF5BA2779B15}" srcOrd="3" destOrd="0" parTransId="{78A0C6EA-50C4-8C4C-BFB8-FC6407F996FE}" sibTransId="{D54D4603-6E72-724E-AD07-6949B961A0B9}"/>
    <dgm:cxn modelId="{7765D147-6C3B-574F-BA77-FFFC590057CE}" srcId="{8C39BB04-7D81-DF4E-9399-9B72F846008E}" destId="{DD3DFF9F-3E80-B049-9EC0-1A8519D1A8D6}" srcOrd="0" destOrd="0" parTransId="{8E0E3F11-27C8-534A-89AD-32AFCE687363}" sibTransId="{6FA41A71-0F54-D74A-BE7A-FD9F77E6A7A5}"/>
    <dgm:cxn modelId="{7338CE48-34A9-574E-8EA3-67CC05876ED0}" type="presOf" srcId="{2DD882C4-8C05-5F47-AF21-4B2ECDBFD900}" destId="{0E27AF10-7050-6B49-BA73-F712C2FC2D55}" srcOrd="0" destOrd="1" presId="urn:microsoft.com/office/officeart/2005/8/layout/hList6"/>
    <dgm:cxn modelId="{67B4E149-DE72-3F4E-8DB4-7F4A5A71C74F}" srcId="{8C39BB04-7D81-DF4E-9399-9B72F846008E}" destId="{B009F08E-9169-7A40-8814-A07F23CB0AB2}" srcOrd="1" destOrd="0" parTransId="{29FC4A3F-52DD-0847-8CBE-4F2F57E908CA}" sibTransId="{EE568477-7D52-3E46-85E4-FDE9DAA6E910}"/>
    <dgm:cxn modelId="{B574244A-1BBF-6F44-923E-3BCDF8E28B05}" type="presOf" srcId="{E77E392D-ECB8-0046-BDFA-95589A8624F2}" destId="{0E27AF10-7050-6B49-BA73-F712C2FC2D55}" srcOrd="0" destOrd="9" presId="urn:microsoft.com/office/officeart/2005/8/layout/hList6"/>
    <dgm:cxn modelId="{282FF654-CF1B-7C4E-9C70-0F52A84DB64D}" type="presOf" srcId="{063F0EDA-E978-2448-92CF-C4EFDF63EAB7}" destId="{0E27AF10-7050-6B49-BA73-F712C2FC2D55}" srcOrd="0" destOrd="5" presId="urn:microsoft.com/office/officeart/2005/8/layout/hList6"/>
    <dgm:cxn modelId="{206AA05D-0B48-704E-80F0-A57C8C3E24A2}" type="presOf" srcId="{0AF9364A-39AD-FB44-A6CE-254E29F41BAC}" destId="{0E27AF10-7050-6B49-BA73-F712C2FC2D55}" srcOrd="0" destOrd="3" presId="urn:microsoft.com/office/officeart/2005/8/layout/hList6"/>
    <dgm:cxn modelId="{CC5BBA61-AFAF-454E-A1BC-D55FFF1F8C6E}" srcId="{E95625EF-1B8B-1246-9192-EC77AC10B000}" destId="{7321F694-7EC4-FF4C-9E0D-5D150186AA07}" srcOrd="1" destOrd="0" parTransId="{32A972C1-54C7-1147-8DF4-644F86A84C25}" sibTransId="{543936C5-6E85-2745-A9A3-ACAD1DDAECE6}"/>
    <dgm:cxn modelId="{6BFBF061-8AA1-D54A-B349-045D694F94E3}" srcId="{D6B1F5EA-9CA7-4046-B453-6F09F1C91112}" destId="{E95625EF-1B8B-1246-9192-EC77AC10B000}" srcOrd="0" destOrd="0" parTransId="{328527C6-DD02-0C4F-BDCD-81A3D5F470BF}" sibTransId="{994FE28E-1977-3241-9948-63FD79208140}"/>
    <dgm:cxn modelId="{F1E0C364-66D6-2E42-88D4-355842318689}" type="presOf" srcId="{B3F3D19C-07D0-BC4E-93B8-626F4FE2E9D5}" destId="{0E27AF10-7050-6B49-BA73-F712C2FC2D55}" srcOrd="0" destOrd="2" presId="urn:microsoft.com/office/officeart/2005/8/layout/hList6"/>
    <dgm:cxn modelId="{3B61A16E-9D5B-3B44-8CEC-F0684FC65D85}" type="presOf" srcId="{512D9139-F9B8-2B40-B8CF-B695EF379286}" destId="{4A90366B-59A2-B14A-8783-9B71006F514A}" srcOrd="0" destOrd="4" presId="urn:microsoft.com/office/officeart/2005/8/layout/hList6"/>
    <dgm:cxn modelId="{BD3AD172-5CD3-9143-B89E-7B601F55FCE3}" type="presOf" srcId="{772DC014-A486-A94D-8CF7-9EC6D99FA00C}" destId="{0E27AF10-7050-6B49-BA73-F712C2FC2D55}" srcOrd="0" destOrd="4" presId="urn:microsoft.com/office/officeart/2005/8/layout/hList6"/>
    <dgm:cxn modelId="{D850BE75-9267-2844-9C10-43321E36E82C}" srcId="{BECBE5FF-A773-7D47-88C2-C67C85DB9D48}" destId="{21E9C06C-9CBD-7A4F-8DCE-038E503CB507}" srcOrd="1" destOrd="0" parTransId="{18BE9899-3861-F74C-9D3C-EC75574711DE}" sibTransId="{8B3930CA-DCB0-2E4E-BE7A-2EEB7D9EBE2D}"/>
    <dgm:cxn modelId="{00D1D777-8182-6B46-96DF-1783C4B61FB4}" srcId="{5EEB9EF2-7FA2-BC41-8A94-1C92C0215385}" destId="{F9588025-EB57-7E4F-873A-3392E7E9CC18}" srcOrd="2" destOrd="0" parTransId="{90534848-9BB2-8C49-B851-018E07D1705C}" sibTransId="{31B85B14-1A97-4042-AB75-DF54101E8415}"/>
    <dgm:cxn modelId="{949F9B7D-D97C-754B-80F1-112E8B877D83}" srcId="{AC3A8257-510A-0441-B124-AD9955EF72CF}" destId="{88BAB8D3-FBBA-3C4E-ACB9-B5F00AFF0D7B}" srcOrd="0" destOrd="0" parTransId="{1DF7AB20-B7EC-0145-AEB8-EC551B6CEC05}" sibTransId="{0F6F6EA5-24A3-CC47-813B-09B94370ABD6}"/>
    <dgm:cxn modelId="{42CD957E-AC78-6949-B5CB-97528FAB1C66}" srcId="{651CCC77-1DF6-46A1-8010-2A22B7F6D17B}" destId="{3865A334-F135-446D-9B74-53F36634338F}" srcOrd="2" destOrd="0" parTransId="{39262D14-39D2-46FE-B991-68F4514FB9E0}" sibTransId="{9BFA02A7-A621-4382-94F6-D5B7CEE7BC52}"/>
    <dgm:cxn modelId="{D407C17F-A5A0-5C4F-A34E-B1DEFDF70078}" srcId="{5EEB9EF2-7FA2-BC41-8A94-1C92C0215385}" destId="{2DD882C4-8C05-5F47-AF21-4B2ECDBFD900}" srcOrd="0" destOrd="0" parTransId="{3E60D579-DA93-1C45-8D2E-5C79730B8105}" sibTransId="{D4AADEAA-22DC-CF44-8C1F-94D13173EBD4}"/>
    <dgm:cxn modelId="{C97C5D82-A718-F544-AF1D-9A7841DB7AE6}" type="presOf" srcId="{88BAB8D3-FBBA-3C4E-ACB9-B5F00AFF0D7B}" destId="{5C54701B-33D5-E345-80FA-F973689DA7AF}" srcOrd="0" destOrd="7" presId="urn:microsoft.com/office/officeart/2005/8/layout/hList6"/>
    <dgm:cxn modelId="{4B2B2784-21E1-3541-A82B-3701AC48C962}" srcId="{2DD882C4-8C05-5F47-AF21-4B2ECDBFD900}" destId="{B3F3D19C-07D0-BC4E-93B8-626F4FE2E9D5}" srcOrd="0" destOrd="0" parTransId="{56DFEB7F-EAC0-4A42-94CF-FAD493FBBB03}" sibTransId="{847FF337-B311-084F-9BBF-7234FB1F0900}"/>
    <dgm:cxn modelId="{2EEE0286-8D96-E844-A8BE-8DFEB98D2A68}" type="presOf" srcId="{5EEB9EF2-7FA2-BC41-8A94-1C92C0215385}" destId="{0E27AF10-7050-6B49-BA73-F712C2FC2D55}" srcOrd="0" destOrd="0" presId="urn:microsoft.com/office/officeart/2005/8/layout/hList6"/>
    <dgm:cxn modelId="{761A2D8E-CC47-1F40-9F12-44090C039B10}" type="presOf" srcId="{C0AA1C5D-61F5-9540-BB57-FF5BA2779B15}" destId="{4A90366B-59A2-B14A-8783-9B71006F514A}" srcOrd="0" destOrd="5" presId="urn:microsoft.com/office/officeart/2005/8/layout/hList6"/>
    <dgm:cxn modelId="{5BF67791-CAAA-0046-925D-736E4E1E3B5B}" type="presOf" srcId="{F0C07CC2-7E52-584F-A0A7-E35A74880AC1}" destId="{0E27AF10-7050-6B49-BA73-F712C2FC2D55}" srcOrd="0" destOrd="12" presId="urn:microsoft.com/office/officeart/2005/8/layout/hList6"/>
    <dgm:cxn modelId="{C129C391-DB38-6D4B-B5DC-CA36ADC0D1F6}" srcId="{BD9245DA-1096-214E-B29C-20A9E7DF235D}" destId="{92B41C8E-A4B9-FF4D-B26A-6D5CEC8C8C1F}" srcOrd="1" destOrd="0" parTransId="{FE3420DC-F936-D345-905A-3DE8C80E749F}" sibTransId="{3B5DA1E4-B927-134E-9BB8-9B30B223284A}"/>
    <dgm:cxn modelId="{FAAAF091-8639-CC4B-9D09-8754B44ED4C9}" srcId="{92595DC9-9852-7441-AB7C-B16C6189FD7A}" destId="{0EAD9DF5-EDAF-874F-8014-AAFCBA0EC3CE}" srcOrd="2" destOrd="0" parTransId="{06069391-AAC4-2943-B72F-6838A314816E}" sibTransId="{646CBF48-7523-3D45-A736-1C6B4A6DC31B}"/>
    <dgm:cxn modelId="{B73D5C93-8DDE-D84B-8910-E633A4551747}" type="presOf" srcId="{8B251C29-777C-6040-9735-107CD83C6804}" destId="{EDB697A7-9098-2E42-BB8A-D78A1254DF92}" srcOrd="0" destOrd="0" presId="urn:microsoft.com/office/officeart/2005/8/layout/hList6"/>
    <dgm:cxn modelId="{57757693-461B-624C-8AE7-A893E5359E87}" type="presOf" srcId="{BECBE5FF-A773-7D47-88C2-C67C85DB9D48}" destId="{4A90366B-59A2-B14A-8783-9B71006F514A}" srcOrd="0" destOrd="1" presId="urn:microsoft.com/office/officeart/2005/8/layout/hList6"/>
    <dgm:cxn modelId="{A95CBF96-94D8-FA41-A323-3249747B402F}" type="presOf" srcId="{9B23819C-889F-E54E-9593-DF0EC6CDE77B}" destId="{5C54701B-33D5-E345-80FA-F973689DA7AF}" srcOrd="0" destOrd="8" presId="urn:microsoft.com/office/officeart/2005/8/layout/hList6"/>
    <dgm:cxn modelId="{EA6F7198-A4E8-964C-B960-D95832C0D067}" type="presOf" srcId="{E95625EF-1B8B-1246-9192-EC77AC10B000}" destId="{5C54701B-33D5-E345-80FA-F973689DA7AF}" srcOrd="0" destOrd="2" presId="urn:microsoft.com/office/officeart/2005/8/layout/hList6"/>
    <dgm:cxn modelId="{FB1A4B9B-38DC-3E43-9BAD-55B5E9F10B9E}" type="presOf" srcId="{40D4D5AE-A8BB-4834-A68D-21CFB4466271}" destId="{4A90366B-59A2-B14A-8783-9B71006F514A}" srcOrd="0" destOrd="12" presId="urn:microsoft.com/office/officeart/2005/8/layout/hList6"/>
    <dgm:cxn modelId="{2E82F39C-4F7D-9944-8240-CDF3F81149FE}" srcId="{8B251C29-777C-6040-9735-107CD83C6804}" destId="{A6435FD8-9937-5F44-B084-914A6F8ABE8A}" srcOrd="2" destOrd="0" parTransId="{E2468005-B4AA-604F-957F-45DF613DBD0E}" sibTransId="{6BB4FFEB-33CD-5347-9CAA-53CFF0B25A77}"/>
    <dgm:cxn modelId="{963F3D9E-B683-CA4C-BDD8-4F7195919CEE}" type="presOf" srcId="{CD4ECD26-A455-E94B-B379-0043C5E9B499}" destId="{5C54701B-33D5-E345-80FA-F973689DA7AF}" srcOrd="0" destOrd="3" presId="urn:microsoft.com/office/officeart/2005/8/layout/hList6"/>
    <dgm:cxn modelId="{EBBDF89E-D837-C640-9BC9-B63FFEE75D26}" type="presOf" srcId="{AC3A8257-510A-0441-B124-AD9955EF72CF}" destId="{5C54701B-33D5-E345-80FA-F973689DA7AF}" srcOrd="0" destOrd="6" presId="urn:microsoft.com/office/officeart/2005/8/layout/hList6"/>
    <dgm:cxn modelId="{B8E8FEA2-638C-4147-B5E9-F8BFF03B6712}" srcId="{92595DC9-9852-7441-AB7C-B16C6189FD7A}" destId="{BECBE5FF-A773-7D47-88C2-C67C85DB9D48}" srcOrd="0" destOrd="0" parTransId="{50E99DE1-A573-3F47-BC72-35A06948DD63}" sibTransId="{BB2274B4-8049-7449-8D80-33253AD15060}"/>
    <dgm:cxn modelId="{FBACD4AD-68FE-5540-9AEB-F553289C4AA7}" type="presOf" srcId="{3865A334-F135-446D-9B74-53F36634338F}" destId="{4A90366B-59A2-B14A-8783-9B71006F514A}" srcOrd="0" destOrd="14" presId="urn:microsoft.com/office/officeart/2005/8/layout/hList6"/>
    <dgm:cxn modelId="{230050B2-2F89-5B4C-A8FD-5D32BCCF22F4}" srcId="{F9588025-EB57-7E4F-873A-3392E7E9CC18}" destId="{F0C07CC2-7E52-584F-A0A7-E35A74880AC1}" srcOrd="0" destOrd="0" parTransId="{568B4B25-08FC-1845-BB9C-2D20F1854289}" sibTransId="{B462122E-D7B0-7049-9961-4E8983BE3016}"/>
    <dgm:cxn modelId="{9E0147B4-BC3E-764F-A76B-631D57FC5519}" type="presOf" srcId="{BD9245DA-1096-214E-B29C-20A9E7DF235D}" destId="{4A90366B-59A2-B14A-8783-9B71006F514A}" srcOrd="0" destOrd="6" presId="urn:microsoft.com/office/officeart/2005/8/layout/hList6"/>
    <dgm:cxn modelId="{E4392BBA-68E8-7B49-8AAE-9D3254780F15}" srcId="{A6435FD8-9937-5F44-B084-914A6F8ABE8A}" destId="{D6B1F5EA-9CA7-4046-B453-6F09F1C91112}" srcOrd="0" destOrd="0" parTransId="{6B278655-FE2A-6048-B75D-1D355EA15F60}" sibTransId="{83388AB0-07EC-E143-BE4D-9314EC19059A}"/>
    <dgm:cxn modelId="{136D70BA-5015-B449-A724-6AF95F164810}" type="presOf" srcId="{6585E109-9690-4E6A-B73D-2FAF9AA0A20A}" destId="{4A90366B-59A2-B14A-8783-9B71006F514A}" srcOrd="0" destOrd="13" presId="urn:microsoft.com/office/officeart/2005/8/layout/hList6"/>
    <dgm:cxn modelId="{AFAFE0BA-C283-BB44-BA26-8FB36D2D62F0}" srcId="{92595DC9-9852-7441-AB7C-B16C6189FD7A}" destId="{BD9245DA-1096-214E-B29C-20A9E7DF235D}" srcOrd="1" destOrd="0" parTransId="{E0FBFE56-00DE-5446-BCD6-568D4AD176FA}" sibTransId="{BA747D51-E690-4D40-A768-453E1AE83974}"/>
    <dgm:cxn modelId="{7D4D9EBD-78D0-BB44-86FC-E82F1F59982E}" srcId="{2DD882C4-8C05-5F47-AF21-4B2ECDBFD900}" destId="{772DC014-A486-A94D-8CF7-9EC6D99FA00C}" srcOrd="2" destOrd="0" parTransId="{103141AF-28D0-2544-AA89-AB5D5408EFDB}" sibTransId="{D22D002B-D60D-9140-9832-0741A790EFD2}"/>
    <dgm:cxn modelId="{B4E5DFC0-267B-8F46-94C1-D331977B0A96}" srcId="{92595DC9-9852-7441-AB7C-B16C6189FD7A}" destId="{651CCC77-1DF6-46A1-8010-2A22B7F6D17B}" srcOrd="3" destOrd="0" parTransId="{D20FF268-3A2B-491E-9E92-115AE5E26777}" sibTransId="{CEDA796D-6F13-48AE-BE46-368BEA5B1163}"/>
    <dgm:cxn modelId="{8BCACDC6-C70D-2B4A-9183-BAE72A680592}" type="presOf" srcId="{B009F08E-9169-7A40-8814-A07F23CB0AB2}" destId="{0E27AF10-7050-6B49-BA73-F712C2FC2D55}" srcOrd="0" destOrd="8" presId="urn:microsoft.com/office/officeart/2005/8/layout/hList6"/>
    <dgm:cxn modelId="{F4361FC7-B1FB-0343-ADD6-CC5394105558}" srcId="{5EEB9EF2-7FA2-BC41-8A94-1C92C0215385}" destId="{8C39BB04-7D81-DF4E-9399-9B72F846008E}" srcOrd="1" destOrd="0" parTransId="{5024DB88-4A36-C447-BFF4-AE9B0D3A56EA}" sibTransId="{4FD201D1-61A2-7242-AD11-438182347862}"/>
    <dgm:cxn modelId="{B885BDC9-0D41-284E-8D99-892740531D07}" type="presOf" srcId="{A367B3EB-A8F7-4341-8A48-691F4C2C3342}" destId="{4A90366B-59A2-B14A-8783-9B71006F514A}" srcOrd="0" destOrd="2" presId="urn:microsoft.com/office/officeart/2005/8/layout/hList6"/>
    <dgm:cxn modelId="{3B2EB1CB-0235-A348-81C4-BC161024FECC}" srcId="{BECBE5FF-A773-7D47-88C2-C67C85DB9D48}" destId="{512D9139-F9B8-2B40-B8CF-B695EF379286}" srcOrd="2" destOrd="0" parTransId="{2BABD025-C6CA-4F45-8384-D660BACC8865}" sibTransId="{52273030-6E42-6E4A-85E1-315874DD1FEC}"/>
    <dgm:cxn modelId="{A26C43CD-260C-8646-BDD9-68985D026A00}" srcId="{D6B1F5EA-9CA7-4046-B453-6F09F1C91112}" destId="{AC3A8257-510A-0441-B124-AD9955EF72CF}" srcOrd="2" destOrd="0" parTransId="{D243A626-61E6-D243-B443-ABF2C720537C}" sibTransId="{BA95EB02-1051-AC45-B67C-2F22D07E628A}"/>
    <dgm:cxn modelId="{226818D0-88CE-2141-917C-DA0BD5A84224}" type="presOf" srcId="{F9588025-EB57-7E4F-873A-3392E7E9CC18}" destId="{0E27AF10-7050-6B49-BA73-F712C2FC2D55}" srcOrd="0" destOrd="11" presId="urn:microsoft.com/office/officeart/2005/8/layout/hList6"/>
    <dgm:cxn modelId="{3CC20CD2-6785-BD4B-8690-5F81BCE8242B}" srcId="{2DD882C4-8C05-5F47-AF21-4B2ECDBFD900}" destId="{0AF9364A-39AD-FB44-A6CE-254E29F41BAC}" srcOrd="1" destOrd="0" parTransId="{A6B66EFC-4332-8E4D-8BF3-5B11CBCE44E1}" sibTransId="{B9A90B65-212A-3E45-8A3E-5D33B1CB5F09}"/>
    <dgm:cxn modelId="{366301DF-8175-5349-B9E9-464384CB32E7}" srcId="{8B251C29-777C-6040-9735-107CD83C6804}" destId="{5EEB9EF2-7FA2-BC41-8A94-1C92C0215385}" srcOrd="0" destOrd="0" parTransId="{A442B99F-4642-8640-8B0D-415DC5FB1EB5}" sibTransId="{53EA07C2-CA66-9C4D-9830-7A9238EACAD3}"/>
    <dgm:cxn modelId="{CD0463DF-BC5B-4249-B882-0F4EFA7CF995}" srcId="{BECBE5FF-A773-7D47-88C2-C67C85DB9D48}" destId="{A367B3EB-A8F7-4341-8A48-691F4C2C3342}" srcOrd="0" destOrd="0" parTransId="{9DDCE046-5A98-3748-BC71-8B97DBA553D0}" sibTransId="{24D2EDC9-69CD-DF43-8060-F1E4898331F5}"/>
    <dgm:cxn modelId="{0C6278DF-1F01-0347-8F3E-84884B8D14B8}" srcId="{0EAD9DF5-EDAF-874F-8014-AAFCBA0EC3CE}" destId="{AE034E93-EC34-3149-B1E1-A579C8C6F565}" srcOrd="0" destOrd="0" parTransId="{53373D80-B5EC-8C46-A9B9-089E8F26AF9F}" sibTransId="{3690E330-6719-5241-B6A0-B9F917DEB1E9}"/>
    <dgm:cxn modelId="{4AE805E1-A441-6B41-B92F-54FCB45526BB}" srcId="{8C39BB04-7D81-DF4E-9399-9B72F846008E}" destId="{E77E392D-ECB8-0046-BDFA-95589A8624F2}" srcOrd="2" destOrd="0" parTransId="{5B93F46A-D3B6-7D4C-A7E9-1CAF62605FE0}" sibTransId="{4EB952FD-CDF8-9E49-988C-1410B3F7D7DB}"/>
    <dgm:cxn modelId="{0B8B77E8-880C-F548-A392-E94B82A01123}" type="presOf" srcId="{D6B1F5EA-9CA7-4046-B453-6F09F1C91112}" destId="{5C54701B-33D5-E345-80FA-F973689DA7AF}" srcOrd="0" destOrd="1" presId="urn:microsoft.com/office/officeart/2005/8/layout/hList6"/>
    <dgm:cxn modelId="{D19CF5EA-C0D8-2C4A-83AB-9B59F1FB469A}" srcId="{E95625EF-1B8B-1246-9192-EC77AC10B000}" destId="{CD4ECD26-A455-E94B-B379-0043C5E9B499}" srcOrd="0" destOrd="0" parTransId="{6590BEAA-3FAE-0C47-BEF0-4969D972785C}" sibTransId="{D8D07105-1627-DE46-889A-E1B893F76697}"/>
    <dgm:cxn modelId="{FF71CBF0-0753-0748-891A-2E5DF2452905}" type="presOf" srcId="{651CCC77-1DF6-46A1-8010-2A22B7F6D17B}" destId="{4A90366B-59A2-B14A-8783-9B71006F514A}" srcOrd="0" destOrd="11" presId="urn:microsoft.com/office/officeart/2005/8/layout/hList6"/>
    <dgm:cxn modelId="{9D3821F1-45A2-5D49-AB2A-C3437727E4FB}" type="presOf" srcId="{AB201454-1153-7248-8642-FDB8DD3AE881}" destId="{0E27AF10-7050-6B49-BA73-F712C2FC2D55}" srcOrd="0" destOrd="13" presId="urn:microsoft.com/office/officeart/2005/8/layout/hList6"/>
    <dgm:cxn modelId="{DF33F4F1-086D-9E45-9043-4FCBC967E236}" type="presOf" srcId="{EDA52942-9357-944F-A90D-B9BFD630B401}" destId="{5C54701B-33D5-E345-80FA-F973689DA7AF}" srcOrd="0" destOrd="5" presId="urn:microsoft.com/office/officeart/2005/8/layout/hList6"/>
    <dgm:cxn modelId="{81FB68F2-E9C4-C84F-BE52-90EF99C14ACD}" type="presOf" srcId="{AE034E93-EC34-3149-B1E1-A579C8C6F565}" destId="{4A90366B-59A2-B14A-8783-9B71006F514A}" srcOrd="0" destOrd="10" presId="urn:microsoft.com/office/officeart/2005/8/layout/hList6"/>
    <dgm:cxn modelId="{903691F3-B036-084F-A044-EE33889DA202}" srcId="{651CCC77-1DF6-46A1-8010-2A22B7F6D17B}" destId="{40D4D5AE-A8BB-4834-A68D-21CFB4466271}" srcOrd="0" destOrd="0" parTransId="{A398B789-C25A-4CE2-83E8-559969E31980}" sibTransId="{70F10EE2-9427-4BE0-A8F6-2CB808227518}"/>
    <dgm:cxn modelId="{00790AF6-24D1-0943-BADD-68FAAAE81A81}" type="presOf" srcId="{7321F694-7EC4-FF4C-9E0D-5D150186AA07}" destId="{5C54701B-33D5-E345-80FA-F973689DA7AF}" srcOrd="0" destOrd="4" presId="urn:microsoft.com/office/officeart/2005/8/layout/hList6"/>
    <dgm:cxn modelId="{477230FE-C924-0B4D-8126-0CA849E47F0B}" srcId="{BD9245DA-1096-214E-B29C-20A9E7DF235D}" destId="{C57D4531-116D-6D47-AADE-6E7C8855BB0C}" srcOrd="0" destOrd="0" parTransId="{3EF1F166-C208-A54D-900F-9CAE1E3354DE}" sibTransId="{B3141B5C-76F0-4840-A4EF-89A38D1E3199}"/>
    <dgm:cxn modelId="{82C518EA-3119-F64D-9F46-7CCFC901CBD7}" type="presParOf" srcId="{EDB697A7-9098-2E42-BB8A-D78A1254DF92}" destId="{0E27AF10-7050-6B49-BA73-F712C2FC2D55}" srcOrd="0" destOrd="0" presId="urn:microsoft.com/office/officeart/2005/8/layout/hList6"/>
    <dgm:cxn modelId="{AED94F59-59DE-2C4F-B2B7-CBB0EECB6E00}" type="presParOf" srcId="{EDB697A7-9098-2E42-BB8A-D78A1254DF92}" destId="{2527DA49-DB54-E141-84B6-CE1C965E9FF7}" srcOrd="1" destOrd="0" presId="urn:microsoft.com/office/officeart/2005/8/layout/hList6"/>
    <dgm:cxn modelId="{B14D27C1-8EC2-A942-9AE9-E274DBA8058D}" type="presParOf" srcId="{EDB697A7-9098-2E42-BB8A-D78A1254DF92}" destId="{4A90366B-59A2-B14A-8783-9B71006F514A}" srcOrd="2" destOrd="0" presId="urn:microsoft.com/office/officeart/2005/8/layout/hList6"/>
    <dgm:cxn modelId="{BFAB9D81-434B-E749-B467-6099424D7EC9}" type="presParOf" srcId="{EDB697A7-9098-2E42-BB8A-D78A1254DF92}" destId="{F361DB31-9EBB-7746-BC44-7418762E6FF6}" srcOrd="3" destOrd="0" presId="urn:microsoft.com/office/officeart/2005/8/layout/hList6"/>
    <dgm:cxn modelId="{DB396B21-FA83-8944-A5A7-37C4E86A2979}" type="presParOf" srcId="{EDB697A7-9098-2E42-BB8A-D78A1254DF92}" destId="{5C54701B-33D5-E345-80FA-F973689DA7A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770B-B8B5-6942-ABE7-9847F55E41D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8A0FB-40B9-B44D-95B6-850FF27C6A6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LRG representation on EDI Task </a:t>
          </a:r>
          <a:r>
            <a:rPr lang="en-US" dirty="0">
              <a:latin typeface="Calibri"/>
            </a:rPr>
            <a:t>Force</a:t>
          </a:r>
          <a:r>
            <a:rPr lang="en-US" dirty="0">
              <a:latin typeface="Calibri"/>
              <a:ea typeface="ＭＳ Ｐゴシック"/>
            </a:rPr>
            <a:t> </a:t>
          </a:r>
          <a:endParaRPr lang="en-US" dirty="0"/>
        </a:p>
      </dgm:t>
    </dgm:pt>
    <dgm:pt modelId="{BD73B788-F289-724B-AA66-D962F333F58D}" type="parTrans" cxnId="{AA738DCD-7B19-294F-A2DC-B2A831A2DDBE}">
      <dgm:prSet/>
      <dgm:spPr/>
      <dgm:t>
        <a:bodyPr/>
        <a:lstStyle/>
        <a:p>
          <a:endParaRPr lang="en-US"/>
        </a:p>
      </dgm:t>
    </dgm:pt>
    <dgm:pt modelId="{34AC5FAC-3E21-6C47-B5A1-A9BC3A32B45F}" type="sibTrans" cxnId="{AA738DCD-7B19-294F-A2DC-B2A831A2DDBE}">
      <dgm:prSet/>
      <dgm:spPr/>
      <dgm:t>
        <a:bodyPr/>
        <a:lstStyle/>
        <a:p>
          <a:endParaRPr lang="en-US"/>
        </a:p>
      </dgm:t>
    </dgm:pt>
    <dgm:pt modelId="{27E08F4C-047A-41C2-BA21-695D23BE6B7F}">
      <dgm:prSet phldr="0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 High school STEM Conference: Saturday, April24th</a:t>
          </a:r>
          <a:endParaRPr lang="en-US" dirty="0">
            <a:latin typeface="Calibri"/>
          </a:endParaRPr>
        </a:p>
      </dgm:t>
    </dgm:pt>
    <dgm:pt modelId="{48F2BA36-6419-4646-95E4-1E658749E9E7}" type="parTrans" cxnId="{93178B1E-2E16-4E3F-B355-29973C7CA67B}">
      <dgm:prSet/>
      <dgm:spPr/>
      <dgm:t>
        <a:bodyPr/>
        <a:lstStyle/>
        <a:p>
          <a:endParaRPr lang="en-US"/>
        </a:p>
      </dgm:t>
    </dgm:pt>
    <dgm:pt modelId="{78037A5D-8BBB-455D-9246-5F156C59E4E7}" type="sibTrans" cxnId="{93178B1E-2E16-4E3F-B355-29973C7CA67B}">
      <dgm:prSet/>
      <dgm:spPr/>
      <dgm:t>
        <a:bodyPr/>
        <a:lstStyle/>
        <a:p>
          <a:endParaRPr lang="en-US"/>
        </a:p>
      </dgm:t>
    </dgm:pt>
    <dgm:pt modelId="{A69248BF-CFC8-4428-BB49-7DD81244C546}">
      <dgm:prSet phldr="0"/>
      <dgm:spPr/>
      <dgm:t>
        <a:bodyPr/>
        <a:lstStyle/>
        <a:p>
          <a:pPr rtl="0"/>
          <a:r>
            <a:rPr lang="en-US">
              <a:latin typeface="Calibri"/>
            </a:rPr>
            <a:t>Next meeting March 18</a:t>
          </a:r>
          <a:endParaRPr lang="en-US" dirty="0">
            <a:latin typeface="Calibri"/>
          </a:endParaRPr>
        </a:p>
      </dgm:t>
    </dgm:pt>
    <dgm:pt modelId="{70B9142F-8807-435F-859F-7AD132BE1ACB}" type="parTrans" cxnId="{E6B256CB-634D-4B6F-B819-A9426F3B2DC6}">
      <dgm:prSet/>
      <dgm:spPr/>
      <dgm:t>
        <a:bodyPr/>
        <a:lstStyle/>
        <a:p>
          <a:endParaRPr lang="en-US"/>
        </a:p>
      </dgm:t>
    </dgm:pt>
    <dgm:pt modelId="{22E862DC-0188-40CD-941A-FA0153B75D87}" type="sibTrans" cxnId="{E6B256CB-634D-4B6F-B819-A9426F3B2DC6}">
      <dgm:prSet/>
      <dgm:spPr/>
      <dgm:t>
        <a:bodyPr/>
        <a:lstStyle/>
        <a:p>
          <a:endParaRPr lang="en-US"/>
        </a:p>
      </dgm:t>
    </dgm:pt>
    <dgm:pt modelId="{9DE02185-AE9C-4342-B486-5A018D6F00BA}">
      <dgm:prSet phldr="0"/>
      <dgm:spPr>
        <a:solidFill>
          <a:schemeClr val="tx2"/>
        </a:solidFill>
      </dgm:spPr>
      <dgm:t>
        <a:bodyPr/>
        <a:lstStyle/>
        <a:p>
          <a:pPr rtl="0"/>
          <a:r>
            <a:rPr lang="en-US" dirty="0">
              <a:latin typeface="Calibri"/>
            </a:rPr>
            <a:t>Women's Initiative</a:t>
          </a:r>
          <a:r>
            <a:rPr lang="en-US" dirty="0"/>
            <a:t> Tea Talk (March):</a:t>
          </a:r>
        </a:p>
      </dgm:t>
    </dgm:pt>
    <dgm:pt modelId="{D6D73F39-032C-4E72-991D-CB9914DB1DF2}" type="parTrans" cxnId="{03D54C69-D318-4642-A181-FFC7F1C2241C}">
      <dgm:prSet/>
      <dgm:spPr/>
      <dgm:t>
        <a:bodyPr/>
        <a:lstStyle/>
        <a:p>
          <a:endParaRPr lang="en-US"/>
        </a:p>
      </dgm:t>
    </dgm:pt>
    <dgm:pt modelId="{AA3EBB1D-F3B6-4E6A-AF62-3E56CBD9B5DA}" type="sibTrans" cxnId="{03D54C69-D318-4642-A181-FFC7F1C2241C}">
      <dgm:prSet/>
      <dgm:spPr/>
      <dgm:t>
        <a:bodyPr/>
        <a:lstStyle/>
        <a:p>
          <a:endParaRPr lang="en-US"/>
        </a:p>
      </dgm:t>
    </dgm:pt>
    <dgm:pt modelId="{82BC0B1F-CFDF-495E-894A-357B5C4B02AF}">
      <dgm:prSet phldr="0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https://www.sankofatravelher.com/</a:t>
          </a:r>
          <a:r>
            <a:rPr lang="en-US" dirty="0">
              <a:latin typeface="Calibri"/>
            </a:rPr>
            <a:t> </a:t>
          </a:r>
          <a:endParaRPr lang="en-US" dirty="0"/>
        </a:p>
      </dgm:t>
    </dgm:pt>
    <dgm:pt modelId="{F20A969E-2940-4FB1-936E-FDDF45F57FE3}" type="parTrans" cxnId="{E16F57D1-63D8-4904-B2EE-1D76B242C5C9}">
      <dgm:prSet/>
      <dgm:spPr/>
      <dgm:t>
        <a:bodyPr/>
        <a:lstStyle/>
        <a:p>
          <a:endParaRPr lang="en-US"/>
        </a:p>
      </dgm:t>
    </dgm:pt>
    <dgm:pt modelId="{051F8267-F5C9-41AF-8428-225D2F51E328}" type="sibTrans" cxnId="{E16F57D1-63D8-4904-B2EE-1D76B242C5C9}">
      <dgm:prSet/>
      <dgm:spPr/>
      <dgm:t>
        <a:bodyPr/>
        <a:lstStyle/>
        <a:p>
          <a:endParaRPr lang="en-US"/>
        </a:p>
      </dgm:t>
    </dgm:pt>
    <dgm:pt modelId="{D0E4D972-E737-434D-BA97-1A9563C2F3C5}">
      <dgm:prSet phldr="0"/>
      <dgm:spPr>
        <a:solidFill>
          <a:schemeClr val="tx2"/>
        </a:solidFill>
      </dgm:spPr>
      <dgm:t>
        <a:bodyPr/>
        <a:lstStyle/>
        <a:p>
          <a:pPr rtl="0"/>
          <a:r>
            <a:rPr lang="en-US" dirty="0"/>
            <a:t>Speaker suggestions: wiboard@fnal.gov</a:t>
          </a:r>
        </a:p>
      </dgm:t>
    </dgm:pt>
    <dgm:pt modelId="{B2532F35-3D40-4945-84AB-12ED630D7E1E}" type="parTrans" cxnId="{8FF7AD68-C91F-6142-88E5-575082C90894}">
      <dgm:prSet/>
      <dgm:spPr/>
      <dgm:t>
        <a:bodyPr/>
        <a:lstStyle/>
        <a:p>
          <a:endParaRPr lang="en-US"/>
        </a:p>
      </dgm:t>
    </dgm:pt>
    <dgm:pt modelId="{F0D0B45F-F3E8-B640-A9ED-5D193F015BDF}" type="sibTrans" cxnId="{8FF7AD68-C91F-6142-88E5-575082C90894}">
      <dgm:prSet/>
      <dgm:spPr/>
      <dgm:t>
        <a:bodyPr/>
        <a:lstStyle/>
        <a:p>
          <a:endParaRPr lang="en-US"/>
        </a:p>
      </dgm:t>
    </dgm:pt>
    <dgm:pt modelId="{9543DE3E-7AC0-4D4C-B17D-52BDD7322510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Postdoctoral</a:t>
          </a:r>
          <a:r>
            <a:rPr lang="en-US" dirty="0"/>
            <a:t> Research Associates and Fellowships </a:t>
          </a:r>
          <a:r>
            <a:rPr lang="en-US" dirty="0">
              <a:latin typeface="Calibri"/>
            </a:rPr>
            <a:t>Webinar</a:t>
          </a:r>
          <a:r>
            <a:rPr lang="en-US">
              <a:latin typeface="Calibri"/>
            </a:rPr>
            <a:t>: February 23rd 12:00 - 1:00pm</a:t>
          </a:r>
          <a:endParaRPr lang="en-US" dirty="0">
            <a:latin typeface="Calibri"/>
          </a:endParaRPr>
        </a:p>
      </dgm:t>
    </dgm:pt>
    <dgm:pt modelId="{B413B0C1-18FE-4420-9871-BE7A2B54ACF8}" type="parTrans" cxnId="{DD66DFDE-69EC-6646-BE04-64F8E5E7DC6D}">
      <dgm:prSet/>
      <dgm:spPr/>
      <dgm:t>
        <a:bodyPr/>
        <a:lstStyle/>
        <a:p>
          <a:endParaRPr lang="en-US"/>
        </a:p>
      </dgm:t>
    </dgm:pt>
    <dgm:pt modelId="{21A1852E-CC77-4022-8C99-876513D9AC84}" type="sibTrans" cxnId="{DD66DFDE-69EC-6646-BE04-64F8E5E7DC6D}">
      <dgm:prSet/>
      <dgm:spPr/>
      <dgm:t>
        <a:bodyPr/>
        <a:lstStyle/>
        <a:p>
          <a:endParaRPr lang="en-US"/>
        </a:p>
      </dgm:t>
    </dgm:pt>
    <dgm:pt modelId="{1ECE368E-B656-4323-88CC-538A0772DFAA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Volunteers needed!</a:t>
          </a:r>
        </a:p>
      </dgm:t>
    </dgm:pt>
    <dgm:pt modelId="{7BA4C0A0-406F-420F-9E4B-2A55CCB1F16E}" type="parTrans" cxnId="{8FC20DB0-6864-754C-B8CD-19A47A8B7C0C}">
      <dgm:prSet/>
      <dgm:spPr/>
      <dgm:t>
        <a:bodyPr/>
        <a:lstStyle/>
        <a:p>
          <a:endParaRPr lang="en-US"/>
        </a:p>
      </dgm:t>
    </dgm:pt>
    <dgm:pt modelId="{191BEB56-285D-4255-A86A-74CB74712C9C}" type="sibTrans" cxnId="{8FC20DB0-6864-754C-B8CD-19A47A8B7C0C}">
      <dgm:prSet/>
      <dgm:spPr/>
      <dgm:t>
        <a:bodyPr/>
        <a:lstStyle/>
        <a:p>
          <a:endParaRPr lang="en-US"/>
        </a:p>
      </dgm:t>
    </dgm:pt>
    <dgm:pt modelId="{963A1E31-10AF-4150-B5E3-501D0FE214AB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Calibri"/>
            </a:rPr>
            <a:t>Mike Kirby, </a:t>
          </a:r>
          <a:r>
            <a:rPr lang="en-US" dirty="0">
              <a:solidFill>
                <a:schemeClr val="bg1"/>
              </a:solidFill>
              <a:ea typeface="ＭＳ Ｐゴシック"/>
              <a:cs typeface="Helvetica"/>
            </a:rPr>
            <a:t>kirby@fnal.gov</a:t>
          </a:r>
          <a:endParaRPr lang="en-US" dirty="0">
            <a:solidFill>
              <a:schemeClr val="bg1"/>
            </a:solidFill>
          </a:endParaRPr>
        </a:p>
      </dgm:t>
    </dgm:pt>
    <dgm:pt modelId="{5A81D297-59C5-4288-BA91-988F573F3B5C}" type="parTrans" cxnId="{9F80BDD3-8CC0-B64C-BC72-75241DBF5F92}">
      <dgm:prSet/>
      <dgm:spPr/>
      <dgm:t>
        <a:bodyPr/>
        <a:lstStyle/>
        <a:p>
          <a:endParaRPr lang="en-US"/>
        </a:p>
      </dgm:t>
    </dgm:pt>
    <dgm:pt modelId="{CF92CC20-732B-412B-824A-4D5891C3F340}" type="sibTrans" cxnId="{9F80BDD3-8CC0-B64C-BC72-75241DBF5F92}">
      <dgm:prSet/>
      <dgm:spPr/>
      <dgm:t>
        <a:bodyPr/>
        <a:lstStyle/>
        <a:p>
          <a:endParaRPr lang="en-US"/>
        </a:p>
      </dgm:t>
    </dgm:pt>
    <dgm:pt modelId="{4965A632-CEA1-436C-AC45-ECA5E58C00C0}">
      <dgm:prSet phldr="0"/>
      <dgm:spPr/>
      <dgm:t>
        <a:bodyPr/>
        <a:lstStyle/>
        <a:p>
          <a:r>
            <a:rPr lang="en-US" dirty="0" err="1">
              <a:latin typeface="Calibri"/>
            </a:rPr>
            <a:t>Minerba</a:t>
          </a:r>
          <a:r>
            <a:rPr lang="en-US" dirty="0"/>
            <a:t> </a:t>
          </a:r>
          <a:r>
            <a:rPr lang="en-US" dirty="0">
              <a:latin typeface="Calibri"/>
            </a:rPr>
            <a:t>Betancourt -Hispanic/Latino LRG (betan009</a:t>
          </a:r>
          <a:r>
            <a:rPr lang="en-US" dirty="0"/>
            <a:t>@fnal.gov</a:t>
          </a:r>
          <a:r>
            <a:rPr lang="en-US" dirty="0">
              <a:latin typeface="Calibri"/>
            </a:rPr>
            <a:t>)</a:t>
          </a:r>
          <a:endParaRPr lang="en-US" dirty="0"/>
        </a:p>
      </dgm:t>
    </dgm:pt>
    <dgm:pt modelId="{82B997AC-1DCC-4491-A77F-347AC73293F6}" type="parTrans" cxnId="{69378527-60E5-124D-A33F-2619A177F773}">
      <dgm:prSet/>
      <dgm:spPr/>
      <dgm:t>
        <a:bodyPr/>
        <a:lstStyle/>
        <a:p>
          <a:endParaRPr lang="en-US"/>
        </a:p>
      </dgm:t>
    </dgm:pt>
    <dgm:pt modelId="{AA63094E-827E-40F9-ADEE-15B000D4570A}" type="sibTrans" cxnId="{69378527-60E5-124D-A33F-2619A177F773}">
      <dgm:prSet/>
      <dgm:spPr/>
      <dgm:t>
        <a:bodyPr/>
        <a:lstStyle/>
        <a:p>
          <a:endParaRPr lang="en-US"/>
        </a:p>
      </dgm:t>
    </dgm:pt>
    <dgm:pt modelId="{56BE2756-0E6A-054A-8CD0-9F3731E32142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Entrepreneur &amp; storyteller Tammy Gibson</a:t>
          </a:r>
          <a:r>
            <a:rPr lang="en-US" dirty="0">
              <a:latin typeface="Calibri"/>
            </a:rPr>
            <a:t> talk with</a:t>
          </a:r>
          <a:r>
            <a:rPr lang="en-US" dirty="0"/>
            <a:t> Black &amp; African American LRG</a:t>
          </a:r>
          <a:r>
            <a:rPr lang="en-US" dirty="0">
              <a:latin typeface="Calibri"/>
            </a:rPr>
            <a:t>  </a:t>
          </a:r>
          <a:endParaRPr lang="en-US" dirty="0"/>
        </a:p>
      </dgm:t>
    </dgm:pt>
    <dgm:pt modelId="{508A1123-DFE7-6F48-9176-89C8A216A90F}" type="parTrans" cxnId="{D9806C7F-31D0-7744-AF2F-92EB3991D81F}">
      <dgm:prSet/>
      <dgm:spPr/>
      <dgm:t>
        <a:bodyPr/>
        <a:lstStyle/>
        <a:p>
          <a:endParaRPr lang="en-US"/>
        </a:p>
      </dgm:t>
    </dgm:pt>
    <dgm:pt modelId="{B1F956DA-6D2F-4342-B05E-B22FF74D88BB}" type="sibTrans" cxnId="{D9806C7F-31D0-7744-AF2F-92EB3991D81F}">
      <dgm:prSet/>
      <dgm:spPr/>
      <dgm:t>
        <a:bodyPr/>
        <a:lstStyle/>
        <a:p>
          <a:endParaRPr lang="en-US"/>
        </a:p>
      </dgm:t>
    </dgm:pt>
    <dgm:pt modelId="{5F264E66-9599-9344-A324-3106FB809E8D}" type="pres">
      <dgm:prSet presAssocID="{F48E770B-B8B5-6942-ABE7-9847F55E41D2}" presName="Name0" presStyleCnt="0">
        <dgm:presLayoutVars>
          <dgm:chMax val="7"/>
          <dgm:chPref val="7"/>
          <dgm:dir/>
        </dgm:presLayoutVars>
      </dgm:prSet>
      <dgm:spPr/>
    </dgm:pt>
    <dgm:pt modelId="{BC960E60-54A2-984E-BEC3-563A6AC48B31}" type="pres">
      <dgm:prSet presAssocID="{F48E770B-B8B5-6942-ABE7-9847F55E41D2}" presName="Name1" presStyleCnt="0"/>
      <dgm:spPr/>
    </dgm:pt>
    <dgm:pt modelId="{3068B6E9-F594-4449-89E9-F9CF11D79041}" type="pres">
      <dgm:prSet presAssocID="{F48E770B-B8B5-6942-ABE7-9847F55E41D2}" presName="cycle" presStyleCnt="0"/>
      <dgm:spPr/>
    </dgm:pt>
    <dgm:pt modelId="{D1A91E27-AB16-FC43-8DDE-60A11A9F6CB3}" type="pres">
      <dgm:prSet presAssocID="{F48E770B-B8B5-6942-ABE7-9847F55E41D2}" presName="srcNode" presStyleLbl="node1" presStyleIdx="0" presStyleCnt="5"/>
      <dgm:spPr/>
    </dgm:pt>
    <dgm:pt modelId="{35F48B93-EA79-1E45-89DC-A5FBD11FB12C}" type="pres">
      <dgm:prSet presAssocID="{F48E770B-B8B5-6942-ABE7-9847F55E41D2}" presName="conn" presStyleLbl="parChTrans1D2" presStyleIdx="0" presStyleCnt="1"/>
      <dgm:spPr/>
    </dgm:pt>
    <dgm:pt modelId="{284F9E9C-9010-A44A-A754-99A8FC97007C}" type="pres">
      <dgm:prSet presAssocID="{F48E770B-B8B5-6942-ABE7-9847F55E41D2}" presName="extraNode" presStyleLbl="node1" presStyleIdx="0" presStyleCnt="5"/>
      <dgm:spPr/>
    </dgm:pt>
    <dgm:pt modelId="{1CDBFCB4-D5C5-8D46-B7B1-965335CB203A}" type="pres">
      <dgm:prSet presAssocID="{F48E770B-B8B5-6942-ABE7-9847F55E41D2}" presName="dstNode" presStyleLbl="node1" presStyleIdx="0" presStyleCnt="5"/>
      <dgm:spPr/>
    </dgm:pt>
    <dgm:pt modelId="{EC91F70B-98EB-4C38-BC43-132E88CB7D13}" type="pres">
      <dgm:prSet presAssocID="{9543DE3E-7AC0-4D4C-B17D-52BDD7322510}" presName="text_1" presStyleLbl="node1" presStyleIdx="0" presStyleCnt="5">
        <dgm:presLayoutVars>
          <dgm:bulletEnabled val="1"/>
        </dgm:presLayoutVars>
      </dgm:prSet>
      <dgm:spPr/>
    </dgm:pt>
    <dgm:pt modelId="{8073812C-BF27-4BC1-879B-96B673F60E75}" type="pres">
      <dgm:prSet presAssocID="{9543DE3E-7AC0-4D4C-B17D-52BDD7322510}" presName="accent_1" presStyleCnt="0"/>
      <dgm:spPr/>
    </dgm:pt>
    <dgm:pt modelId="{1D747212-9B2F-4B4B-852A-D03984EF4822}" type="pres">
      <dgm:prSet presAssocID="{9543DE3E-7AC0-4D4C-B17D-52BDD7322510}" presName="accentRepeatNode" presStyleLbl="solidFgAcc1" presStyleIdx="0" presStyleCnt="5"/>
      <dgm:spPr>
        <a:solidFill>
          <a:schemeClr val="tx1"/>
        </a:solidFill>
      </dgm:spPr>
    </dgm:pt>
    <dgm:pt modelId="{91A056B6-9261-4249-AC86-B6A4E41183CD}" type="pres">
      <dgm:prSet presAssocID="{56BE2756-0E6A-054A-8CD0-9F3731E32142}" presName="text_2" presStyleLbl="node1" presStyleIdx="1" presStyleCnt="5">
        <dgm:presLayoutVars>
          <dgm:bulletEnabled val="1"/>
        </dgm:presLayoutVars>
      </dgm:prSet>
      <dgm:spPr/>
    </dgm:pt>
    <dgm:pt modelId="{0974B2D7-373C-5843-A22A-F708FB24B3F8}" type="pres">
      <dgm:prSet presAssocID="{56BE2756-0E6A-054A-8CD0-9F3731E32142}" presName="accent_2" presStyleCnt="0"/>
      <dgm:spPr/>
    </dgm:pt>
    <dgm:pt modelId="{F26CFFE5-33B2-4046-850B-E67C7DE986CF}" type="pres">
      <dgm:prSet presAssocID="{56BE2756-0E6A-054A-8CD0-9F3731E32142}" presName="accentRepeatNode" presStyleLbl="solidFgAcc1" presStyleIdx="1" presStyleCnt="5"/>
      <dgm:spPr>
        <a:solidFill>
          <a:schemeClr val="tx1"/>
        </a:solidFill>
      </dgm:spPr>
    </dgm:pt>
    <dgm:pt modelId="{44874F18-7322-F34B-B3AE-8ABBCCA84C0C}" type="pres">
      <dgm:prSet presAssocID="{9DE02185-AE9C-4342-B486-5A018D6F00BA}" presName="text_3" presStyleLbl="node1" presStyleIdx="2" presStyleCnt="5">
        <dgm:presLayoutVars>
          <dgm:bulletEnabled val="1"/>
        </dgm:presLayoutVars>
      </dgm:prSet>
      <dgm:spPr/>
    </dgm:pt>
    <dgm:pt modelId="{B69BB20B-0A77-CB43-9B7E-23436DACEC6F}" type="pres">
      <dgm:prSet presAssocID="{9DE02185-AE9C-4342-B486-5A018D6F00BA}" presName="accent_3" presStyleCnt="0"/>
      <dgm:spPr/>
    </dgm:pt>
    <dgm:pt modelId="{F50288ED-49FD-4AEB-BE30-AC8B4515378C}" type="pres">
      <dgm:prSet presAssocID="{9DE02185-AE9C-4342-B486-5A018D6F00BA}" presName="accentRepeatNode" presStyleLbl="solidFgAcc1" presStyleIdx="2" presStyleCnt="5"/>
      <dgm:spPr>
        <a:solidFill>
          <a:schemeClr val="tx2"/>
        </a:solidFill>
      </dgm:spPr>
    </dgm:pt>
    <dgm:pt modelId="{A6A9EC1A-BAE2-6A4A-9904-E5B8F86A1737}" type="pres">
      <dgm:prSet presAssocID="{27E08F4C-047A-41C2-BA21-695D23BE6B7F}" presName="text_4" presStyleLbl="node1" presStyleIdx="3" presStyleCnt="5">
        <dgm:presLayoutVars>
          <dgm:bulletEnabled val="1"/>
        </dgm:presLayoutVars>
      </dgm:prSet>
      <dgm:spPr/>
    </dgm:pt>
    <dgm:pt modelId="{60FF1231-F565-4B4B-BCC8-FE0C4371BD51}" type="pres">
      <dgm:prSet presAssocID="{27E08F4C-047A-41C2-BA21-695D23BE6B7F}" presName="accent_4" presStyleCnt="0"/>
      <dgm:spPr/>
    </dgm:pt>
    <dgm:pt modelId="{F0C17965-B134-44CD-949A-CA75EC33D581}" type="pres">
      <dgm:prSet presAssocID="{27E08F4C-047A-41C2-BA21-695D23BE6B7F}" presName="accentRepeatNode" presStyleLbl="solidFgAcc1" presStyleIdx="3" presStyleCnt="5"/>
      <dgm:spPr>
        <a:solidFill>
          <a:schemeClr val="tx1"/>
        </a:solidFill>
      </dgm:spPr>
    </dgm:pt>
    <dgm:pt modelId="{8B2890A4-B509-5C49-A483-1EA74407CFDD}" type="pres">
      <dgm:prSet presAssocID="{F588A0FB-40B9-B44D-95B6-850FF27C6A6E}" presName="text_5" presStyleLbl="node1" presStyleIdx="4" presStyleCnt="5">
        <dgm:presLayoutVars>
          <dgm:bulletEnabled val="1"/>
        </dgm:presLayoutVars>
      </dgm:prSet>
      <dgm:spPr/>
    </dgm:pt>
    <dgm:pt modelId="{758FAC39-7424-ED48-8396-4D1B45D4CBCA}" type="pres">
      <dgm:prSet presAssocID="{F588A0FB-40B9-B44D-95B6-850FF27C6A6E}" presName="accent_5" presStyleCnt="0"/>
      <dgm:spPr/>
    </dgm:pt>
    <dgm:pt modelId="{BB134036-3B39-704B-AED0-84A61E4FEF52}" type="pres">
      <dgm:prSet presAssocID="{F588A0FB-40B9-B44D-95B6-850FF27C6A6E}" presName="accentRepeatNode" presStyleLbl="solidFgAcc1" presStyleIdx="4" presStyleCnt="5"/>
      <dgm:spPr>
        <a:solidFill>
          <a:schemeClr val="tx2"/>
        </a:solidFill>
      </dgm:spPr>
    </dgm:pt>
  </dgm:ptLst>
  <dgm:cxnLst>
    <dgm:cxn modelId="{D3E07D0B-223B-2947-944F-50131004CAFA}" type="presOf" srcId="{F48E770B-B8B5-6942-ABE7-9847F55E41D2}" destId="{5F264E66-9599-9344-A324-3106FB809E8D}" srcOrd="0" destOrd="0" presId="urn:microsoft.com/office/officeart/2008/layout/VerticalCurvedList"/>
    <dgm:cxn modelId="{3B037018-038F-0E48-A100-1BB939B41331}" type="presOf" srcId="{F588A0FB-40B9-B44D-95B6-850FF27C6A6E}" destId="{8B2890A4-B509-5C49-A483-1EA74407CFDD}" srcOrd="0" destOrd="0" presId="urn:microsoft.com/office/officeart/2008/layout/VerticalCurvedList"/>
    <dgm:cxn modelId="{93178B1E-2E16-4E3F-B355-29973C7CA67B}" srcId="{F48E770B-B8B5-6942-ABE7-9847F55E41D2}" destId="{27E08F4C-047A-41C2-BA21-695D23BE6B7F}" srcOrd="3" destOrd="0" parTransId="{48F2BA36-6419-4646-95E4-1E658749E9E7}" sibTransId="{78037A5D-8BBB-455D-9246-5F156C59E4E7}"/>
    <dgm:cxn modelId="{69378527-60E5-124D-A33F-2619A177F773}" srcId="{27E08F4C-047A-41C2-BA21-695D23BE6B7F}" destId="{4965A632-CEA1-436C-AC45-ECA5E58C00C0}" srcOrd="1" destOrd="0" parTransId="{82B997AC-1DCC-4491-A77F-347AC73293F6}" sibTransId="{AA63094E-827E-40F9-ADEE-15B000D4570A}"/>
    <dgm:cxn modelId="{1405862A-155E-564F-94AF-8E0F6FC824D1}" type="presOf" srcId="{9DE02185-AE9C-4342-B486-5A018D6F00BA}" destId="{44874F18-7322-F34B-B3AE-8ABBCCA84C0C}" srcOrd="0" destOrd="0" presId="urn:microsoft.com/office/officeart/2008/layout/VerticalCurvedList"/>
    <dgm:cxn modelId="{9304F52D-C510-AD47-B405-F255701C3364}" type="presOf" srcId="{D0E4D972-E737-434D-BA97-1A9563C2F3C5}" destId="{44874F18-7322-F34B-B3AE-8ABBCCA84C0C}" srcOrd="0" destOrd="1" presId="urn:microsoft.com/office/officeart/2008/layout/VerticalCurvedList"/>
    <dgm:cxn modelId="{4E35022E-1159-F944-B8E1-9BE3DEE49AE0}" type="presOf" srcId="{1ECE368E-B656-4323-88CC-538A0772DFAA}" destId="{EC91F70B-98EB-4C38-BC43-132E88CB7D13}" srcOrd="0" destOrd="1" presId="urn:microsoft.com/office/officeart/2008/layout/VerticalCurvedList"/>
    <dgm:cxn modelId="{8EDF3963-F606-3B4B-9AE0-162B07DCA06C}" type="presOf" srcId="{27E08F4C-047A-41C2-BA21-695D23BE6B7F}" destId="{A6A9EC1A-BAE2-6A4A-9904-E5B8F86A1737}" srcOrd="0" destOrd="0" presId="urn:microsoft.com/office/officeart/2008/layout/VerticalCurvedList"/>
    <dgm:cxn modelId="{8FF7AD68-C91F-6142-88E5-575082C90894}" srcId="{9DE02185-AE9C-4342-B486-5A018D6F00BA}" destId="{D0E4D972-E737-434D-BA97-1A9563C2F3C5}" srcOrd="0" destOrd="0" parTransId="{B2532F35-3D40-4945-84AB-12ED630D7E1E}" sibTransId="{F0D0B45F-F3E8-B640-A9ED-5D193F015BDF}"/>
    <dgm:cxn modelId="{982F1969-3380-FD40-845B-A7E2DA01B968}" type="presOf" srcId="{9543DE3E-7AC0-4D4C-B17D-52BDD7322510}" destId="{EC91F70B-98EB-4C38-BC43-132E88CB7D13}" srcOrd="0" destOrd="0" presId="urn:microsoft.com/office/officeart/2008/layout/VerticalCurvedList"/>
    <dgm:cxn modelId="{03D54C69-D318-4642-A181-FFC7F1C2241C}" srcId="{F48E770B-B8B5-6942-ABE7-9847F55E41D2}" destId="{9DE02185-AE9C-4342-B486-5A018D6F00BA}" srcOrd="2" destOrd="0" parTransId="{D6D73F39-032C-4E72-991D-CB9914DB1DF2}" sibTransId="{AA3EBB1D-F3B6-4E6A-AF62-3E56CBD9B5DA}"/>
    <dgm:cxn modelId="{D9806C7F-31D0-7744-AF2F-92EB3991D81F}" srcId="{F48E770B-B8B5-6942-ABE7-9847F55E41D2}" destId="{56BE2756-0E6A-054A-8CD0-9F3731E32142}" srcOrd="1" destOrd="0" parTransId="{508A1123-DFE7-6F48-9176-89C8A216A90F}" sibTransId="{B1F956DA-6D2F-4342-B05E-B22FF74D88BB}"/>
    <dgm:cxn modelId="{9EDF1C82-C044-4347-B784-57820D47FE7D}" type="presOf" srcId="{82BC0B1F-CFDF-495E-894A-357B5C4B02AF}" destId="{91A056B6-9261-4249-AC86-B6A4E41183CD}" srcOrd="0" destOrd="1" presId="urn:microsoft.com/office/officeart/2008/layout/VerticalCurvedList"/>
    <dgm:cxn modelId="{15ABF783-09B8-5042-A79D-1B6E0C0018D1}" type="presOf" srcId="{191BEB56-285D-4255-A86A-74CB74712C9C}" destId="{35F48B93-EA79-1E45-89DC-A5FBD11FB12C}" srcOrd="0" destOrd="0" presId="urn:microsoft.com/office/officeart/2008/layout/VerticalCurvedList"/>
    <dgm:cxn modelId="{0F226887-B6D0-0747-9172-0EAC27BD8A60}" type="presOf" srcId="{4965A632-CEA1-436C-AC45-ECA5E58C00C0}" destId="{A6A9EC1A-BAE2-6A4A-9904-E5B8F86A1737}" srcOrd="0" destOrd="2" presId="urn:microsoft.com/office/officeart/2008/layout/VerticalCurvedList"/>
    <dgm:cxn modelId="{B7B4AFA8-A7EC-114B-B9F1-BE15997FB705}" type="presOf" srcId="{56BE2756-0E6A-054A-8CD0-9F3731E32142}" destId="{91A056B6-9261-4249-AC86-B6A4E41183CD}" srcOrd="0" destOrd="0" presId="urn:microsoft.com/office/officeart/2008/layout/VerticalCurvedList"/>
    <dgm:cxn modelId="{8FC20DB0-6864-754C-B8CD-19A47A8B7C0C}" srcId="{9543DE3E-7AC0-4D4C-B17D-52BDD7322510}" destId="{1ECE368E-B656-4323-88CC-538A0772DFAA}" srcOrd="0" destOrd="0" parTransId="{7BA4C0A0-406F-420F-9E4B-2A55CCB1F16E}" sibTransId="{191BEB56-285D-4255-A86A-74CB74712C9C}"/>
    <dgm:cxn modelId="{E6B256CB-634D-4B6F-B819-A9426F3B2DC6}" srcId="{27E08F4C-047A-41C2-BA21-695D23BE6B7F}" destId="{A69248BF-CFC8-4428-BB49-7DD81244C546}" srcOrd="0" destOrd="0" parTransId="{70B9142F-8807-435F-859F-7AD132BE1ACB}" sibTransId="{22E862DC-0188-40CD-941A-FA0153B75D87}"/>
    <dgm:cxn modelId="{AA738DCD-7B19-294F-A2DC-B2A831A2DDBE}" srcId="{F48E770B-B8B5-6942-ABE7-9847F55E41D2}" destId="{F588A0FB-40B9-B44D-95B6-850FF27C6A6E}" srcOrd="4" destOrd="0" parTransId="{BD73B788-F289-724B-AA66-D962F333F58D}" sibTransId="{34AC5FAC-3E21-6C47-B5A1-A9BC3A32B45F}"/>
    <dgm:cxn modelId="{9B2612CE-43E7-7B4F-8F90-90625D6CF71C}" type="presOf" srcId="{963A1E31-10AF-4150-B5E3-501D0FE214AB}" destId="{EC91F70B-98EB-4C38-BC43-132E88CB7D13}" srcOrd="0" destOrd="2" presId="urn:microsoft.com/office/officeart/2008/layout/VerticalCurvedList"/>
    <dgm:cxn modelId="{E16F57D1-63D8-4904-B2EE-1D76B242C5C9}" srcId="{56BE2756-0E6A-054A-8CD0-9F3731E32142}" destId="{82BC0B1F-CFDF-495E-894A-357B5C4B02AF}" srcOrd="0" destOrd="0" parTransId="{F20A969E-2940-4FB1-936E-FDDF45F57FE3}" sibTransId="{051F8267-F5C9-41AF-8428-225D2F51E328}"/>
    <dgm:cxn modelId="{458A44D3-ED31-4C45-B1FE-9A1E664B8E57}" type="presOf" srcId="{A69248BF-CFC8-4428-BB49-7DD81244C546}" destId="{A6A9EC1A-BAE2-6A4A-9904-E5B8F86A1737}" srcOrd="0" destOrd="1" presId="urn:microsoft.com/office/officeart/2008/layout/VerticalCurvedList"/>
    <dgm:cxn modelId="{9F80BDD3-8CC0-B64C-BC72-75241DBF5F92}" srcId="{9543DE3E-7AC0-4D4C-B17D-52BDD7322510}" destId="{963A1E31-10AF-4150-B5E3-501D0FE214AB}" srcOrd="1" destOrd="0" parTransId="{5A81D297-59C5-4288-BA91-988F573F3B5C}" sibTransId="{CF92CC20-732B-412B-824A-4D5891C3F340}"/>
    <dgm:cxn modelId="{DD66DFDE-69EC-6646-BE04-64F8E5E7DC6D}" srcId="{F48E770B-B8B5-6942-ABE7-9847F55E41D2}" destId="{9543DE3E-7AC0-4D4C-B17D-52BDD7322510}" srcOrd="0" destOrd="0" parTransId="{B413B0C1-18FE-4420-9871-BE7A2B54ACF8}" sibTransId="{21A1852E-CC77-4022-8C99-876513D9AC84}"/>
    <dgm:cxn modelId="{593A2C9A-F567-409B-A3F7-BAF4DE8CB15F}" type="presParOf" srcId="{5F264E66-9599-9344-A324-3106FB809E8D}" destId="{BC960E60-54A2-984E-BEC3-563A6AC48B31}" srcOrd="0" destOrd="0" presId="urn:microsoft.com/office/officeart/2008/layout/VerticalCurvedList"/>
    <dgm:cxn modelId="{BDB99CD3-DBE5-4AC8-88BB-66D299464C7F}" type="presParOf" srcId="{BC960E60-54A2-984E-BEC3-563A6AC48B31}" destId="{3068B6E9-F594-4449-89E9-F9CF11D79041}" srcOrd="0" destOrd="0" presId="urn:microsoft.com/office/officeart/2008/layout/VerticalCurvedList"/>
    <dgm:cxn modelId="{7716F932-363E-41F7-A154-148442D0E69D}" type="presParOf" srcId="{3068B6E9-F594-4449-89E9-F9CF11D79041}" destId="{D1A91E27-AB16-FC43-8DDE-60A11A9F6CB3}" srcOrd="0" destOrd="0" presId="urn:microsoft.com/office/officeart/2008/layout/VerticalCurvedList"/>
    <dgm:cxn modelId="{6BBDF63E-27F5-474C-A747-DC88B574F69C}" type="presParOf" srcId="{3068B6E9-F594-4449-89E9-F9CF11D79041}" destId="{35F48B93-EA79-1E45-89DC-A5FBD11FB12C}" srcOrd="1" destOrd="0" presId="urn:microsoft.com/office/officeart/2008/layout/VerticalCurvedList"/>
    <dgm:cxn modelId="{21740532-C16B-4B5D-BB12-A380279F9184}" type="presParOf" srcId="{3068B6E9-F594-4449-89E9-F9CF11D79041}" destId="{284F9E9C-9010-A44A-A754-99A8FC97007C}" srcOrd="2" destOrd="0" presId="urn:microsoft.com/office/officeart/2008/layout/VerticalCurvedList"/>
    <dgm:cxn modelId="{275A7237-B14B-43E6-83BF-F0696B207B2D}" type="presParOf" srcId="{3068B6E9-F594-4449-89E9-F9CF11D79041}" destId="{1CDBFCB4-D5C5-8D46-B7B1-965335CB203A}" srcOrd="3" destOrd="0" presId="urn:microsoft.com/office/officeart/2008/layout/VerticalCurvedList"/>
    <dgm:cxn modelId="{9F48EC7F-26DF-F94E-A37A-B576A81D7D51}" type="presParOf" srcId="{BC960E60-54A2-984E-BEC3-563A6AC48B31}" destId="{EC91F70B-98EB-4C38-BC43-132E88CB7D13}" srcOrd="1" destOrd="0" presId="urn:microsoft.com/office/officeart/2008/layout/VerticalCurvedList"/>
    <dgm:cxn modelId="{9E94AACB-6B44-6643-AD00-56CA11897201}" type="presParOf" srcId="{BC960E60-54A2-984E-BEC3-563A6AC48B31}" destId="{8073812C-BF27-4BC1-879B-96B673F60E75}" srcOrd="2" destOrd="0" presId="urn:microsoft.com/office/officeart/2008/layout/VerticalCurvedList"/>
    <dgm:cxn modelId="{4D67FE53-A7BD-744F-A4D8-F21A2D6DF13C}" type="presParOf" srcId="{8073812C-BF27-4BC1-879B-96B673F60E75}" destId="{1D747212-9B2F-4B4B-852A-D03984EF4822}" srcOrd="0" destOrd="0" presId="urn:microsoft.com/office/officeart/2008/layout/VerticalCurvedList"/>
    <dgm:cxn modelId="{17AE3594-CBEE-9947-8B50-B984058FF29F}" type="presParOf" srcId="{BC960E60-54A2-984E-BEC3-563A6AC48B31}" destId="{91A056B6-9261-4249-AC86-B6A4E41183CD}" srcOrd="3" destOrd="0" presId="urn:microsoft.com/office/officeart/2008/layout/VerticalCurvedList"/>
    <dgm:cxn modelId="{B71D3A01-6C8E-094B-B143-80B3B5F50910}" type="presParOf" srcId="{BC960E60-54A2-984E-BEC3-563A6AC48B31}" destId="{0974B2D7-373C-5843-A22A-F708FB24B3F8}" srcOrd="4" destOrd="0" presId="urn:microsoft.com/office/officeart/2008/layout/VerticalCurvedList"/>
    <dgm:cxn modelId="{07291FA8-1D2D-4A4F-8D6C-F1F54DD80959}" type="presParOf" srcId="{0974B2D7-373C-5843-A22A-F708FB24B3F8}" destId="{F26CFFE5-33B2-4046-850B-E67C7DE986CF}" srcOrd="0" destOrd="0" presId="urn:microsoft.com/office/officeart/2008/layout/VerticalCurvedList"/>
    <dgm:cxn modelId="{61D8894E-FE58-254A-8AF2-5627F98BA97F}" type="presParOf" srcId="{BC960E60-54A2-984E-BEC3-563A6AC48B31}" destId="{44874F18-7322-F34B-B3AE-8ABBCCA84C0C}" srcOrd="5" destOrd="0" presId="urn:microsoft.com/office/officeart/2008/layout/VerticalCurvedList"/>
    <dgm:cxn modelId="{4021A843-AEC1-7E4F-A6C1-69A3DC35F7CF}" type="presParOf" srcId="{BC960E60-54A2-984E-BEC3-563A6AC48B31}" destId="{B69BB20B-0A77-CB43-9B7E-23436DACEC6F}" srcOrd="6" destOrd="0" presId="urn:microsoft.com/office/officeart/2008/layout/VerticalCurvedList"/>
    <dgm:cxn modelId="{D4CE5199-75AB-3C4F-A6E7-4BAD1250044B}" type="presParOf" srcId="{B69BB20B-0A77-CB43-9B7E-23436DACEC6F}" destId="{F50288ED-49FD-4AEB-BE30-AC8B4515378C}" srcOrd="0" destOrd="0" presId="urn:microsoft.com/office/officeart/2008/layout/VerticalCurvedList"/>
    <dgm:cxn modelId="{19B06CB0-F3E4-4F47-8216-146D5233B478}" type="presParOf" srcId="{BC960E60-54A2-984E-BEC3-563A6AC48B31}" destId="{A6A9EC1A-BAE2-6A4A-9904-E5B8F86A1737}" srcOrd="7" destOrd="0" presId="urn:microsoft.com/office/officeart/2008/layout/VerticalCurvedList"/>
    <dgm:cxn modelId="{E1922875-384E-7141-9631-C62191B1F37D}" type="presParOf" srcId="{BC960E60-54A2-984E-BEC3-563A6AC48B31}" destId="{60FF1231-F565-4B4B-BCC8-FE0C4371BD51}" srcOrd="8" destOrd="0" presId="urn:microsoft.com/office/officeart/2008/layout/VerticalCurvedList"/>
    <dgm:cxn modelId="{B4681CCB-BE65-5147-9F03-81C0B19D1D22}" type="presParOf" srcId="{60FF1231-F565-4B4B-BCC8-FE0C4371BD51}" destId="{F0C17965-B134-44CD-949A-CA75EC33D581}" srcOrd="0" destOrd="0" presId="urn:microsoft.com/office/officeart/2008/layout/VerticalCurvedList"/>
    <dgm:cxn modelId="{0FD0485F-26CF-6944-9DC0-B3063E97F554}" type="presParOf" srcId="{BC960E60-54A2-984E-BEC3-563A6AC48B31}" destId="{8B2890A4-B509-5C49-A483-1EA74407CFDD}" srcOrd="9" destOrd="0" presId="urn:microsoft.com/office/officeart/2008/layout/VerticalCurvedList"/>
    <dgm:cxn modelId="{D6AEE4F1-827D-4A4A-AEB3-0F28A28A921B}" type="presParOf" srcId="{BC960E60-54A2-984E-BEC3-563A6AC48B31}" destId="{758FAC39-7424-ED48-8396-4D1B45D4CBCA}" srcOrd="10" destOrd="0" presId="urn:microsoft.com/office/officeart/2008/layout/VerticalCurvedList"/>
    <dgm:cxn modelId="{E0CC4C73-E440-C34E-A03C-8231A970AFD3}" type="presParOf" srcId="{758FAC39-7424-ED48-8396-4D1B45D4CBCA}" destId="{BB134036-3B39-704B-AED0-84A61E4FEF52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7AF10-7050-6B49-BA73-F712C2FC2D55}">
      <dsp:nvSpPr>
        <dsp:cNvPr id="0" name=""/>
        <dsp:cNvSpPr/>
      </dsp:nvSpPr>
      <dsp:spPr>
        <a:xfrm rot="16200000">
          <a:off x="-1064051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DOE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Summer Undergraduate Laboratory Internships (SULI)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June 7 –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  <a:r>
            <a:rPr lang="en-US" sz="1050" kern="1200">
              <a:solidFill>
                <a:schemeClr val="accent6"/>
              </a:solidFill>
              <a:latin typeface="Calibri"/>
            </a:rPr>
            <a:t> 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Undergraduate sophomores and up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Community College Internships (CCI)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June 7-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  <a:r>
            <a:rPr lang="en-US" sz="1050" kern="1200">
              <a:solidFill>
                <a:schemeClr val="accent6"/>
              </a:solidFill>
              <a:latin typeface="Calibri"/>
            </a:rPr>
            <a:t> 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6 credit hours in STEM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Visiting Faculty Program (VFP)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11 submissions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</a:p>
      </dsp:txBody>
      <dsp:txXfrm rot="5400000">
        <a:off x="1020" y="955908"/>
        <a:ext cx="2649403" cy="2867727"/>
      </dsp:txXfrm>
    </dsp:sp>
    <dsp:sp modelId="{4A90366B-59A2-B14A-8783-9B71006F514A}">
      <dsp:nvSpPr>
        <dsp:cNvPr id="0" name=""/>
        <dsp:cNvSpPr/>
      </dsp:nvSpPr>
      <dsp:spPr>
        <a:xfrm rot="16200000">
          <a:off x="1784057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Fermilab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i="0" u="sng" kern="1200"/>
            <a:t>Summer Internships in Science and Tech (SIST)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May 24 –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12 weeks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Rising juniors and seniors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TRAC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No 2021 offerings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Not much value in the virtual experience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TARGET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Different format for 2021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 err="1"/>
            <a:t>VetTech</a:t>
          </a:r>
          <a:endParaRPr lang="en-US" sz="1050" b="1" kern="1200" dirty="0"/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June 7 – August 13, 2021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Applications window closes March </a:t>
          </a:r>
          <a:r>
            <a:rPr lang="en-US" sz="1050" kern="1200"/>
            <a:t>2</a:t>
          </a:r>
        </a:p>
      </dsp:txBody>
      <dsp:txXfrm rot="5400000">
        <a:off x="2849128" y="955908"/>
        <a:ext cx="2649403" cy="2867727"/>
      </dsp:txXfrm>
    </dsp:sp>
    <dsp:sp modelId="{5C54701B-33D5-E345-80FA-F973689DA7AF}">
      <dsp:nvSpPr>
        <dsp:cNvPr id="0" name=""/>
        <dsp:cNvSpPr/>
      </dsp:nvSpPr>
      <dsp:spPr>
        <a:xfrm rot="16200000">
          <a:off x="4632166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i="0" u="sng" kern="1200" err="1"/>
            <a:t>UChicago</a:t>
          </a:r>
          <a:endParaRPr lang="en-US" sz="1050" b="1" u="sng" kern="1200"/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Metcalf, Odyssey, Provost and Innovation Scholars Program</a:t>
          </a:r>
          <a:endParaRPr lang="en-US" sz="1050" kern="1200">
            <a:solidFill>
              <a:schemeClr val="accent6"/>
            </a:solidFill>
          </a:endParaRP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10 weeks</a:t>
          </a:r>
          <a:endParaRPr lang="en-US" sz="1050" kern="1200">
            <a:solidFill>
              <a:schemeClr val="accent6"/>
            </a:solidFill>
          </a:endParaRP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Two students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Graduate Fellowships in Engineering and Science (GEM)</a:t>
          </a: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May 24 – August 13, 2021</a:t>
          </a: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0" kern="1200">
              <a:solidFill>
                <a:schemeClr val="accent6"/>
              </a:solidFill>
            </a:rPr>
            <a:t>Three students</a:t>
          </a:r>
        </a:p>
      </dsp:txBody>
      <dsp:txXfrm rot="5400000">
        <a:off x="5697237" y="955908"/>
        <a:ext cx="2649403" cy="2867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8B93-EA79-1E45-89DC-A5FBD11FB12C}">
      <dsp:nvSpPr>
        <dsp:cNvPr id="0" name=""/>
        <dsp:cNvSpPr/>
      </dsp:nvSpPr>
      <dsp:spPr>
        <a:xfrm>
          <a:off x="-6157226" y="-942008"/>
          <a:ext cx="7329417" cy="7329417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1F70B-98EB-4C38-BC43-132E88CB7D13}">
      <dsp:nvSpPr>
        <dsp:cNvPr id="0" name=""/>
        <dsp:cNvSpPr/>
      </dsp:nvSpPr>
      <dsp:spPr>
        <a:xfrm>
          <a:off x="512187" y="340228"/>
          <a:ext cx="8097606" cy="6808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459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Postdoctoral</a:t>
          </a:r>
          <a:r>
            <a:rPr lang="en-US" sz="1400" kern="1200" dirty="0"/>
            <a:t> Research Associates and Fellowships </a:t>
          </a:r>
          <a:r>
            <a:rPr lang="en-US" sz="1400" kern="1200" dirty="0">
              <a:latin typeface="Calibri"/>
            </a:rPr>
            <a:t>Webinar</a:t>
          </a:r>
          <a:r>
            <a:rPr lang="en-US" sz="1400" kern="1200">
              <a:latin typeface="Calibri"/>
            </a:rPr>
            <a:t>: February 23rd 12:00 - 1:00pm</a:t>
          </a:r>
          <a:endParaRPr lang="en-US" sz="1400" kern="1200" dirty="0">
            <a:latin typeface="Calibri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Volunteers needed!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Mike Kirby, </a:t>
          </a:r>
          <a:r>
            <a:rPr lang="en-US" sz="1100" kern="1200" dirty="0">
              <a:solidFill>
                <a:schemeClr val="bg1"/>
              </a:solidFill>
              <a:ea typeface="ＭＳ Ｐゴシック"/>
              <a:cs typeface="Helvetica"/>
            </a:rPr>
            <a:t>kirby@fnal.gov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12187" y="340228"/>
        <a:ext cx="8097606" cy="680892"/>
      </dsp:txXfrm>
    </dsp:sp>
    <dsp:sp modelId="{1D747212-9B2F-4B4B-852A-D03984EF4822}">
      <dsp:nvSpPr>
        <dsp:cNvPr id="0" name=""/>
        <dsp:cNvSpPr/>
      </dsp:nvSpPr>
      <dsp:spPr>
        <a:xfrm>
          <a:off x="86629" y="255116"/>
          <a:ext cx="851116" cy="85111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056B6-9261-4249-AC86-B6A4E41183CD}">
      <dsp:nvSpPr>
        <dsp:cNvPr id="0" name=""/>
        <dsp:cNvSpPr/>
      </dsp:nvSpPr>
      <dsp:spPr>
        <a:xfrm>
          <a:off x="1000095" y="1361241"/>
          <a:ext cx="7609698" cy="6808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459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Entrepreneur &amp; storyteller Tammy Gibson</a:t>
          </a:r>
          <a:r>
            <a:rPr lang="en-US" sz="1400" kern="1200" dirty="0">
              <a:latin typeface="Calibri"/>
            </a:rPr>
            <a:t> talk with</a:t>
          </a:r>
          <a:r>
            <a:rPr lang="en-US" sz="1400" kern="1200" dirty="0"/>
            <a:t> Black &amp; African American LRG</a:t>
          </a:r>
          <a:r>
            <a:rPr lang="en-US" sz="1400" kern="1200" dirty="0">
              <a:latin typeface="Calibri"/>
            </a:rPr>
            <a:t>  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https://www.sankofatravelher.com/</a:t>
          </a:r>
          <a:r>
            <a:rPr lang="en-US" sz="1100" kern="1200" dirty="0">
              <a:latin typeface="Calibri"/>
            </a:rPr>
            <a:t> </a:t>
          </a:r>
          <a:endParaRPr lang="en-US" sz="1100" kern="1200" dirty="0"/>
        </a:p>
      </dsp:txBody>
      <dsp:txXfrm>
        <a:off x="1000095" y="1361241"/>
        <a:ext cx="7609698" cy="680892"/>
      </dsp:txXfrm>
    </dsp:sp>
    <dsp:sp modelId="{F26CFFE5-33B2-4046-850B-E67C7DE986CF}">
      <dsp:nvSpPr>
        <dsp:cNvPr id="0" name=""/>
        <dsp:cNvSpPr/>
      </dsp:nvSpPr>
      <dsp:spPr>
        <a:xfrm>
          <a:off x="574537" y="1276129"/>
          <a:ext cx="851116" cy="85111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74F18-7322-F34B-B3AE-8ABBCCA84C0C}">
      <dsp:nvSpPr>
        <dsp:cNvPr id="0" name=""/>
        <dsp:cNvSpPr/>
      </dsp:nvSpPr>
      <dsp:spPr>
        <a:xfrm>
          <a:off x="1149844" y="2382253"/>
          <a:ext cx="7459950" cy="68089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459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Women's Initiative</a:t>
          </a:r>
          <a:r>
            <a:rPr lang="en-US" sz="1400" kern="1200" dirty="0"/>
            <a:t> Tea Talk (March):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Speaker suggestions: wiboard@fnal.gov</a:t>
          </a:r>
        </a:p>
      </dsp:txBody>
      <dsp:txXfrm>
        <a:off x="1149844" y="2382253"/>
        <a:ext cx="7459950" cy="680892"/>
      </dsp:txXfrm>
    </dsp:sp>
    <dsp:sp modelId="{F50288ED-49FD-4AEB-BE30-AC8B4515378C}">
      <dsp:nvSpPr>
        <dsp:cNvPr id="0" name=""/>
        <dsp:cNvSpPr/>
      </dsp:nvSpPr>
      <dsp:spPr>
        <a:xfrm>
          <a:off x="724286" y="2297141"/>
          <a:ext cx="851116" cy="85111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9EC1A-BAE2-6A4A-9904-E5B8F86A1737}">
      <dsp:nvSpPr>
        <dsp:cNvPr id="0" name=""/>
        <dsp:cNvSpPr/>
      </dsp:nvSpPr>
      <dsp:spPr>
        <a:xfrm>
          <a:off x="1000095" y="3403266"/>
          <a:ext cx="7609698" cy="6808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459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/>
            </a:rPr>
            <a:t> High school STEM Conference: Saturday, April24th</a:t>
          </a:r>
          <a:endParaRPr lang="en-US" sz="1400" kern="1200" dirty="0">
            <a:latin typeface="Calibri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Calibri"/>
            </a:rPr>
            <a:t>Next meeting March 18</a:t>
          </a:r>
          <a:endParaRPr lang="en-US" sz="1100" kern="1200" dirty="0">
            <a:latin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Calibri"/>
            </a:rPr>
            <a:t>Minerba</a:t>
          </a:r>
          <a:r>
            <a:rPr lang="en-US" sz="1100" kern="1200" dirty="0"/>
            <a:t> </a:t>
          </a:r>
          <a:r>
            <a:rPr lang="en-US" sz="1100" kern="1200" dirty="0">
              <a:latin typeface="Calibri"/>
            </a:rPr>
            <a:t>Betancourt -Hispanic/Latino LRG (betan009</a:t>
          </a:r>
          <a:r>
            <a:rPr lang="en-US" sz="1100" kern="1200" dirty="0"/>
            <a:t>@fnal.gov</a:t>
          </a:r>
          <a:r>
            <a:rPr lang="en-US" sz="1100" kern="1200" dirty="0">
              <a:latin typeface="Calibri"/>
            </a:rPr>
            <a:t>)</a:t>
          </a:r>
          <a:endParaRPr lang="en-US" sz="1100" kern="1200" dirty="0"/>
        </a:p>
      </dsp:txBody>
      <dsp:txXfrm>
        <a:off x="1000095" y="3403266"/>
        <a:ext cx="7609698" cy="680892"/>
      </dsp:txXfrm>
    </dsp:sp>
    <dsp:sp modelId="{F0C17965-B134-44CD-949A-CA75EC33D581}">
      <dsp:nvSpPr>
        <dsp:cNvPr id="0" name=""/>
        <dsp:cNvSpPr/>
      </dsp:nvSpPr>
      <dsp:spPr>
        <a:xfrm>
          <a:off x="574537" y="3318154"/>
          <a:ext cx="851116" cy="85111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890A4-B509-5C49-A483-1EA74407CFDD}">
      <dsp:nvSpPr>
        <dsp:cNvPr id="0" name=""/>
        <dsp:cNvSpPr/>
      </dsp:nvSpPr>
      <dsp:spPr>
        <a:xfrm>
          <a:off x="512187" y="4424278"/>
          <a:ext cx="8097606" cy="68089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45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LRG representation on EDI Task </a:t>
          </a:r>
          <a:r>
            <a:rPr lang="en-US" sz="1400" kern="1200" dirty="0">
              <a:latin typeface="Calibri"/>
            </a:rPr>
            <a:t>Force</a:t>
          </a:r>
          <a:r>
            <a:rPr lang="en-US" sz="1400" kern="1200" dirty="0">
              <a:latin typeface="Calibri"/>
              <a:ea typeface="ＭＳ Ｐゴシック"/>
            </a:rPr>
            <a:t> </a:t>
          </a:r>
          <a:endParaRPr lang="en-US" sz="1400" kern="1200" dirty="0"/>
        </a:p>
      </dsp:txBody>
      <dsp:txXfrm>
        <a:off x="512187" y="4424278"/>
        <a:ext cx="8097606" cy="680892"/>
      </dsp:txXfrm>
    </dsp:sp>
    <dsp:sp modelId="{BB134036-3B39-704B-AED0-84A61E4FEF52}">
      <dsp:nvSpPr>
        <dsp:cNvPr id="0" name=""/>
        <dsp:cNvSpPr/>
      </dsp:nvSpPr>
      <dsp:spPr>
        <a:xfrm>
          <a:off x="86629" y="4339166"/>
          <a:ext cx="851116" cy="85111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9JKLZY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Currently open</a:t>
            </a:r>
          </a:p>
          <a:p>
            <a:r>
              <a:rPr lang="en-US">
                <a:latin typeface="Calibri"/>
                <a:cs typeface="Calibri"/>
              </a:rPr>
              <a:t>Add link </a:t>
            </a:r>
          </a:p>
          <a:p>
            <a:r>
              <a:rPr lang="en-US">
                <a:latin typeface="Calibri"/>
                <a:cs typeface="Calibri"/>
              </a:rPr>
              <a:t>If you want to host student </a:t>
            </a:r>
          </a:p>
          <a:p>
            <a:r>
              <a:rPr lang="en-US">
                <a:cs typeface="Helvetica"/>
                <a:hlinkClick r:id="rId3"/>
              </a:rPr>
              <a:t>https://www.surveymonkey.com/r/9JKLZYH</a:t>
            </a:r>
          </a:p>
          <a:p>
            <a:endParaRPr lang="en-US"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2/19/21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2/19/21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2/19/21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ct-so@listserv.fnal.gov" TargetMode="External"/><Relationship Id="rId2" Type="http://schemas.openxmlformats.org/officeDocument/2006/relationships/hyperlink" Target="mailto:kirby@fnal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versity.fnal.gov/inclusion-matters-2021/" TargetMode="External"/><Relationship Id="rId4" Type="http://schemas.openxmlformats.org/officeDocument/2006/relationships/hyperlink" Target="https://diversity.fnal.gov/resource-group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ntelon@fnal.gov" TargetMode="External"/><Relationship Id="rId2" Type="http://schemas.openxmlformats.org/officeDocument/2006/relationships/hyperlink" Target="mailto:jmcleod@fna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m/r/9JKLZYH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rsity.fnal.gov/inclusion-matters-202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/>
              <a:t>Jimmy McLeod &amp; </a:t>
            </a:r>
            <a:r>
              <a:rPr lang="en-US" err="1"/>
              <a:t>Jeomar</a:t>
            </a:r>
            <a:r>
              <a:rPr lang="en-US"/>
              <a:t> </a:t>
            </a:r>
            <a:r>
              <a:rPr lang="en-US" err="1"/>
              <a:t>Montelon</a:t>
            </a:r>
            <a:r>
              <a:rPr lang="en-US"/>
              <a:t>	</a:t>
            </a:r>
          </a:p>
          <a:p>
            <a:fld id="{87551281-2BDA-9047-9858-F2320AE57C23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EDI @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23DC5-6A0A-394C-B5A1-1960E502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00982"/>
            <a:ext cx="8672513" cy="5059363"/>
          </a:xfrm>
        </p:spPr>
        <p:txBody>
          <a:bodyPr lIns="0" tIns="0" rIns="0" bIns="0" anchor="t"/>
          <a:lstStyle/>
          <a:p>
            <a:r>
              <a:rPr lang="en-US" sz="1600" dirty="0">
                <a:cs typeface="Helvetica"/>
              </a:rPr>
              <a:t>Postdoc / Fellowship webinar with Mike Kirby: </a:t>
            </a:r>
            <a:endParaRPr lang="en-US" sz="1600" dirty="0"/>
          </a:p>
          <a:p>
            <a:pPr lvl="1"/>
            <a:r>
              <a:rPr lang="en-US" sz="1600" dirty="0">
                <a:ea typeface="ＭＳ Ｐゴシック"/>
                <a:cs typeface="Helvetica"/>
              </a:rPr>
              <a:t>Feb 23rd 12 – 1pm: </a:t>
            </a:r>
          </a:p>
          <a:p>
            <a:pPr lvl="1"/>
            <a:r>
              <a:rPr lang="en-US" sz="1600" dirty="0">
                <a:ea typeface="ＭＳ Ｐゴシック"/>
                <a:cs typeface="Helvetica"/>
                <a:hlinkClick r:id="rId2"/>
              </a:rPr>
              <a:t>kirby@fnal.gov</a:t>
            </a:r>
            <a:endParaRPr lang="en-US" sz="1600" dirty="0">
              <a:ea typeface="ＭＳ Ｐゴシック"/>
            </a:endParaRPr>
          </a:p>
          <a:p>
            <a:pPr lvl="1"/>
            <a:endParaRPr lang="en-US" sz="1600" dirty="0">
              <a:ea typeface="ＭＳ Ｐゴシック"/>
              <a:cs typeface="Helvetica"/>
            </a:endParaRPr>
          </a:p>
          <a:p>
            <a:r>
              <a:rPr lang="en-US" sz="1600" dirty="0"/>
              <a:t>Act-SO Mentoring</a:t>
            </a:r>
          </a:p>
          <a:p>
            <a:pPr lvl="1"/>
            <a:r>
              <a:rPr lang="en-US" sz="1600" dirty="0">
                <a:ea typeface="ＭＳ Ｐゴシック"/>
                <a:hlinkClick r:id="rId3"/>
              </a:rPr>
              <a:t>act-so@listserv.fnal.gov</a:t>
            </a:r>
            <a:endParaRPr lang="en-US" sz="1600" dirty="0">
              <a:ea typeface="ＭＳ Ｐゴシック"/>
            </a:endParaRPr>
          </a:p>
          <a:p>
            <a:endParaRPr lang="en-US" sz="1600" dirty="0"/>
          </a:p>
          <a:p>
            <a:r>
              <a:rPr lang="en-US" sz="1600" dirty="0"/>
              <a:t>Host and mentor an intern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Class Presentations</a:t>
            </a:r>
          </a:p>
          <a:p>
            <a:pPr lvl="1"/>
            <a:r>
              <a:rPr lang="en-US" sz="1600" dirty="0">
                <a:ea typeface="ＭＳ Ｐゴシック"/>
              </a:rPr>
              <a:t>We are always looking for assistance with Info Sessions, Career Fairs, Meet n Greets</a:t>
            </a:r>
            <a:br>
              <a:rPr lang="en-US" sz="1600" dirty="0">
                <a:ea typeface="ＭＳ Ｐゴシック"/>
              </a:rPr>
            </a:br>
            <a:endParaRPr lang="en-US" sz="1600" dirty="0">
              <a:ea typeface="ＭＳ Ｐゴシック"/>
            </a:endParaRPr>
          </a:p>
          <a:p>
            <a:r>
              <a:rPr lang="en-US" sz="1600" dirty="0">
                <a:ea typeface="ＭＳ Ｐゴシック"/>
              </a:rPr>
              <a:t>LRG engagement </a:t>
            </a:r>
          </a:p>
          <a:p>
            <a:pPr lvl="1"/>
            <a:r>
              <a:rPr lang="en-US" sz="1600" dirty="0">
                <a:ea typeface="ＭＳ Ｐゴシック"/>
                <a:hlinkClick r:id="rId4"/>
              </a:rPr>
              <a:t>https://diversity.fnal.gov/resource-groups/</a:t>
            </a:r>
            <a:br>
              <a:rPr lang="en-US" sz="1600" dirty="0">
                <a:ea typeface="ＭＳ Ｐゴシック"/>
              </a:rPr>
            </a:br>
            <a:endParaRPr lang="en-US" sz="1600" dirty="0">
              <a:ea typeface="ＭＳ Ｐゴシック"/>
            </a:endParaRPr>
          </a:p>
          <a:p>
            <a:r>
              <a:rPr lang="en-US" sz="1600" dirty="0" err="1"/>
              <a:t>PartiSUPPORT</a:t>
            </a:r>
            <a:r>
              <a:rPr lang="en-US" sz="1600" dirty="0"/>
              <a:t> (Participate + Support)</a:t>
            </a:r>
          </a:p>
          <a:p>
            <a:endParaRPr lang="en-US" sz="1600" dirty="0"/>
          </a:p>
          <a:p>
            <a:r>
              <a:rPr lang="en-US" sz="1600" dirty="0"/>
              <a:t>Inclusion Matters series: </a:t>
            </a:r>
            <a:br>
              <a:rPr lang="en-US" sz="1600" dirty="0">
                <a:cs typeface="Helvetica"/>
              </a:rPr>
            </a:br>
            <a:r>
              <a:rPr lang="en-US" sz="1600" dirty="0">
                <a:cs typeface="Helvetica"/>
                <a:hlinkClick r:id="rId5"/>
              </a:rPr>
              <a:t>https://diversity.fnal.gov/inclusion-matters-2021</a:t>
            </a:r>
            <a:r>
              <a:rPr lang="en-US" sz="1600" dirty="0">
                <a:cs typeface="Helvetica"/>
              </a:rPr>
              <a:t> 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67554-05A4-E247-A170-8689D7B5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Involved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15BD-D5D4-5E40-96A0-004C077AD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BAAE-A73A-B74F-911A-7C15C4A10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135C-5427-3D43-AFC7-143D02468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871524"/>
            <a:ext cx="9144000" cy="965216"/>
          </a:xfrm>
        </p:spPr>
        <p:txBody>
          <a:bodyPr>
            <a:noAutofit/>
          </a:bodyPr>
          <a:lstStyle/>
          <a:p>
            <a:pPr algn="ctr"/>
            <a:r>
              <a:rPr lang="en-US"/>
              <a:t>Thank you!</a:t>
            </a:r>
          </a:p>
          <a:p>
            <a:pPr algn="ctr"/>
            <a:r>
              <a:rPr lang="en-US">
                <a:hlinkClick r:id="rId2"/>
              </a:rPr>
              <a:t>jmcleod@fnal.gov</a:t>
            </a:r>
            <a:endParaRPr lang="en-US"/>
          </a:p>
          <a:p>
            <a:pPr algn="ctr"/>
            <a:r>
              <a:rPr lang="en-US">
                <a:hlinkClick r:id="rId3"/>
              </a:rPr>
              <a:t>montelon@fnal.gov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ctr"/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50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FF73A-876B-7C49-AB32-9CB2D02EF14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02443" y="917662"/>
            <a:ext cx="4812957" cy="5022675"/>
          </a:xfrm>
        </p:spPr>
        <p:txBody>
          <a:bodyPr lIns="0" tIns="0" rIns="0" bIns="0" anchor="t"/>
          <a:lstStyle/>
          <a:p>
            <a:r>
              <a:rPr lang="en-US" sz="2000"/>
              <a:t>From Cleveland, OH</a:t>
            </a:r>
          </a:p>
          <a:p>
            <a:pPr lvl="1"/>
            <a:r>
              <a:rPr lang="en-US" sz="1800">
                <a:ea typeface="ＭＳ Ｐゴシック"/>
              </a:rPr>
              <a:t>Has lived in Cincinnati, Dallas, and Denver </a:t>
            </a:r>
            <a:endParaRPr lang="en-US" sz="1800"/>
          </a:p>
          <a:p>
            <a:r>
              <a:rPr lang="en-US" sz="2000"/>
              <a:t>Former higher education and corporate D&amp;I  professional</a:t>
            </a:r>
          </a:p>
          <a:p>
            <a:pPr lvl="1"/>
            <a:r>
              <a:rPr lang="en-US" sz="1800">
                <a:ea typeface="ＭＳ Ｐゴシック"/>
              </a:rPr>
              <a:t>Multicultural Affairs, Fraternity &amp; Sorority Life, Career Development, Leadership Development</a:t>
            </a:r>
          </a:p>
          <a:p>
            <a:pPr lvl="1"/>
            <a:r>
              <a:rPr lang="en-US" sz="1800">
                <a:ea typeface="ＭＳ Ｐゴシック"/>
              </a:rPr>
              <a:t>Learning and Development</a:t>
            </a:r>
          </a:p>
          <a:p>
            <a:r>
              <a:rPr lang="en-US" sz="2000"/>
              <a:t>Avid fan of NBA basketball, festivals, movies, and concerts</a:t>
            </a:r>
          </a:p>
          <a:p>
            <a:r>
              <a:rPr lang="en-US" sz="2000"/>
              <a:t>Responsible for establishing external relationships throughout Chicagoland for a more diverse and prepared pipeline/workforce.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61B5-97FC-C949-8C77-B2985938589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A905-2A94-BE4B-B662-87410DCCF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A26A-0898-194C-82B7-C488A3BD29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22D6D-C05C-7048-AFDF-29CF43B1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Jimmy?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FAA06-1135-BA4F-8D21-DA9AA6F4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/>
        </p:blipFill>
        <p:spPr>
          <a:xfrm>
            <a:off x="222250" y="1853513"/>
            <a:ext cx="3676135" cy="29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G-0895.jpg">
            <a:extLst>
              <a:ext uri="{FF2B5EF4-FFF2-40B4-BE49-F238E27FC236}">
                <a16:creationId xmlns:a16="http://schemas.microsoft.com/office/drawing/2014/main" id="{74952FC4-CF35-4AA6-9D54-9E808199A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73" y="3254416"/>
            <a:ext cx="2528005" cy="299251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F1D61-2A56-4830-906F-D9B87EED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0889"/>
            <a:ext cx="8644463" cy="5059363"/>
          </a:xfrm>
        </p:spPr>
        <p:txBody>
          <a:bodyPr lIns="0" tIns="0" rIns="0" bIns="0" anchor="t"/>
          <a:lstStyle/>
          <a:p>
            <a:r>
              <a:rPr lang="en-US" sz="2000" dirty="0"/>
              <a:t>From Queens, NYC</a:t>
            </a:r>
          </a:p>
          <a:p>
            <a:pPr lvl="1"/>
            <a:r>
              <a:rPr lang="en-US" sz="2000" dirty="0">
                <a:ea typeface="ＭＳ Ｐゴシック"/>
              </a:rPr>
              <a:t>Also lived in Spain, France, Uganda, India, Morocco</a:t>
            </a:r>
          </a:p>
          <a:p>
            <a:r>
              <a:rPr lang="en-US" sz="2000" dirty="0"/>
              <a:t>Experience in international education, community development, HR (recruitment/diversity &amp; inclusion)</a:t>
            </a:r>
          </a:p>
          <a:p>
            <a:r>
              <a:rPr lang="en-US" sz="2000" dirty="0"/>
              <a:t>Fan of running, learning French, 'plant art' - terrariums</a:t>
            </a:r>
            <a:endParaRPr lang="en-US" sz="2000" dirty="0">
              <a:cs typeface="Helvetica"/>
            </a:endParaRPr>
          </a:p>
          <a:p>
            <a:r>
              <a:rPr lang="en-US" sz="2000" dirty="0">
                <a:cs typeface="Helvetica"/>
              </a:rPr>
              <a:t>Primary role at lab: </a:t>
            </a:r>
          </a:p>
          <a:p>
            <a:pPr lvl="1"/>
            <a:r>
              <a:rPr lang="en-US" sz="2000" dirty="0">
                <a:ea typeface="ＭＳ Ｐゴシック"/>
                <a:cs typeface="Helvetica"/>
              </a:rPr>
              <a:t>internal engagement</a:t>
            </a:r>
          </a:p>
          <a:p>
            <a:pPr lvl="1"/>
            <a:r>
              <a:rPr lang="en-US" sz="2000" dirty="0">
                <a:ea typeface="ＭＳ Ｐゴシック"/>
                <a:cs typeface="Helvetica"/>
              </a:rPr>
              <a:t>external outreach</a:t>
            </a:r>
            <a:br>
              <a:rPr lang="en-US" sz="2000" dirty="0">
                <a:ea typeface="ＭＳ Ｐゴシック"/>
                <a:cs typeface="Helvetica"/>
              </a:rPr>
            </a:br>
            <a:r>
              <a:rPr lang="en-US" sz="2000" dirty="0">
                <a:ea typeface="ＭＳ Ｐゴシック"/>
                <a:cs typeface="Helvetica"/>
              </a:rPr>
              <a:t>(TARGET)</a:t>
            </a:r>
            <a:endParaRPr lang="en-US" sz="2000" dirty="0">
              <a:ea typeface="ＭＳ Ｐゴシック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0E8BA-A26A-4CB2-9586-94A24E72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</a:t>
            </a:r>
            <a:r>
              <a:rPr lang="en-US" err="1"/>
              <a:t>Jeomar</a:t>
            </a:r>
            <a:r>
              <a:rPr lang="en-US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91D8-2592-46A4-ADD8-0F9516D8E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DF58-B661-4842-BEFF-3CDECF504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3488-D21D-44AC-837E-56D2C6C7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8" descr="thumbnail_IMG-2744.jpg">
            <a:extLst>
              <a:ext uri="{FF2B5EF4-FFF2-40B4-BE49-F238E27FC236}">
                <a16:creationId xmlns:a16="http://schemas.microsoft.com/office/drawing/2014/main" id="{7BF10910-927F-4D1B-9D13-395E0F529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431" y="4064000"/>
            <a:ext cx="2235200" cy="21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5A037-D901-44E4-A391-F2A1F828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cs typeface="Helvetica"/>
              </a:rPr>
              <a:t>Fermilab continues to work towards a culture of equity, diversity, and inclusion through a collaborative, multilateral, cohesive environment to positively impact lab culture and climate. </a:t>
            </a:r>
            <a:r>
              <a:rPr lang="en-US" sz="1800" b="1">
                <a:solidFill>
                  <a:schemeClr val="tx1"/>
                </a:solidFill>
                <a:cs typeface="Helvetica"/>
              </a:rPr>
              <a:t>EDI is embedded into all aspects of lab culture/operations and affects the Fermilab community</a:t>
            </a:r>
            <a:r>
              <a:rPr lang="en-US" sz="1800">
                <a:solidFill>
                  <a:schemeClr val="tx1"/>
                </a:solidFill>
                <a:cs typeface="Helvetica"/>
              </a:rPr>
              <a:t>.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  <a:cs typeface="Helvetica"/>
            </a:endParaRPr>
          </a:p>
          <a:p>
            <a:r>
              <a:rPr lang="en-US" sz="1800">
                <a:cs typeface="Helvetica"/>
              </a:rPr>
              <a:t>How are we moving the needle:</a:t>
            </a:r>
            <a:endParaRPr lang="en-US" sz="1800">
              <a:ea typeface="ＭＳ Ｐゴシック"/>
              <a:cs typeface="Helvetica"/>
            </a:endParaRPr>
          </a:p>
          <a:p>
            <a:pPr lvl="1"/>
            <a:r>
              <a:rPr lang="en-US" sz="1800">
                <a:ea typeface="ＭＳ Ｐゴシック"/>
                <a:cs typeface="Helvetica"/>
              </a:rPr>
              <a:t>Intentional outreach and partnerships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Internal curiosity, engagement, and momentum</a:t>
            </a:r>
            <a:endParaRPr lang="en-US" sz="1800">
              <a:cs typeface="Helvetica"/>
            </a:endParaRPr>
          </a:p>
          <a:p>
            <a:pPr lvl="1"/>
            <a:endParaRPr lang="en-US" sz="1800">
              <a:ea typeface="ＭＳ Ｐゴシック"/>
              <a:cs typeface="Helvetica"/>
            </a:endParaRPr>
          </a:p>
          <a:p>
            <a:r>
              <a:rPr lang="en-US" sz="1800">
                <a:ea typeface="ＭＳ Ｐゴシック"/>
                <a:cs typeface="Helvetica"/>
              </a:rPr>
              <a:t>Where</a:t>
            </a:r>
            <a:r>
              <a:rPr lang="en-US" sz="1800">
                <a:solidFill>
                  <a:srgbClr val="505050"/>
                </a:solidFill>
                <a:latin typeface="Helvetica"/>
                <a:ea typeface="ＭＳ Ｐゴシック"/>
                <a:cs typeface="Helvetica"/>
              </a:rPr>
              <a:t> does it show up at Fermilab?</a:t>
            </a:r>
            <a:endParaRPr lang="en-US" sz="1800">
              <a:ea typeface="ＭＳ Ｐゴシック"/>
              <a:cs typeface="Helvetica"/>
            </a:endParaRPr>
          </a:p>
          <a:p>
            <a:pPr lvl="1"/>
            <a:r>
              <a:rPr lang="en-US" sz="1800">
                <a:ea typeface="ＭＳ Ｐゴシック"/>
                <a:cs typeface="Helvetica"/>
              </a:rPr>
              <a:t>Directorate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LRGs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Postings/Hiring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External opportunities/Internships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Attending conferences and job fairs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Chicagoland</a:t>
            </a:r>
          </a:p>
          <a:p>
            <a:endParaRPr lang="en-US" sz="1800">
              <a:ea typeface="ＭＳ Ｐゴシック"/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FFCCF-06B4-4C5C-8824-B79F0273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EDI?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67A07-367B-48AA-90B1-2D89D5B806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2BCE4-1A7C-4E89-A54F-2AA3D060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B12B-0E75-4FB9-B879-F0325C4B4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2DC0A2-FA3A-B54B-A55D-FF63AEB2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36" y="998989"/>
            <a:ext cx="8672513" cy="505936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CC8B5-58D1-CA46-A4A1-41F63D68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Summer Programs for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4BBB-7E9D-B640-BA03-06DAD6228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2/19/21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783DB-256C-6745-8278-6E8C43DF4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FB9D53B-2EA7-1743-B404-C2FF6C46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035886"/>
              </p:ext>
            </p:extLst>
          </p:nvPr>
        </p:nvGraphicFramePr>
        <p:xfrm>
          <a:off x="398170" y="998989"/>
          <a:ext cx="8347660" cy="477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453DDA-2EF8-7048-86A5-705D3C5B1959}"/>
              </a:ext>
            </a:extLst>
          </p:cNvPr>
          <p:cNvSpPr txBox="1">
            <a:spLocks/>
          </p:cNvSpPr>
          <p:nvPr/>
        </p:nvSpPr>
        <p:spPr>
          <a:xfrm>
            <a:off x="1512434" y="6519307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2614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395E7-766A-A64C-B0B9-E3C75EB1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submit a job that aligns with a skillset, not a specific program.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80160-CFF2-9C47-8C3E-DB9940A9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Internship Job Submission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02462-C0DD-D445-BE79-568845E78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2/19/21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95D0-B925-5645-A330-B2A20722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0CF92-4940-BE45-8478-88ECA5CBD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70" y="1862314"/>
            <a:ext cx="6666230" cy="340977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A9C1D5-DF38-DC4A-8E8F-0F42E61DB2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196" y="2036045"/>
            <a:ext cx="6574095" cy="340977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7C4718-A211-224A-89B9-93F3F9D27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195" y="6484811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FB00F-2DA1-46F7-98DC-DDD71FC548D1}"/>
              </a:ext>
            </a:extLst>
          </p:cNvPr>
          <p:cNvSpPr txBox="1"/>
          <p:nvPr/>
        </p:nvSpPr>
        <p:spPr>
          <a:xfrm>
            <a:off x="641230" y="5745192"/>
            <a:ext cx="45978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Helvetica"/>
                <a:cs typeface="Calibri"/>
                <a:hlinkClick r:id="rId5"/>
              </a:rPr>
              <a:t>https://www.surveymonkey.com/r/9JKLZYH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A4B6A7-71A1-FA42-9265-3949EA2E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Empowerment, Gratitude, and Inclusion</a:t>
            </a:r>
            <a:br>
              <a:rPr lang="en-US" sz="1600" b="1">
                <a:latin typeface="Helvetica" pitchFamily="2" charset="0"/>
                <a:cs typeface="Calibri" panose="020F0502020204030204" pitchFamily="34" charset="0"/>
              </a:rPr>
            </a:br>
            <a:endParaRPr lang="en-US" sz="1600" b="1" u="sng">
              <a:solidFill>
                <a:schemeClr val="tx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Gratitude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b="1">
                <a:solidFill>
                  <a:schemeClr val="tx1"/>
                </a:solidFill>
                <a:cs typeface="Calibri"/>
              </a:rPr>
              <a:t>is defined as being thankful and exhibiting a readiness to show appreciation. </a:t>
            </a:r>
            <a:r>
              <a:rPr lang="en-US" sz="1600">
                <a:solidFill>
                  <a:schemeClr val="tx1"/>
                </a:solidFill>
                <a:cs typeface="Calibri"/>
              </a:rPr>
              <a:t>We want to acknowledge and appreciate the diversity of lab employees and users while promoting individual contributions to advancing the lab's EDI efforts.  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Empowerment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b="1">
                <a:solidFill>
                  <a:schemeClr val="tx1"/>
                </a:solidFill>
                <a:cs typeface="Calibri"/>
              </a:rPr>
              <a:t>encourages users, employees and leaders to exist as their full selves while fulfilling the mission of Fermilab</a:t>
            </a:r>
            <a:r>
              <a:rPr lang="en-US" sz="1600">
                <a:solidFill>
                  <a:schemeClr val="tx1"/>
                </a:solidFill>
                <a:cs typeface="Calibri"/>
              </a:rPr>
              <a:t>. It promotes seeking access to skills and opportunities that not only advance the efforts of the lab, but also encourages the accumulation of skills for members of the Fermilab community. 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Inclusion ensures a feeling of belonging and connectedness throughout all aspects of Fermilab. </a:t>
            </a:r>
            <a:r>
              <a:rPr lang="en-US" sz="1600">
                <a:solidFill>
                  <a:schemeClr val="tx1"/>
                </a:solidFill>
                <a:cs typeface="Calibri"/>
              </a:rPr>
              <a:t>Maximizing talent expression and self-awareness to provide a safe and innovative space is of the highest priority of Fermilab.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>
                <a:solidFill>
                  <a:srgbClr val="003087"/>
                </a:solidFill>
                <a:cs typeface="Calibri"/>
              </a:rPr>
              <a:t>Registration for each event or workshop is available through Zoom, and registrants will receive reminders and updates about the upcoming workshop or event: </a:t>
            </a:r>
            <a:r>
              <a:rPr lang="en-US" sz="1600">
                <a:cs typeface="Helvetica"/>
                <a:hlinkClick r:id="rId3"/>
              </a:rPr>
              <a:t>https://diversity.fnal.gov/inclusion-matters-2021/</a:t>
            </a:r>
            <a:r>
              <a:rPr lang="en-US" sz="1600">
                <a:cs typeface="Helvetica"/>
              </a:rPr>
              <a:t> </a:t>
            </a:r>
            <a:br>
              <a:rPr lang="en-US" sz="1600">
                <a:latin typeface="Helvetica" pitchFamily="2" charset="0"/>
                <a:cs typeface="Calibri" panose="020F0502020204030204" pitchFamily="34" charset="0"/>
              </a:rPr>
            </a:b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EF29AD-7E9D-DA4F-9AC5-A7239016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 Matters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DF4B-6C19-0845-A300-568B44DA5F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3948-AA40-FA42-A96B-35BB1BACD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6301" y="6446704"/>
            <a:ext cx="5744534" cy="300382"/>
          </a:xfrm>
        </p:spPr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D1A7-D706-AD40-A234-F3080C3D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E6F5-4024-384C-B37B-234F1A8DA4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2/19/21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9312-DA44-E14C-A2D8-8DF83AA48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5E61D-16FC-964B-BC0B-799C1A6EF531}"/>
              </a:ext>
            </a:extLst>
          </p:cNvPr>
          <p:cNvSpPr txBox="1">
            <a:spLocks/>
          </p:cNvSpPr>
          <p:nvPr/>
        </p:nvSpPr>
        <p:spPr>
          <a:xfrm>
            <a:off x="1512434" y="6501418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D866B-231F-6B4D-9F7E-5A5A880732AD}"/>
              </a:ext>
            </a:extLst>
          </p:cNvPr>
          <p:cNvSpPr txBox="1"/>
          <p:nvPr/>
        </p:nvSpPr>
        <p:spPr>
          <a:xfrm>
            <a:off x="628650" y="569242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/>
              <a:t>First workshop</a:t>
            </a:r>
          </a:p>
          <a:p>
            <a:pPr algn="ctr"/>
            <a:r>
              <a:rPr lang="en-US" sz="1800" b="1"/>
              <a:t>Inclusive Communication with Gratitude on February 25</a:t>
            </a:r>
            <a:r>
              <a:rPr lang="en-US" sz="1800" b="1" baseline="30000"/>
              <a:t>th</a:t>
            </a:r>
            <a:r>
              <a:rPr lang="en-US" sz="1800" b="1"/>
              <a:t>, 2021</a:t>
            </a:r>
          </a:p>
        </p:txBody>
      </p:sp>
      <p:pic>
        <p:nvPicPr>
          <p:cNvPr id="10" name="Picture 10" descr="InclusionMttrs.Cal-2021-FINAL-01.jpg">
            <a:extLst>
              <a:ext uri="{FF2B5EF4-FFF2-40B4-BE49-F238E27FC236}">
                <a16:creationId xmlns:a16="http://schemas.microsoft.com/office/drawing/2014/main" id="{09F7E86E-6E20-4B58-BBCF-4F5BCAD82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09" y="195174"/>
            <a:ext cx="7942015" cy="6108910"/>
          </a:xfrm>
        </p:spPr>
      </p:pic>
    </p:spTree>
    <p:extLst>
      <p:ext uri="{BB962C8B-B14F-4D97-AF65-F5344CB8AC3E}">
        <p14:creationId xmlns:p14="http://schemas.microsoft.com/office/powerpoint/2010/main" val="272822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F47A3-654C-4143-961D-AF3CC085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LRG Updates,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B335-796F-F449-A2D3-E99123C3C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CA9C-4717-B94A-ACF6-B9290F5D2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BD744-A4B2-7643-94FD-FCA97DAA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5C6448-1D46-D048-A82F-52B91800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49662"/>
              </p:ext>
            </p:extLst>
          </p:nvPr>
        </p:nvGraphicFramePr>
        <p:xfrm>
          <a:off x="228599" y="679630"/>
          <a:ext cx="8686799" cy="544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739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4C35F60CC594BBC1697FB2D8B171A" ma:contentTypeVersion="2" ma:contentTypeDescription="Create a new document." ma:contentTypeScope="" ma:versionID="faa97cdbe91a4c21c45f4ccec282a90d">
  <xsd:schema xmlns:xsd="http://www.w3.org/2001/XMLSchema" xmlns:xs="http://www.w3.org/2001/XMLSchema" xmlns:p="http://schemas.microsoft.com/office/2006/metadata/properties" xmlns:ns2="377f3a2c-63f2-4372-9269-7ae3f0646b6e" targetNamespace="http://schemas.microsoft.com/office/2006/metadata/properties" ma:root="true" ma:fieldsID="9ca29bdf5652c8ceb5d20cf4ed3d1f2d" ns2:_="">
    <xsd:import namespace="377f3a2c-63f2-4372-9269-7ae3f0646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f3a2c-63f2-4372-9269-7ae3f0646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2253B-E195-49AB-B863-A7806DDFC0A5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77f3a2c-63f2-4372-9269-7ae3f0646b6e"/>
  </ds:schemaRefs>
</ds:datastoreItem>
</file>

<file path=customXml/itemProps2.xml><?xml version="1.0" encoding="utf-8"?>
<ds:datastoreItem xmlns:ds="http://schemas.openxmlformats.org/officeDocument/2006/customXml" ds:itemID="{7B471BEB-54D8-4B07-8701-416CC0C78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E7FDE-D592-49EA-9521-38434BE5654B}">
  <ds:schemaRefs>
    <ds:schemaRef ds:uri="377f3a2c-63f2-4372-9269-7ae3f0646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10</TotalTime>
  <Words>877</Words>
  <Application>Microsoft Macintosh PowerPoint</Application>
  <PresentationFormat>On-screen Show (4:3)</PresentationFormat>
  <Paragraphs>158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Fermilab_PPT_090815</vt:lpstr>
      <vt:lpstr>PowerPoint Presentation</vt:lpstr>
      <vt:lpstr>Who Is Jimmy?</vt:lpstr>
      <vt:lpstr>Who is Jeomar?</vt:lpstr>
      <vt:lpstr>What is EDI?</vt:lpstr>
      <vt:lpstr>Summer Programs for 2021</vt:lpstr>
      <vt:lpstr>Internship Job Submission Site</vt:lpstr>
      <vt:lpstr>Inclusion Matters 2021</vt:lpstr>
      <vt:lpstr>PowerPoint Presentation</vt:lpstr>
      <vt:lpstr>LRG Updates, Events</vt:lpstr>
      <vt:lpstr>How to Get Involved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Jimmy McLeod</dc:creator>
  <cp:keywords/>
  <dc:description/>
  <cp:lastModifiedBy>Brendan C Casey</cp:lastModifiedBy>
  <cp:revision>37</cp:revision>
  <cp:lastPrinted>2014-01-20T19:40:21Z</cp:lastPrinted>
  <dcterms:created xsi:type="dcterms:W3CDTF">2020-08-06T19:36:28Z</dcterms:created>
  <dcterms:modified xsi:type="dcterms:W3CDTF">2021-02-19T19:34:01Z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0x0101009294C35F60CC594BBC1697FB2D8B171A</vt:lpwstr>
  </property>
</Properties>
</file>