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1" r:id="rId5"/>
  </p:sldMasterIdLst>
  <p:notesMasterIdLst>
    <p:notesMasterId r:id="rId13"/>
  </p:notesMasterIdLst>
  <p:handoutMasterIdLst>
    <p:handoutMasterId r:id="rId14"/>
  </p:handoutMasterIdLst>
  <p:sldIdLst>
    <p:sldId id="263" r:id="rId6"/>
    <p:sldId id="329" r:id="rId7"/>
    <p:sldId id="2496" r:id="rId8"/>
    <p:sldId id="2487" r:id="rId9"/>
    <p:sldId id="1842" r:id="rId10"/>
    <p:sldId id="2499" r:id="rId11"/>
    <p:sldId id="1841" r:id="rId12"/>
  </p:sldIdLst>
  <p:sldSz cx="12192000" cy="6858000"/>
  <p:notesSz cx="6985000" cy="9283700"/>
  <p:defaultTextStyle>
    <a:defPPr>
      <a:defRPr lang="en-US"/>
    </a:defPPr>
    <a:lvl1pPr algn="l" defTabSz="457200" rtl="0" fontAlgn="base">
      <a:spcBef>
        <a:spcPct val="0"/>
      </a:spcBef>
      <a:spcAft>
        <a:spcPct val="0"/>
      </a:spcAft>
      <a:defRPr kern="1200">
        <a:solidFill>
          <a:schemeClr val="tx1"/>
        </a:solidFill>
        <a:latin typeface="Calibri" charset="0"/>
        <a:ea typeface="Geneva" charset="0"/>
        <a:cs typeface="Geneva" charset="0"/>
      </a:defRPr>
    </a:lvl1pPr>
    <a:lvl2pPr marL="457200" algn="l" defTabSz="457200" rtl="0" fontAlgn="base">
      <a:spcBef>
        <a:spcPct val="0"/>
      </a:spcBef>
      <a:spcAft>
        <a:spcPct val="0"/>
      </a:spcAft>
      <a:defRPr kern="1200">
        <a:solidFill>
          <a:schemeClr val="tx1"/>
        </a:solidFill>
        <a:latin typeface="Calibri" charset="0"/>
        <a:ea typeface="Geneva" charset="0"/>
        <a:cs typeface="Geneva" charset="0"/>
      </a:defRPr>
    </a:lvl2pPr>
    <a:lvl3pPr marL="914400" algn="l" defTabSz="457200" rtl="0" fontAlgn="base">
      <a:spcBef>
        <a:spcPct val="0"/>
      </a:spcBef>
      <a:spcAft>
        <a:spcPct val="0"/>
      </a:spcAft>
      <a:defRPr kern="1200">
        <a:solidFill>
          <a:schemeClr val="tx1"/>
        </a:solidFill>
        <a:latin typeface="Calibri" charset="0"/>
        <a:ea typeface="Geneva" charset="0"/>
        <a:cs typeface="Geneva" charset="0"/>
      </a:defRPr>
    </a:lvl3pPr>
    <a:lvl4pPr marL="1371600" algn="l" defTabSz="457200" rtl="0" fontAlgn="base">
      <a:spcBef>
        <a:spcPct val="0"/>
      </a:spcBef>
      <a:spcAft>
        <a:spcPct val="0"/>
      </a:spcAft>
      <a:defRPr kern="1200">
        <a:solidFill>
          <a:schemeClr val="tx1"/>
        </a:solidFill>
        <a:latin typeface="Calibri" charset="0"/>
        <a:ea typeface="Geneva" charset="0"/>
        <a:cs typeface="Geneva" charset="0"/>
      </a:defRPr>
    </a:lvl4pPr>
    <a:lvl5pPr marL="1828800" algn="l" defTabSz="457200" rtl="0" fontAlgn="base">
      <a:spcBef>
        <a:spcPct val="0"/>
      </a:spcBef>
      <a:spcAft>
        <a:spcPct val="0"/>
      </a:spcAft>
      <a:defRPr kern="1200">
        <a:solidFill>
          <a:schemeClr val="tx1"/>
        </a:solidFill>
        <a:latin typeface="Calibri" charset="0"/>
        <a:ea typeface="Geneva" charset="0"/>
        <a:cs typeface="Geneva" charset="0"/>
      </a:defRPr>
    </a:lvl5pPr>
    <a:lvl6pPr marL="2286000" algn="l" defTabSz="457200" rtl="0" eaLnBrk="1" latinLnBrk="0" hangingPunct="1">
      <a:defRPr kern="1200">
        <a:solidFill>
          <a:schemeClr val="tx1"/>
        </a:solidFill>
        <a:latin typeface="Calibri" charset="0"/>
        <a:ea typeface="Geneva" charset="0"/>
        <a:cs typeface="Geneva" charset="0"/>
      </a:defRPr>
    </a:lvl6pPr>
    <a:lvl7pPr marL="2743200" algn="l" defTabSz="457200" rtl="0" eaLnBrk="1" latinLnBrk="0" hangingPunct="1">
      <a:defRPr kern="1200">
        <a:solidFill>
          <a:schemeClr val="tx1"/>
        </a:solidFill>
        <a:latin typeface="Calibri" charset="0"/>
        <a:ea typeface="Geneva" charset="0"/>
        <a:cs typeface="Geneva" charset="0"/>
      </a:defRPr>
    </a:lvl7pPr>
    <a:lvl8pPr marL="3200400" algn="l" defTabSz="457200" rtl="0" eaLnBrk="1" latinLnBrk="0" hangingPunct="1">
      <a:defRPr kern="1200">
        <a:solidFill>
          <a:schemeClr val="tx1"/>
        </a:solidFill>
        <a:latin typeface="Calibri" charset="0"/>
        <a:ea typeface="Geneva" charset="0"/>
        <a:cs typeface="Geneva" charset="0"/>
      </a:defRPr>
    </a:lvl8pPr>
    <a:lvl9pPr marL="3657600" algn="l" defTabSz="457200" rtl="0" eaLnBrk="1" latinLnBrk="0" hangingPunct="1">
      <a:defRPr kern="1200">
        <a:solidFill>
          <a:schemeClr val="tx1"/>
        </a:solidFill>
        <a:latin typeface="Calibri" charset="0"/>
        <a:ea typeface="Geneva" charset="0"/>
        <a:cs typeface="Geneva" charset="0"/>
      </a:defRPr>
    </a:lvl9pPr>
  </p:defaultTextStyle>
  <p:extLst>
    <p:ext uri="{EFAFB233-063F-42B5-8137-9DF3F51BA10A}">
      <p15:sldGuideLst xmlns:p15="http://schemas.microsoft.com/office/powerpoint/2012/main">
        <p15:guide id="1" orient="horz" pos="988" userDrawn="1">
          <p15:clr>
            <a:srgbClr val="A4A3A4"/>
          </p15:clr>
        </p15:guide>
        <p15:guide id="2" orient="horz" pos="4186" userDrawn="1">
          <p15:clr>
            <a:srgbClr val="A4A3A4"/>
          </p15:clr>
        </p15:guide>
        <p15:guide id="3" orient="horz" pos="3394" userDrawn="1">
          <p15:clr>
            <a:srgbClr val="A4A3A4"/>
          </p15:clr>
        </p15:guide>
        <p15:guide id="4" orient="horz" pos="777" userDrawn="1">
          <p15:clr>
            <a:srgbClr val="A4A3A4"/>
          </p15:clr>
        </p15:guide>
        <p15:guide id="5" orient="horz" pos="1749" userDrawn="1">
          <p15:clr>
            <a:srgbClr val="A4A3A4"/>
          </p15:clr>
        </p15:guide>
        <p15:guide id="6" orient="horz" pos="457" userDrawn="1">
          <p15:clr>
            <a:srgbClr val="A4A3A4"/>
          </p15:clr>
        </p15:guide>
        <p15:guide id="7" pos="380" userDrawn="1">
          <p15:clr>
            <a:srgbClr val="A4A3A4"/>
          </p15:clr>
        </p15:guide>
        <p15:guide id="8" pos="734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4F81BD"/>
    <a:srgbClr val="578637"/>
    <a:srgbClr val="8DCA63"/>
    <a:srgbClr val="F79646"/>
    <a:srgbClr val="C0504D"/>
    <a:srgbClr val="004C97"/>
    <a:srgbClr val="00B5E2"/>
    <a:srgbClr val="63666A"/>
    <a:srgbClr val="5A5A5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42" autoAdjust="0"/>
    <p:restoredTop sz="96761" autoAdjust="0"/>
  </p:normalViewPr>
  <p:slideViewPr>
    <p:cSldViewPr snapToGrid="0" snapToObjects="1">
      <p:cViewPr varScale="1">
        <p:scale>
          <a:sx n="126" d="100"/>
          <a:sy n="126" d="100"/>
        </p:scale>
        <p:origin x="132" y="120"/>
      </p:cViewPr>
      <p:guideLst>
        <p:guide orient="horz" pos="988"/>
        <p:guide orient="horz" pos="4186"/>
        <p:guide orient="horz" pos="3394"/>
        <p:guide orient="horz" pos="777"/>
        <p:guide orient="horz" pos="1749"/>
        <p:guide orient="horz" pos="457"/>
        <p:guide pos="380"/>
        <p:guide pos="7349"/>
      </p:guideLst>
    </p:cSldViewPr>
  </p:slideViewPr>
  <p:outlineViewPr>
    <p:cViewPr>
      <p:scale>
        <a:sx n="33" d="100"/>
        <a:sy n="33" d="100"/>
      </p:scale>
      <p:origin x="0" y="-864"/>
    </p:cViewPr>
  </p:outlineViewPr>
  <p:notesTextViewPr>
    <p:cViewPr>
      <p:scale>
        <a:sx n="100" d="100"/>
        <a:sy n="100" d="100"/>
      </p:scale>
      <p:origin x="0" y="0"/>
    </p:cViewPr>
  </p:notesTextViewPr>
  <p:sorterViewPr>
    <p:cViewPr>
      <p:scale>
        <a:sx n="125" d="100"/>
        <a:sy n="12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956550" y="0"/>
            <a:ext cx="3026833" cy="464185"/>
          </a:xfrm>
          <a:prstGeom prst="rect">
            <a:avLst/>
          </a:prstGeom>
        </p:spPr>
        <p:txBody>
          <a:bodyPr vert="horz" lIns="92958" tIns="46479" rIns="92958" bIns="46479" rtlCol="0"/>
          <a:lstStyle>
            <a:lvl1pPr algn="r" fontAlgn="auto">
              <a:spcBef>
                <a:spcPts val="0"/>
              </a:spcBef>
              <a:spcAft>
                <a:spcPts val="0"/>
              </a:spcAft>
              <a:defRPr sz="1200" smtClean="0">
                <a:latin typeface="+mn-lt"/>
                <a:ea typeface="+mn-ea"/>
                <a:cs typeface="+mn-cs"/>
              </a:defRPr>
            </a:lvl1pPr>
          </a:lstStyle>
          <a:p>
            <a:pPr>
              <a:defRPr/>
            </a:pPr>
            <a:fld id="{FB589245-636E-234E-BFAD-9607949806CA}" type="datetimeFigureOut">
              <a:rPr lang="en-US"/>
              <a:pPr>
                <a:defRPr/>
              </a:pPr>
              <a:t>3/15/2021</a:t>
            </a:fld>
            <a:endParaRPr lang="en-US"/>
          </a:p>
        </p:txBody>
      </p:sp>
      <p:sp>
        <p:nvSpPr>
          <p:cNvPr id="4" name="Footer Placeholder 3"/>
          <p:cNvSpPr>
            <a:spLocks noGrp="1"/>
          </p:cNvSpPr>
          <p:nvPr>
            <p:ph type="ftr" sz="quarter" idx="2"/>
          </p:nvPr>
        </p:nvSpPr>
        <p:spPr>
          <a:xfrm>
            <a:off x="0" y="8817904"/>
            <a:ext cx="3026833" cy="464185"/>
          </a:xfrm>
          <a:prstGeom prst="rect">
            <a:avLst/>
          </a:prstGeom>
        </p:spPr>
        <p:txBody>
          <a:bodyPr vert="horz" lIns="92958" tIns="46479" rIns="92958" bIns="46479"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956550" y="8817904"/>
            <a:ext cx="3026833" cy="464185"/>
          </a:xfrm>
          <a:prstGeom prst="rect">
            <a:avLst/>
          </a:prstGeom>
        </p:spPr>
        <p:txBody>
          <a:bodyPr vert="horz" lIns="92958" tIns="46479" rIns="92958" bIns="46479" rtlCol="0" anchor="b"/>
          <a:lstStyle>
            <a:lvl1pPr algn="r" fontAlgn="auto">
              <a:spcBef>
                <a:spcPts val="0"/>
              </a:spcBef>
              <a:spcAft>
                <a:spcPts val="0"/>
              </a:spcAft>
              <a:defRPr sz="1200" smtClean="0">
                <a:latin typeface="+mn-lt"/>
                <a:ea typeface="+mn-ea"/>
                <a:cs typeface="+mn-cs"/>
              </a:defRPr>
            </a:lvl1pPr>
          </a:lstStyle>
          <a:p>
            <a:pPr>
              <a:defRPr/>
            </a:pPr>
            <a:fld id="{62F3B233-32CA-1B4D-AFEE-D703F5CA5C37}" type="slidenum">
              <a:rPr lang="en-US"/>
              <a:pPr>
                <a:defRPr/>
              </a:pPr>
              <a:t>‹#›</a:t>
            </a:fld>
            <a:endParaRPr lang="en-US"/>
          </a:p>
        </p:txBody>
      </p:sp>
    </p:spTree>
    <p:extLst>
      <p:ext uri="{BB962C8B-B14F-4D97-AF65-F5344CB8AC3E}">
        <p14:creationId xmlns:p14="http://schemas.microsoft.com/office/powerpoint/2010/main" val="32602863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fontAlgn="auto">
              <a:spcBef>
                <a:spcPts val="0"/>
              </a:spcBef>
              <a:spcAft>
                <a:spcPts val="0"/>
              </a:spcAft>
              <a:defRPr sz="1200" smtClean="0">
                <a:latin typeface="+mn-lt"/>
                <a:ea typeface="+mn-ea"/>
                <a:cs typeface="+mn-cs"/>
              </a:defRPr>
            </a:lvl1pPr>
          </a:lstStyle>
          <a:p>
            <a:pPr>
              <a:defRPr/>
            </a:pPr>
            <a:fld id="{129BCED8-DCF3-A94B-99F8-D2FB79A8911E}" type="datetimeFigureOut">
              <a:rPr lang="en-US"/>
              <a:pPr>
                <a:defRPr/>
              </a:pPr>
              <a:t>3/15/2021</a:t>
            </a:fld>
            <a:endParaRPr lang="en-US"/>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fontAlgn="auto">
              <a:spcBef>
                <a:spcPts val="0"/>
              </a:spcBef>
              <a:spcAft>
                <a:spcPts val="0"/>
              </a:spcAft>
              <a:defRPr sz="1200" smtClean="0">
                <a:latin typeface="+mn-lt"/>
                <a:ea typeface="+mn-ea"/>
                <a:cs typeface="+mn-cs"/>
              </a:defRPr>
            </a:lvl1pPr>
          </a:lstStyle>
          <a:p>
            <a:pPr>
              <a:defRPr/>
            </a:pPr>
            <a:fld id="{EEA82294-BF3E-954A-9E49-35D72A5F0004}" type="slidenum">
              <a:rPr lang="en-US"/>
              <a:pPr>
                <a:defRPr/>
              </a:pPr>
              <a:t>‹#›</a:t>
            </a:fld>
            <a:endParaRPr lang="en-US"/>
          </a:p>
        </p:txBody>
      </p:sp>
    </p:spTree>
    <p:extLst>
      <p:ext uri="{BB962C8B-B14F-4D97-AF65-F5344CB8AC3E}">
        <p14:creationId xmlns:p14="http://schemas.microsoft.com/office/powerpoint/2010/main" val="3007741859"/>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Geneva" charset="0"/>
        <a:cs typeface="Geneva" charset="0"/>
      </a:defRPr>
    </a:lvl1pPr>
    <a:lvl2pPr marL="457200" algn="l" defTabSz="457200" rtl="0" fontAlgn="base">
      <a:spcBef>
        <a:spcPct val="30000"/>
      </a:spcBef>
      <a:spcAft>
        <a:spcPct val="0"/>
      </a:spcAft>
      <a:defRPr sz="1200" kern="1200">
        <a:solidFill>
          <a:schemeClr val="tx1"/>
        </a:solidFill>
        <a:latin typeface="+mn-lt"/>
        <a:ea typeface="Geneva" charset="0"/>
        <a:cs typeface="+mn-cs"/>
      </a:defRPr>
    </a:lvl2pPr>
    <a:lvl3pPr marL="914400" algn="l" defTabSz="457200" rtl="0" fontAlgn="base">
      <a:spcBef>
        <a:spcPct val="30000"/>
      </a:spcBef>
      <a:spcAft>
        <a:spcPct val="0"/>
      </a:spcAft>
      <a:defRPr sz="1200" kern="1200">
        <a:solidFill>
          <a:schemeClr val="tx1"/>
        </a:solidFill>
        <a:latin typeface="+mn-lt"/>
        <a:ea typeface="Geneva" charset="0"/>
        <a:cs typeface="+mn-cs"/>
      </a:defRPr>
    </a:lvl3pPr>
    <a:lvl4pPr marL="1371600" algn="l" defTabSz="457200" rtl="0" fontAlgn="base">
      <a:spcBef>
        <a:spcPct val="30000"/>
      </a:spcBef>
      <a:spcAft>
        <a:spcPct val="0"/>
      </a:spcAft>
      <a:defRPr sz="1200" kern="1200">
        <a:solidFill>
          <a:schemeClr val="tx1"/>
        </a:solidFill>
        <a:latin typeface="+mn-lt"/>
        <a:ea typeface="Geneva" charset="0"/>
        <a:cs typeface="+mn-cs"/>
      </a:defRPr>
    </a:lvl4pPr>
    <a:lvl5pPr marL="1828800" algn="l" defTabSz="457200" rtl="0" fontAlgn="base">
      <a:spcBef>
        <a:spcPct val="30000"/>
      </a:spcBef>
      <a:spcAft>
        <a:spcPct val="0"/>
      </a:spcAft>
      <a:defRPr sz="1200" kern="1200">
        <a:solidFill>
          <a:schemeClr val="tx1"/>
        </a:solidFill>
        <a:latin typeface="+mn-lt"/>
        <a:ea typeface="Geneva"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pPr>
              <a:defRPr/>
            </a:pPr>
            <a:fld id="{EEA82294-BF3E-954A-9E49-35D72A5F0004}" type="slidenum">
              <a:rPr lang="en-US" smtClean="0"/>
              <a:pPr>
                <a:defRPr/>
              </a:pPr>
              <a:t>1</a:t>
            </a:fld>
            <a:endParaRPr lang="en-US"/>
          </a:p>
        </p:txBody>
      </p:sp>
    </p:spTree>
    <p:extLst>
      <p:ext uri="{BB962C8B-B14F-4D97-AF65-F5344CB8AC3E}">
        <p14:creationId xmlns:p14="http://schemas.microsoft.com/office/powerpoint/2010/main" val="2303335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EA82294-BF3E-954A-9E49-35D72A5F0004}" type="slidenum">
              <a:rPr lang="en-US" smtClean="0"/>
              <a:pPr>
                <a:defRPr/>
              </a:pPr>
              <a:t>7</a:t>
            </a:fld>
            <a:endParaRPr lang="en-US"/>
          </a:p>
        </p:txBody>
      </p:sp>
    </p:spTree>
    <p:extLst>
      <p:ext uri="{BB962C8B-B14F-4D97-AF65-F5344CB8AC3E}">
        <p14:creationId xmlns:p14="http://schemas.microsoft.com/office/powerpoint/2010/main" val="3501933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Logos">
    <p:spTree>
      <p:nvGrpSpPr>
        <p:cNvPr id="1" name=""/>
        <p:cNvGrpSpPr/>
        <p:nvPr/>
      </p:nvGrpSpPr>
      <p:grpSpPr>
        <a:xfrm>
          <a:off x="0" y="0"/>
          <a:ext cx="0" cy="0"/>
          <a:chOff x="0" y="0"/>
          <a:chExt cx="0" cy="0"/>
        </a:xfrm>
      </p:grpSpPr>
      <p:sp>
        <p:nvSpPr>
          <p:cNvPr id="2" name="Title 1"/>
          <p:cNvSpPr>
            <a:spLocks noGrp="1"/>
          </p:cNvSpPr>
          <p:nvPr>
            <p:ph type="title"/>
          </p:nvPr>
        </p:nvSpPr>
        <p:spPr>
          <a:xfrm>
            <a:off x="609600" y="1711746"/>
            <a:ext cx="11057467" cy="1143000"/>
          </a:xfrm>
          <a:prstGeom prst="rect">
            <a:avLst/>
          </a:prstGeom>
        </p:spPr>
        <p:txBody>
          <a:bodyPr vert="horz" lIns="0" tIns="0" rIns="0" bIns="0" anchor="b" anchorCtr="0"/>
          <a:lstStyle>
            <a:lvl1pPr algn="l">
              <a:defRPr sz="3200" b="1" i="0" baseline="0">
                <a:solidFill>
                  <a:srgbClr val="004C97"/>
                </a:solidFill>
                <a:latin typeface="Helvetica"/>
              </a:defRPr>
            </a:lvl1pPr>
          </a:lstStyle>
          <a:p>
            <a:r>
              <a:rPr lang="en-US"/>
              <a:t>Click to edit Master title style</a:t>
            </a:r>
            <a:endParaRPr lang="en-US" dirty="0"/>
          </a:p>
        </p:txBody>
      </p:sp>
      <p:sp>
        <p:nvSpPr>
          <p:cNvPr id="4" name="Text Placeholder 3"/>
          <p:cNvSpPr>
            <a:spLocks noGrp="1"/>
          </p:cNvSpPr>
          <p:nvPr>
            <p:ph type="body" sz="quarter" idx="10"/>
          </p:nvPr>
        </p:nvSpPr>
        <p:spPr>
          <a:xfrm>
            <a:off x="605367" y="3209908"/>
            <a:ext cx="11061700" cy="1721069"/>
          </a:xfrm>
          <a:prstGeom prst="rect">
            <a:avLst/>
          </a:prstGeom>
        </p:spPr>
        <p:txBody>
          <a:bodyPr vert="horz" lIns="0" tIns="0" rIns="0" bIns="0"/>
          <a:lstStyle>
            <a:lvl1pPr marL="0" indent="0">
              <a:buFontTx/>
              <a:buNone/>
              <a:defRPr sz="2200" baseline="0">
                <a:solidFill>
                  <a:srgbClr val="004C97"/>
                </a:solidFill>
                <a:latin typeface="Helvetica"/>
              </a:defRPr>
            </a:lvl1pPr>
            <a:lvl2pPr marL="0" indent="0">
              <a:buFontTx/>
              <a:buNone/>
              <a:defRPr sz="1800" baseline="0">
                <a:solidFill>
                  <a:srgbClr val="004C97"/>
                </a:solidFill>
                <a:latin typeface="Helvetica"/>
              </a:defRPr>
            </a:lvl2pPr>
            <a:lvl3pPr marL="0" indent="0">
              <a:buFontTx/>
              <a:buNone/>
              <a:defRPr sz="1800" baseline="0">
                <a:solidFill>
                  <a:srgbClr val="004C97"/>
                </a:solidFill>
                <a:latin typeface="Helvetica"/>
              </a:defRPr>
            </a:lvl3pPr>
            <a:lvl4pPr marL="0" indent="0">
              <a:buFontTx/>
              <a:buNone/>
              <a:defRPr sz="1800" baseline="0">
                <a:solidFill>
                  <a:srgbClr val="004C97"/>
                </a:solidFill>
                <a:latin typeface="Helvetica"/>
              </a:defRPr>
            </a:lvl4pPr>
            <a:lvl5pPr marL="0" indent="0">
              <a:buFontTx/>
              <a:buNone/>
              <a:defRPr sz="1800" baseline="0">
                <a:solidFill>
                  <a:srgbClr val="004C97"/>
                </a:solidFill>
                <a:latin typeface="Helvetica"/>
              </a:defRPr>
            </a:lvl5pPr>
          </a:lstStyle>
          <a:p>
            <a:pPr lvl="0"/>
            <a:r>
              <a:rPr lang="en-US"/>
              <a:t>Click to edit Master text styles</a:t>
            </a:r>
          </a:p>
        </p:txBody>
      </p:sp>
    </p:spTree>
    <p:extLst>
      <p:ext uri="{BB962C8B-B14F-4D97-AF65-F5344CB8AC3E}">
        <p14:creationId xmlns:p14="http://schemas.microsoft.com/office/powerpoint/2010/main" val="3422023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1"/>
          <p:cNvSpPr txBox="1">
            <a:spLocks/>
          </p:cNvSpPr>
          <p:nvPr/>
        </p:nvSpPr>
        <p:spPr>
          <a:xfrm>
            <a:off x="609600" y="274638"/>
            <a:ext cx="109728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sz="4400" dirty="0"/>
          </a:p>
        </p:txBody>
      </p:sp>
      <p:sp>
        <p:nvSpPr>
          <p:cNvPr id="2" name="Title 1"/>
          <p:cNvSpPr>
            <a:spLocks noGrp="1"/>
          </p:cNvSpPr>
          <p:nvPr>
            <p:ph type="title"/>
          </p:nvPr>
        </p:nvSpPr>
        <p:spPr>
          <a:xfrm>
            <a:off x="609600" y="432610"/>
            <a:ext cx="11057467" cy="569268"/>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5" name="Footer Placeholder 4"/>
          <p:cNvSpPr>
            <a:spLocks noGrp="1"/>
          </p:cNvSpPr>
          <p:nvPr>
            <p:ph type="ftr" sz="quarter" idx="11"/>
          </p:nvPr>
        </p:nvSpPr>
        <p:spPr>
          <a:xfrm>
            <a:off x="2599363" y="6488431"/>
            <a:ext cx="6965878" cy="187325"/>
          </a:xfrm>
        </p:spPr>
        <p:txBody>
          <a:bodyPr/>
          <a:lstStyle/>
          <a:p>
            <a:pPr>
              <a:defRPr/>
            </a:pPr>
            <a:r>
              <a:rPr lang="en-US"/>
              <a:t>Andrews | NS Integration Workshop</a:t>
            </a:r>
            <a:endParaRPr lang="en-US" dirty="0"/>
          </a:p>
        </p:txBody>
      </p:sp>
      <p:sp>
        <p:nvSpPr>
          <p:cNvPr id="6" name="Slide Number Placeholder 5"/>
          <p:cNvSpPr>
            <a:spLocks noGrp="1"/>
          </p:cNvSpPr>
          <p:nvPr>
            <p:ph type="sldNum" sz="quarter" idx="12"/>
          </p:nvPr>
        </p:nvSpPr>
        <p:spPr>
          <a:xfrm>
            <a:off x="492352" y="6488431"/>
            <a:ext cx="700617" cy="187325"/>
          </a:xfrm>
        </p:spPr>
        <p:txBody>
          <a:bodyPr/>
          <a:lstStyle/>
          <a:p>
            <a:pPr>
              <a:defRPr/>
            </a:pPr>
            <a:fld id="{0C39C72E-2A13-EB4D-AD45-6D4E6ACAED8D}" type="slidenum">
              <a:rPr lang="en-US" smtClean="0"/>
              <a:pPr>
                <a:defRPr/>
              </a:pPr>
              <a:t>‹#›</a:t>
            </a:fld>
            <a:endParaRPr lang="en-US" dirty="0"/>
          </a:p>
        </p:txBody>
      </p:sp>
      <p:sp>
        <p:nvSpPr>
          <p:cNvPr id="8" name="Content Placeholder 2"/>
          <p:cNvSpPr>
            <a:spLocks noGrp="1"/>
          </p:cNvSpPr>
          <p:nvPr>
            <p:ph idx="13"/>
          </p:nvPr>
        </p:nvSpPr>
        <p:spPr>
          <a:xfrm>
            <a:off x="609600" y="1238250"/>
            <a:ext cx="11057467" cy="4846638"/>
          </a:xfrm>
          <a:prstGeom prst="rect">
            <a:avLst/>
          </a:prstGeom>
        </p:spPr>
        <p:txBody>
          <a:bodyPr lIns="0" rIns="0"/>
          <a:lstStyle>
            <a:lvl1pPr marL="256032" indent="-265176">
              <a:lnSpc>
                <a:spcPct val="100000"/>
              </a:lnSpc>
              <a:spcBef>
                <a:spcPts val="600"/>
              </a:spcBef>
              <a:spcAft>
                <a:spcPts val="600"/>
              </a:spcAft>
              <a:buFont typeface="Arial"/>
              <a:buChar char="•"/>
              <a:defRPr sz="2200" b="0" i="0">
                <a:solidFill>
                  <a:srgbClr val="63666A"/>
                </a:solidFill>
                <a:latin typeface="Helvetica"/>
              </a:defRPr>
            </a:lvl1pPr>
            <a:lvl2pPr marL="320040" indent="256032">
              <a:lnSpc>
                <a:spcPct val="100000"/>
              </a:lnSpc>
              <a:spcBef>
                <a:spcPts val="300"/>
              </a:spcBef>
              <a:spcAft>
                <a:spcPts val="300"/>
              </a:spcAft>
              <a:buSzPct val="90000"/>
              <a:buFont typeface="Lucida Grande"/>
              <a:buChar char="-"/>
              <a:defRPr sz="2000" b="0" i="0">
                <a:solidFill>
                  <a:srgbClr val="63666A"/>
                </a:solidFill>
                <a:latin typeface="Helvetica"/>
              </a:defRPr>
            </a:lvl2pPr>
            <a:lvl3pPr marL="640080" indent="228600">
              <a:lnSpc>
                <a:spcPct val="100000"/>
              </a:lnSpc>
              <a:spcBef>
                <a:spcPts val="300"/>
              </a:spcBef>
              <a:spcAft>
                <a:spcPts val="300"/>
              </a:spcAft>
              <a:buSzPct val="88000"/>
              <a:buFont typeface="Arial"/>
              <a:buChar char="•"/>
              <a:defRPr sz="1800" b="0" i="0">
                <a:solidFill>
                  <a:srgbClr val="63666A"/>
                </a:solidFill>
                <a:latin typeface="Helvetica"/>
              </a:defRPr>
            </a:lvl3pPr>
            <a:lvl4pPr marL="914400" indent="228600">
              <a:lnSpc>
                <a:spcPct val="100000"/>
              </a:lnSpc>
              <a:spcBef>
                <a:spcPts val="300"/>
              </a:spcBef>
              <a:spcAft>
                <a:spcPts val="300"/>
              </a:spcAft>
              <a:buSzPct val="90000"/>
              <a:buFont typeface="Lucida Grande"/>
              <a:buChar char="-"/>
              <a:defRPr sz="1600" b="0" i="0">
                <a:solidFill>
                  <a:srgbClr val="63666A"/>
                </a:solidFill>
                <a:latin typeface="Helvetica"/>
              </a:defRPr>
            </a:lvl4pPr>
            <a:lvl5pPr marL="1143000" indent="192024">
              <a:lnSpc>
                <a:spcPct val="100000"/>
              </a:lnSpc>
              <a:spcBef>
                <a:spcPts val="300"/>
              </a:spcBef>
              <a:spcAft>
                <a:spcPts val="30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Date Placeholder 3">
            <a:extLst>
              <a:ext uri="{FF2B5EF4-FFF2-40B4-BE49-F238E27FC236}">
                <a16:creationId xmlns:a16="http://schemas.microsoft.com/office/drawing/2014/main" id="{B8FB8245-C0E1-4471-BB93-7EA3F3DC9623}"/>
              </a:ext>
            </a:extLst>
          </p:cNvPr>
          <p:cNvSpPr>
            <a:spLocks noGrp="1"/>
          </p:cNvSpPr>
          <p:nvPr>
            <p:ph type="dt" sz="half" idx="2"/>
          </p:nvPr>
        </p:nvSpPr>
        <p:spPr>
          <a:xfrm>
            <a:off x="1305984" y="6488431"/>
            <a:ext cx="1098169" cy="187325"/>
          </a:xfrm>
          <a:prstGeom prst="rect">
            <a:avLst/>
          </a:prstGeom>
        </p:spPr>
        <p:txBody>
          <a:bodyPr lIns="0" tIns="0" rIns="0" bIns="0" anchor="b" anchorCtr="0"/>
          <a:lstStyle>
            <a:lvl1pPr fontAlgn="auto">
              <a:spcBef>
                <a:spcPts val="0"/>
              </a:spcBef>
              <a:spcAft>
                <a:spcPts val="0"/>
              </a:spcAft>
              <a:defRPr sz="1200" baseline="0" smtClean="0">
                <a:solidFill>
                  <a:srgbClr val="004C97"/>
                </a:solidFill>
                <a:latin typeface="Helvetica"/>
                <a:ea typeface="+mn-ea"/>
                <a:cs typeface="+mn-cs"/>
              </a:defRPr>
            </a:lvl1pPr>
          </a:lstStyle>
          <a:p>
            <a:pPr>
              <a:defRPr/>
            </a:pPr>
            <a:r>
              <a:rPr lang="en-US"/>
              <a:t>16 March 21</a:t>
            </a:r>
            <a:endParaRPr lang="en-US" dirty="0"/>
          </a:p>
        </p:txBody>
      </p:sp>
    </p:spTree>
    <p:extLst>
      <p:ext uri="{BB962C8B-B14F-4D97-AF65-F5344CB8AC3E}">
        <p14:creationId xmlns:p14="http://schemas.microsoft.com/office/powerpoint/2010/main" val="2879684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2" name="Title 1"/>
          <p:cNvSpPr>
            <a:spLocks noGrp="1"/>
          </p:cNvSpPr>
          <p:nvPr>
            <p:ph type="title"/>
          </p:nvPr>
        </p:nvSpPr>
        <p:spPr>
          <a:xfrm>
            <a:off x="609600" y="432610"/>
            <a:ext cx="11057467" cy="548785"/>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6" name="Footer Placeholder 4"/>
          <p:cNvSpPr>
            <a:spLocks noGrp="1"/>
          </p:cNvSpPr>
          <p:nvPr>
            <p:ph type="ftr" sz="quarter" idx="14"/>
          </p:nvPr>
        </p:nvSpPr>
        <p:spPr/>
        <p:txBody>
          <a:bodyPr/>
          <a:lstStyle>
            <a:lvl1pPr>
              <a:defRPr/>
            </a:lvl1pPr>
          </a:lstStyle>
          <a:p>
            <a:pPr>
              <a:defRPr/>
            </a:pPr>
            <a:r>
              <a:rPr lang="en-US"/>
              <a:t>Andrews | NS Integration Workshop</a:t>
            </a:r>
          </a:p>
        </p:txBody>
      </p:sp>
      <p:sp>
        <p:nvSpPr>
          <p:cNvPr id="7" name="Slide Number Placeholder 5"/>
          <p:cNvSpPr>
            <a:spLocks noGrp="1"/>
          </p:cNvSpPr>
          <p:nvPr>
            <p:ph type="sldNum" sz="quarter" idx="15"/>
          </p:nvPr>
        </p:nvSpPr>
        <p:spPr>
          <a:xfrm>
            <a:off x="399885" y="6488431"/>
            <a:ext cx="700617" cy="187325"/>
          </a:xfrm>
        </p:spPr>
        <p:txBody>
          <a:bodyPr/>
          <a:lstStyle>
            <a:lvl1pPr>
              <a:defRPr/>
            </a:lvl1pPr>
          </a:lstStyle>
          <a:p>
            <a:pPr>
              <a:defRPr/>
            </a:pPr>
            <a:fld id="{98AA3EDC-84CE-5D44-955B-22A59AD27526}" type="slidenum">
              <a:rPr lang="en-US"/>
              <a:pPr>
                <a:defRPr/>
              </a:pPr>
              <a:t>‹#›</a:t>
            </a:fld>
            <a:endParaRPr lang="en-US" dirty="0"/>
          </a:p>
        </p:txBody>
      </p:sp>
      <p:sp>
        <p:nvSpPr>
          <p:cNvPr id="8" name="Content Placeholder 2"/>
          <p:cNvSpPr>
            <a:spLocks noGrp="1"/>
          </p:cNvSpPr>
          <p:nvPr>
            <p:ph idx="16"/>
          </p:nvPr>
        </p:nvSpPr>
        <p:spPr>
          <a:xfrm>
            <a:off x="609600" y="1238250"/>
            <a:ext cx="5331795" cy="4846638"/>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63666A"/>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63666A"/>
                </a:solidFill>
                <a:latin typeface="Helvetica"/>
              </a:defRPr>
            </a:lvl2pPr>
            <a:lvl3pPr marL="640080" indent="228600">
              <a:lnSpc>
                <a:spcPct val="100000"/>
              </a:lnSpc>
              <a:spcBef>
                <a:spcPts val="1032"/>
              </a:spcBef>
              <a:spcAft>
                <a:spcPts val="0"/>
              </a:spcAft>
              <a:buSzPct val="88000"/>
              <a:buFont typeface="Arial"/>
              <a:buChar char="•"/>
              <a:defRPr sz="1800" b="0" i="0">
                <a:solidFill>
                  <a:srgbClr val="63666A"/>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63666A"/>
                </a:solidFill>
                <a:latin typeface="Helvetica"/>
              </a:defRPr>
            </a:lvl4pPr>
            <a:lvl5pPr marL="1143000" indent="192024">
              <a:lnSpc>
                <a:spcPct val="100000"/>
              </a:lnSpc>
              <a:spcBef>
                <a:spcPts val="1032"/>
              </a:spcBef>
              <a:spcAft>
                <a:spcPts val="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p:cNvSpPr>
            <a:spLocks noGrp="1"/>
          </p:cNvSpPr>
          <p:nvPr>
            <p:ph idx="17"/>
          </p:nvPr>
        </p:nvSpPr>
        <p:spPr>
          <a:xfrm>
            <a:off x="6335272" y="1238250"/>
            <a:ext cx="5331795" cy="4846638"/>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63666A"/>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63666A"/>
                </a:solidFill>
                <a:latin typeface="Helvetica"/>
              </a:defRPr>
            </a:lvl2pPr>
            <a:lvl3pPr marL="640080" indent="228600">
              <a:lnSpc>
                <a:spcPct val="100000"/>
              </a:lnSpc>
              <a:spcBef>
                <a:spcPts val="1032"/>
              </a:spcBef>
              <a:spcAft>
                <a:spcPts val="0"/>
              </a:spcAft>
              <a:buSzPct val="88000"/>
              <a:buFont typeface="Arial"/>
              <a:buChar char="•"/>
              <a:defRPr sz="1800" b="0" i="0">
                <a:solidFill>
                  <a:srgbClr val="63666A"/>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63666A"/>
                </a:solidFill>
                <a:latin typeface="Helvetica"/>
              </a:defRPr>
            </a:lvl4pPr>
            <a:lvl5pPr marL="1143000" indent="192024">
              <a:lnSpc>
                <a:spcPct val="100000"/>
              </a:lnSpc>
              <a:spcBef>
                <a:spcPts val="1032"/>
              </a:spcBef>
              <a:spcAft>
                <a:spcPts val="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0DAAE906-8AAE-4B53-A6A5-981574B10F1C}"/>
              </a:ext>
            </a:extLst>
          </p:cNvPr>
          <p:cNvSpPr>
            <a:spLocks noGrp="1"/>
          </p:cNvSpPr>
          <p:nvPr>
            <p:ph type="dt" sz="half" idx="2"/>
          </p:nvPr>
        </p:nvSpPr>
        <p:spPr>
          <a:xfrm>
            <a:off x="1305984" y="6488431"/>
            <a:ext cx="1355023" cy="187325"/>
          </a:xfrm>
          <a:prstGeom prst="rect">
            <a:avLst/>
          </a:prstGeom>
        </p:spPr>
        <p:txBody>
          <a:bodyPr lIns="0" tIns="0" rIns="0" bIns="0" anchor="b" anchorCtr="0"/>
          <a:lstStyle>
            <a:lvl1pPr fontAlgn="auto">
              <a:spcBef>
                <a:spcPts val="0"/>
              </a:spcBef>
              <a:spcAft>
                <a:spcPts val="0"/>
              </a:spcAft>
              <a:defRPr sz="1200" baseline="0" smtClean="0">
                <a:solidFill>
                  <a:srgbClr val="004C97"/>
                </a:solidFill>
                <a:latin typeface="Helvetica"/>
                <a:ea typeface="+mn-ea"/>
                <a:cs typeface="+mn-cs"/>
              </a:defRPr>
            </a:lvl1pPr>
          </a:lstStyle>
          <a:p>
            <a:pPr>
              <a:defRPr/>
            </a:pPr>
            <a:r>
              <a:rPr lang="en-US"/>
              <a:t>16 March 21</a:t>
            </a:r>
            <a:endParaRPr lang="en-US" dirty="0"/>
          </a:p>
        </p:txBody>
      </p:sp>
    </p:spTree>
    <p:extLst>
      <p:ext uri="{BB962C8B-B14F-4D97-AF65-F5344CB8AC3E}">
        <p14:creationId xmlns:p14="http://schemas.microsoft.com/office/powerpoint/2010/main" val="1482063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6" y="5347369"/>
            <a:ext cx="5338140" cy="737519"/>
          </a:xfrm>
          <a:prstGeom prst="rect">
            <a:avLst/>
          </a:prstGeom>
        </p:spPr>
        <p:txBody>
          <a:bodyPr lIns="0" tIns="0" rIns="0" bIns="0" anchor="t" anchorCtr="0"/>
          <a:lstStyle>
            <a:lvl1pPr marL="0" indent="0">
              <a:buNone/>
              <a:defRPr sz="1600" b="0" i="0" baseline="0">
                <a:solidFill>
                  <a:srgbClr val="00B5E2"/>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Title 1"/>
          <p:cNvSpPr>
            <a:spLocks noGrp="1"/>
          </p:cNvSpPr>
          <p:nvPr>
            <p:ph type="title"/>
          </p:nvPr>
        </p:nvSpPr>
        <p:spPr>
          <a:xfrm>
            <a:off x="594745" y="432611"/>
            <a:ext cx="11072356" cy="579507"/>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14" name="Text Placeholder 2"/>
          <p:cNvSpPr>
            <a:spLocks noGrp="1"/>
          </p:cNvSpPr>
          <p:nvPr>
            <p:ph type="body" idx="13"/>
          </p:nvPr>
        </p:nvSpPr>
        <p:spPr>
          <a:xfrm>
            <a:off x="6244260" y="5347369"/>
            <a:ext cx="5422840" cy="737519"/>
          </a:xfrm>
          <a:prstGeom prst="rect">
            <a:avLst/>
          </a:prstGeom>
        </p:spPr>
        <p:txBody>
          <a:bodyPr lIns="0" tIns="0" rIns="0" bIns="0" anchor="t" anchorCtr="0"/>
          <a:lstStyle>
            <a:lvl1pPr marL="0" indent="0">
              <a:buNone/>
              <a:defRPr sz="1600" b="0" i="0" baseline="0">
                <a:solidFill>
                  <a:srgbClr val="00B5E2"/>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Footer Placeholder 4"/>
          <p:cNvSpPr>
            <a:spLocks noGrp="1"/>
          </p:cNvSpPr>
          <p:nvPr>
            <p:ph type="ftr" sz="quarter" idx="17"/>
          </p:nvPr>
        </p:nvSpPr>
        <p:spPr/>
        <p:txBody>
          <a:bodyPr/>
          <a:lstStyle>
            <a:lvl1pPr>
              <a:defRPr/>
            </a:lvl1pPr>
          </a:lstStyle>
          <a:p>
            <a:pPr>
              <a:defRPr/>
            </a:pPr>
            <a:r>
              <a:rPr lang="en-US"/>
              <a:t>Andrews | NS Integration Workshop</a:t>
            </a:r>
          </a:p>
        </p:txBody>
      </p:sp>
      <p:sp>
        <p:nvSpPr>
          <p:cNvPr id="9" name="Slide Number Placeholder 5"/>
          <p:cNvSpPr>
            <a:spLocks noGrp="1"/>
          </p:cNvSpPr>
          <p:nvPr>
            <p:ph type="sldNum" sz="quarter" idx="18"/>
          </p:nvPr>
        </p:nvSpPr>
        <p:spPr/>
        <p:txBody>
          <a:bodyPr/>
          <a:lstStyle>
            <a:lvl1pPr>
              <a:defRPr/>
            </a:lvl1pPr>
          </a:lstStyle>
          <a:p>
            <a:pPr>
              <a:defRPr/>
            </a:pPr>
            <a:fld id="{68139268-D729-4C4B-81BB-35603E7F3BD0}" type="slidenum">
              <a:rPr lang="en-US"/>
              <a:pPr>
                <a:defRPr/>
              </a:pPr>
              <a:t>‹#›</a:t>
            </a:fld>
            <a:endParaRPr lang="en-US" dirty="0"/>
          </a:p>
        </p:txBody>
      </p:sp>
      <p:sp>
        <p:nvSpPr>
          <p:cNvPr id="10" name="Content Placeholder 2"/>
          <p:cNvSpPr>
            <a:spLocks noGrp="1"/>
          </p:cNvSpPr>
          <p:nvPr>
            <p:ph idx="19"/>
          </p:nvPr>
        </p:nvSpPr>
        <p:spPr>
          <a:xfrm>
            <a:off x="609600" y="1238250"/>
            <a:ext cx="5331795" cy="3892550"/>
          </a:xfrm>
          <a:prstGeom prst="rect">
            <a:avLst/>
          </a:prstGeom>
        </p:spPr>
        <p:txBody>
          <a:bodyPr lIns="0" rIns="0"/>
          <a:lstStyle>
            <a:lvl1pPr marL="256032" indent="-265176">
              <a:lnSpc>
                <a:spcPct val="100000"/>
              </a:lnSpc>
              <a:spcBef>
                <a:spcPts val="600"/>
              </a:spcBef>
              <a:spcAft>
                <a:spcPts val="600"/>
              </a:spcAft>
              <a:buFont typeface="Arial"/>
              <a:buChar char="•"/>
              <a:defRPr sz="2200" b="0" i="0">
                <a:solidFill>
                  <a:srgbClr val="63666A"/>
                </a:solidFill>
                <a:latin typeface="Helvetica"/>
              </a:defRPr>
            </a:lvl1pPr>
            <a:lvl2pPr marL="320040" indent="256032">
              <a:lnSpc>
                <a:spcPct val="100000"/>
              </a:lnSpc>
              <a:spcBef>
                <a:spcPts val="300"/>
              </a:spcBef>
              <a:spcAft>
                <a:spcPts val="300"/>
              </a:spcAft>
              <a:buSzPct val="90000"/>
              <a:buFont typeface="Lucida Grande"/>
              <a:buChar char="-"/>
              <a:defRPr sz="2000" b="0" i="0">
                <a:solidFill>
                  <a:srgbClr val="63666A"/>
                </a:solidFill>
                <a:latin typeface="Helvetica"/>
              </a:defRPr>
            </a:lvl2pPr>
            <a:lvl3pPr marL="640080" indent="228600">
              <a:lnSpc>
                <a:spcPct val="100000"/>
              </a:lnSpc>
              <a:spcBef>
                <a:spcPts val="300"/>
              </a:spcBef>
              <a:spcAft>
                <a:spcPts val="300"/>
              </a:spcAft>
              <a:buSzPct val="88000"/>
              <a:buFont typeface="Arial"/>
              <a:buChar char="•"/>
              <a:defRPr sz="1800" b="0" i="0">
                <a:solidFill>
                  <a:srgbClr val="63666A"/>
                </a:solidFill>
                <a:latin typeface="Helvetica"/>
              </a:defRPr>
            </a:lvl3pPr>
            <a:lvl4pPr marL="914400" indent="228600">
              <a:lnSpc>
                <a:spcPct val="100000"/>
              </a:lnSpc>
              <a:spcBef>
                <a:spcPts val="300"/>
              </a:spcBef>
              <a:spcAft>
                <a:spcPts val="300"/>
              </a:spcAft>
              <a:buSzPct val="90000"/>
              <a:buFont typeface="Lucida Grande"/>
              <a:buChar char="-"/>
              <a:defRPr sz="1600" b="0" i="0">
                <a:solidFill>
                  <a:srgbClr val="63666A"/>
                </a:solidFill>
                <a:latin typeface="Helvetica"/>
              </a:defRPr>
            </a:lvl4pPr>
            <a:lvl5pPr marL="1143000" indent="192024">
              <a:lnSpc>
                <a:spcPct val="100000"/>
              </a:lnSpc>
              <a:spcBef>
                <a:spcPts val="300"/>
              </a:spcBef>
              <a:spcAft>
                <a:spcPts val="30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20"/>
          </p:nvPr>
        </p:nvSpPr>
        <p:spPr>
          <a:xfrm>
            <a:off x="6335272" y="1238250"/>
            <a:ext cx="5331795" cy="3892550"/>
          </a:xfrm>
          <a:prstGeom prst="rect">
            <a:avLst/>
          </a:prstGeom>
        </p:spPr>
        <p:txBody>
          <a:bodyPr lIns="0" rIns="0"/>
          <a:lstStyle>
            <a:lvl1pPr marL="256032" indent="-265176">
              <a:lnSpc>
                <a:spcPct val="100000"/>
              </a:lnSpc>
              <a:spcBef>
                <a:spcPts val="0"/>
              </a:spcBef>
              <a:spcAft>
                <a:spcPts val="0"/>
              </a:spcAft>
              <a:buFont typeface="Arial"/>
              <a:buChar char="•"/>
              <a:defRPr lang="en-US" sz="2200" b="0" i="0" kern="1200" dirty="0" smtClean="0">
                <a:solidFill>
                  <a:srgbClr val="63666A"/>
                </a:solidFill>
                <a:latin typeface="Helvetica"/>
                <a:ea typeface="Geneva" charset="0"/>
                <a:cs typeface="Geneva" charset="0"/>
              </a:defRPr>
            </a:lvl1pPr>
            <a:lvl2pPr marL="320040" indent="256032" algn="l" defTabSz="457200" rtl="0" fontAlgn="base">
              <a:lnSpc>
                <a:spcPct val="100000"/>
              </a:lnSpc>
              <a:spcBef>
                <a:spcPts val="300"/>
              </a:spcBef>
              <a:spcAft>
                <a:spcPts val="300"/>
              </a:spcAft>
              <a:buSzPct val="90000"/>
              <a:buFont typeface="Lucida Grande"/>
              <a:buChar char="-"/>
              <a:defRPr lang="en-US" sz="2000" b="0" i="0" kern="1200" dirty="0" smtClean="0">
                <a:solidFill>
                  <a:srgbClr val="63666A"/>
                </a:solidFill>
                <a:latin typeface="Helvetica"/>
                <a:ea typeface="Geneva" charset="0"/>
                <a:cs typeface="+mn-cs"/>
              </a:defRPr>
            </a:lvl2pPr>
            <a:lvl3pPr marL="640080" indent="228600" algn="l" defTabSz="457200" rtl="0" fontAlgn="base">
              <a:lnSpc>
                <a:spcPct val="100000"/>
              </a:lnSpc>
              <a:spcBef>
                <a:spcPts val="300"/>
              </a:spcBef>
              <a:spcAft>
                <a:spcPts val="300"/>
              </a:spcAft>
              <a:buSzPct val="88000"/>
              <a:buFont typeface="Arial"/>
              <a:buChar char="•"/>
              <a:defRPr lang="en-US" sz="2000" b="0" i="0" kern="1200" dirty="0" smtClean="0">
                <a:solidFill>
                  <a:srgbClr val="63666A"/>
                </a:solidFill>
                <a:latin typeface="Helvetica"/>
                <a:ea typeface="Geneva" charset="0"/>
                <a:cs typeface="+mn-cs"/>
              </a:defRPr>
            </a:lvl3pPr>
            <a:lvl4pPr marL="914400" indent="228600" algn="l" defTabSz="457200" rtl="0" fontAlgn="base">
              <a:lnSpc>
                <a:spcPct val="100000"/>
              </a:lnSpc>
              <a:spcBef>
                <a:spcPts val="300"/>
              </a:spcBef>
              <a:spcAft>
                <a:spcPts val="300"/>
              </a:spcAft>
              <a:buSzPct val="90000"/>
              <a:buFont typeface="Lucida Grande"/>
              <a:buChar char="-"/>
              <a:defRPr lang="en-US" sz="2000" b="0" i="0" kern="1200" dirty="0" smtClean="0">
                <a:solidFill>
                  <a:srgbClr val="63666A"/>
                </a:solidFill>
                <a:latin typeface="Helvetica"/>
                <a:ea typeface="Geneva" charset="0"/>
                <a:cs typeface="+mn-cs"/>
              </a:defRPr>
            </a:lvl4pPr>
            <a:lvl5pPr marL="1143000" indent="192024" algn="l" defTabSz="457200" rtl="0" fontAlgn="base">
              <a:lnSpc>
                <a:spcPct val="100000"/>
              </a:lnSpc>
              <a:spcBef>
                <a:spcPts val="300"/>
              </a:spcBef>
              <a:spcAft>
                <a:spcPts val="300"/>
              </a:spcAft>
              <a:buSzPct val="88000"/>
              <a:buFont typeface="Arial"/>
              <a:buChar char="•"/>
              <a:defRPr lang="en-US" sz="2000" b="0" i="0" kern="1200" dirty="0">
                <a:solidFill>
                  <a:srgbClr val="63666A"/>
                </a:solidFill>
                <a:latin typeface="Helvetica"/>
                <a:ea typeface="Geneva" charset="0"/>
                <a:cs typeface="+mn-cs"/>
              </a:defRPr>
            </a:lvl5pPr>
          </a:lstStyle>
          <a:p>
            <a:pPr marL="256032" lvl="0" indent="-265176" algn="l" defTabSz="457200" rtl="0" fontAlgn="base">
              <a:lnSpc>
                <a:spcPct val="100000"/>
              </a:lnSpc>
              <a:spcBef>
                <a:spcPts val="600"/>
              </a:spcBef>
              <a:spcAft>
                <a:spcPts val="600"/>
              </a:spcAft>
              <a:buFont typeface="Arial"/>
              <a:buChar cha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Date Placeholder 3">
            <a:extLst>
              <a:ext uri="{FF2B5EF4-FFF2-40B4-BE49-F238E27FC236}">
                <a16:creationId xmlns:a16="http://schemas.microsoft.com/office/drawing/2014/main" id="{E57BC82D-A827-42AE-A090-8B827C4B3988}"/>
              </a:ext>
            </a:extLst>
          </p:cNvPr>
          <p:cNvSpPr>
            <a:spLocks noGrp="1"/>
          </p:cNvSpPr>
          <p:nvPr>
            <p:ph type="dt" sz="half" idx="2"/>
          </p:nvPr>
        </p:nvSpPr>
        <p:spPr>
          <a:xfrm>
            <a:off x="1305984" y="6488431"/>
            <a:ext cx="1515533" cy="187325"/>
          </a:xfrm>
          <a:prstGeom prst="rect">
            <a:avLst/>
          </a:prstGeom>
        </p:spPr>
        <p:txBody>
          <a:bodyPr lIns="0" tIns="0" rIns="0" bIns="0" anchor="b" anchorCtr="0"/>
          <a:lstStyle>
            <a:lvl1pPr fontAlgn="auto">
              <a:spcBef>
                <a:spcPts val="0"/>
              </a:spcBef>
              <a:spcAft>
                <a:spcPts val="0"/>
              </a:spcAft>
              <a:defRPr sz="1200" baseline="0" smtClean="0">
                <a:solidFill>
                  <a:srgbClr val="004C97"/>
                </a:solidFill>
                <a:latin typeface="Helvetica"/>
                <a:ea typeface="+mn-ea"/>
                <a:cs typeface="+mn-cs"/>
              </a:defRPr>
            </a:lvl1pPr>
          </a:lstStyle>
          <a:p>
            <a:pPr>
              <a:defRPr/>
            </a:pPr>
            <a:r>
              <a:rPr lang="en-US"/>
              <a:t>16 March 21</a:t>
            </a:r>
            <a:endParaRPr lang="en-US" dirty="0"/>
          </a:p>
        </p:txBody>
      </p:sp>
    </p:spTree>
    <p:extLst>
      <p:ext uri="{BB962C8B-B14F-4D97-AF65-F5344CB8AC3E}">
        <p14:creationId xmlns:p14="http://schemas.microsoft.com/office/powerpoint/2010/main" val="1319620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sp>
        <p:nvSpPr>
          <p:cNvPr id="9" name="Title 1"/>
          <p:cNvSpPr>
            <a:spLocks noGrp="1"/>
          </p:cNvSpPr>
          <p:nvPr>
            <p:ph type="title"/>
          </p:nvPr>
        </p:nvSpPr>
        <p:spPr>
          <a:xfrm>
            <a:off x="609600" y="432610"/>
            <a:ext cx="11057467" cy="646957"/>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13" name="Picture Placeholder 12"/>
          <p:cNvSpPr>
            <a:spLocks noGrp="1"/>
          </p:cNvSpPr>
          <p:nvPr>
            <p:ph type="pic" sz="quarter" idx="10"/>
          </p:nvPr>
        </p:nvSpPr>
        <p:spPr>
          <a:xfrm>
            <a:off x="609600" y="1238251"/>
            <a:ext cx="11057467" cy="4846639"/>
          </a:xfrm>
          <a:prstGeom prst="rect">
            <a:avLst/>
          </a:prstGeom>
        </p:spPr>
        <p:txBody>
          <a:bodyPr vert="horz"/>
          <a:lstStyle>
            <a:lvl1pPr marL="0" indent="0">
              <a:buFontTx/>
              <a:buNone/>
              <a:defRPr>
                <a:solidFill>
                  <a:srgbClr val="63666A"/>
                </a:solidFill>
                <a:latin typeface="Helvetica"/>
              </a:defRPr>
            </a:lvl1pPr>
          </a:lstStyle>
          <a:p>
            <a:pPr lvl="0"/>
            <a:endParaRPr lang="en-US" noProof="0" dirty="0"/>
          </a:p>
        </p:txBody>
      </p:sp>
      <p:sp>
        <p:nvSpPr>
          <p:cNvPr id="5" name="Footer Placeholder 4"/>
          <p:cNvSpPr>
            <a:spLocks noGrp="1"/>
          </p:cNvSpPr>
          <p:nvPr>
            <p:ph type="ftr" sz="quarter" idx="12"/>
          </p:nvPr>
        </p:nvSpPr>
        <p:spPr>
          <a:xfrm>
            <a:off x="2821519" y="6488431"/>
            <a:ext cx="7103318" cy="187325"/>
          </a:xfrm>
        </p:spPr>
        <p:txBody>
          <a:bodyPr/>
          <a:lstStyle>
            <a:lvl1pPr>
              <a:defRPr/>
            </a:lvl1pPr>
          </a:lstStyle>
          <a:p>
            <a:pPr>
              <a:defRPr/>
            </a:pPr>
            <a:r>
              <a:rPr lang="en-US"/>
              <a:t>Andrews | NS Integration Workshop</a:t>
            </a:r>
          </a:p>
        </p:txBody>
      </p:sp>
      <p:sp>
        <p:nvSpPr>
          <p:cNvPr id="6" name="Slide Number Placeholder 5"/>
          <p:cNvSpPr>
            <a:spLocks noGrp="1"/>
          </p:cNvSpPr>
          <p:nvPr>
            <p:ph type="sldNum" sz="quarter" idx="13"/>
          </p:nvPr>
        </p:nvSpPr>
        <p:spPr>
          <a:xfrm>
            <a:off x="492352" y="6488431"/>
            <a:ext cx="700617" cy="187325"/>
          </a:xfrm>
        </p:spPr>
        <p:txBody>
          <a:bodyPr/>
          <a:lstStyle>
            <a:lvl1pPr>
              <a:defRPr/>
            </a:lvl1pPr>
          </a:lstStyle>
          <a:p>
            <a:pPr>
              <a:defRPr/>
            </a:pPr>
            <a:fld id="{C663080B-B7DD-F94E-BF93-E5AF96AB2174}" type="slidenum">
              <a:rPr lang="en-US"/>
              <a:pPr>
                <a:defRPr/>
              </a:pPr>
              <a:t>‹#›</a:t>
            </a:fld>
            <a:endParaRPr lang="en-US" dirty="0"/>
          </a:p>
        </p:txBody>
      </p:sp>
      <p:sp>
        <p:nvSpPr>
          <p:cNvPr id="7" name="Date Placeholder 3">
            <a:extLst>
              <a:ext uri="{FF2B5EF4-FFF2-40B4-BE49-F238E27FC236}">
                <a16:creationId xmlns:a16="http://schemas.microsoft.com/office/drawing/2014/main" id="{980F84C3-AAAD-42A4-BF3D-6ACE9E350A58}"/>
              </a:ext>
            </a:extLst>
          </p:cNvPr>
          <p:cNvSpPr>
            <a:spLocks noGrp="1"/>
          </p:cNvSpPr>
          <p:nvPr>
            <p:ph type="dt" sz="half" idx="2"/>
          </p:nvPr>
        </p:nvSpPr>
        <p:spPr>
          <a:xfrm>
            <a:off x="1305985" y="6488431"/>
            <a:ext cx="1324200" cy="187325"/>
          </a:xfrm>
          <a:prstGeom prst="rect">
            <a:avLst/>
          </a:prstGeom>
        </p:spPr>
        <p:txBody>
          <a:bodyPr lIns="0" tIns="0" rIns="0" bIns="0" anchor="b" anchorCtr="0"/>
          <a:lstStyle>
            <a:lvl1pPr fontAlgn="auto">
              <a:spcBef>
                <a:spcPts val="0"/>
              </a:spcBef>
              <a:spcAft>
                <a:spcPts val="0"/>
              </a:spcAft>
              <a:defRPr sz="1200" baseline="0" smtClean="0">
                <a:solidFill>
                  <a:srgbClr val="004C97"/>
                </a:solidFill>
                <a:latin typeface="Helvetica"/>
                <a:ea typeface="+mn-ea"/>
                <a:cs typeface="+mn-cs"/>
              </a:defRPr>
            </a:lvl1pPr>
          </a:lstStyle>
          <a:p>
            <a:pPr>
              <a:defRPr/>
            </a:pPr>
            <a:r>
              <a:rPr lang="en-US"/>
              <a:t>16 March 21</a:t>
            </a:r>
            <a:endParaRPr lang="en-US" dirty="0"/>
          </a:p>
        </p:txBody>
      </p:sp>
    </p:spTree>
    <p:extLst>
      <p:ext uri="{BB962C8B-B14F-4D97-AF65-F5344CB8AC3E}">
        <p14:creationId xmlns:p14="http://schemas.microsoft.com/office/powerpoint/2010/main" val="2850782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8" name="Picture Placeholder 12"/>
          <p:cNvSpPr>
            <a:spLocks noGrp="1"/>
          </p:cNvSpPr>
          <p:nvPr>
            <p:ph type="pic" sz="quarter" idx="10"/>
          </p:nvPr>
        </p:nvSpPr>
        <p:spPr>
          <a:xfrm>
            <a:off x="0" y="1"/>
            <a:ext cx="12192000" cy="6099175"/>
          </a:xfrm>
          <a:prstGeom prst="rect">
            <a:avLst/>
          </a:prstGeom>
        </p:spPr>
        <p:txBody>
          <a:bodyPr vert="horz"/>
          <a:lstStyle>
            <a:lvl1pPr marL="0" indent="0">
              <a:buFontTx/>
              <a:buNone/>
              <a:defRPr>
                <a:solidFill>
                  <a:srgbClr val="63666A"/>
                </a:solidFill>
                <a:latin typeface="Helvetica"/>
              </a:defRPr>
            </a:lvl1pPr>
          </a:lstStyle>
          <a:p>
            <a:pPr lvl="0"/>
            <a:endParaRPr lang="en-US" noProof="0" dirty="0"/>
          </a:p>
        </p:txBody>
      </p:sp>
      <p:sp>
        <p:nvSpPr>
          <p:cNvPr id="4" name="Footer Placeholder 4"/>
          <p:cNvSpPr>
            <a:spLocks noGrp="1"/>
          </p:cNvSpPr>
          <p:nvPr>
            <p:ph type="ftr" sz="quarter" idx="12"/>
          </p:nvPr>
        </p:nvSpPr>
        <p:spPr/>
        <p:txBody>
          <a:bodyPr/>
          <a:lstStyle>
            <a:lvl1pPr>
              <a:defRPr/>
            </a:lvl1pPr>
          </a:lstStyle>
          <a:p>
            <a:pPr>
              <a:defRPr/>
            </a:pPr>
            <a:r>
              <a:rPr lang="en-US"/>
              <a:t>Andrews | NS Integration Workshop</a:t>
            </a:r>
          </a:p>
        </p:txBody>
      </p:sp>
      <p:sp>
        <p:nvSpPr>
          <p:cNvPr id="5" name="Slide Number Placeholder 5"/>
          <p:cNvSpPr>
            <a:spLocks noGrp="1"/>
          </p:cNvSpPr>
          <p:nvPr>
            <p:ph type="sldNum" sz="quarter" idx="13"/>
          </p:nvPr>
        </p:nvSpPr>
        <p:spPr>
          <a:xfrm>
            <a:off x="461529" y="6488430"/>
            <a:ext cx="700617" cy="187325"/>
          </a:xfrm>
        </p:spPr>
        <p:txBody>
          <a:bodyPr/>
          <a:lstStyle>
            <a:lvl1pPr>
              <a:defRPr/>
            </a:lvl1pPr>
          </a:lstStyle>
          <a:p>
            <a:pPr>
              <a:defRPr/>
            </a:pPr>
            <a:fld id="{72F71154-E60D-9942-9C7E-C9963561CB3F}" type="slidenum">
              <a:rPr lang="en-US"/>
              <a:pPr>
                <a:defRPr/>
              </a:pPr>
              <a:t>‹#›</a:t>
            </a:fld>
            <a:endParaRPr lang="en-US" dirty="0"/>
          </a:p>
        </p:txBody>
      </p:sp>
      <p:sp>
        <p:nvSpPr>
          <p:cNvPr id="6" name="Date Placeholder 3">
            <a:extLst>
              <a:ext uri="{FF2B5EF4-FFF2-40B4-BE49-F238E27FC236}">
                <a16:creationId xmlns:a16="http://schemas.microsoft.com/office/drawing/2014/main" id="{03F8F6C8-BAAF-4D4A-A3A0-448596DDB28C}"/>
              </a:ext>
            </a:extLst>
          </p:cNvPr>
          <p:cNvSpPr>
            <a:spLocks noGrp="1"/>
          </p:cNvSpPr>
          <p:nvPr>
            <p:ph type="dt" sz="half" idx="2"/>
          </p:nvPr>
        </p:nvSpPr>
        <p:spPr>
          <a:xfrm>
            <a:off x="1305984" y="6488431"/>
            <a:ext cx="1515533" cy="187325"/>
          </a:xfrm>
          <a:prstGeom prst="rect">
            <a:avLst/>
          </a:prstGeom>
        </p:spPr>
        <p:txBody>
          <a:bodyPr lIns="0" tIns="0" rIns="0" bIns="0" anchor="b" anchorCtr="0"/>
          <a:lstStyle>
            <a:lvl1pPr fontAlgn="auto">
              <a:spcBef>
                <a:spcPts val="0"/>
              </a:spcBef>
              <a:spcAft>
                <a:spcPts val="0"/>
              </a:spcAft>
              <a:defRPr sz="1200" baseline="0" smtClean="0">
                <a:solidFill>
                  <a:srgbClr val="004C97"/>
                </a:solidFill>
                <a:latin typeface="Helvetica"/>
                <a:ea typeface="+mn-ea"/>
                <a:cs typeface="+mn-cs"/>
              </a:defRPr>
            </a:lvl1pPr>
          </a:lstStyle>
          <a:p>
            <a:pPr>
              <a:defRPr/>
            </a:pPr>
            <a:r>
              <a:rPr lang="en-US"/>
              <a:t>16 March 21</a:t>
            </a:r>
            <a:endParaRPr lang="en-US" dirty="0"/>
          </a:p>
        </p:txBody>
      </p:sp>
    </p:spTree>
    <p:extLst>
      <p:ext uri="{BB962C8B-B14F-4D97-AF65-F5344CB8AC3E}">
        <p14:creationId xmlns:p14="http://schemas.microsoft.com/office/powerpoint/2010/main" val="3458088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Text Placeholder 2"/>
          <p:cNvSpPr>
            <a:spLocks noGrp="1"/>
          </p:cNvSpPr>
          <p:nvPr>
            <p:ph type="body" idx="11"/>
          </p:nvPr>
        </p:nvSpPr>
        <p:spPr>
          <a:xfrm>
            <a:off x="609605" y="5175906"/>
            <a:ext cx="4023360" cy="915332"/>
          </a:xfrm>
          <a:prstGeom prst="rect">
            <a:avLst/>
          </a:prstGeom>
        </p:spPr>
        <p:txBody>
          <a:bodyPr lIns="0" tIns="0" rIns="0" bIns="0" anchor="t" anchorCtr="0"/>
          <a:lstStyle>
            <a:lvl1pPr marL="0" indent="0">
              <a:buNone/>
              <a:defRPr sz="1600" b="0" i="0" baseline="0">
                <a:solidFill>
                  <a:srgbClr val="00B5E2"/>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Picture Placeholder 12"/>
          <p:cNvSpPr>
            <a:spLocks noGrp="1"/>
          </p:cNvSpPr>
          <p:nvPr>
            <p:ph type="pic" sz="quarter" idx="15"/>
          </p:nvPr>
        </p:nvSpPr>
        <p:spPr>
          <a:xfrm>
            <a:off x="4955118" y="1238250"/>
            <a:ext cx="6711949" cy="4852988"/>
          </a:xfrm>
          <a:prstGeom prst="rect">
            <a:avLst/>
          </a:prstGeom>
        </p:spPr>
        <p:txBody>
          <a:bodyPr vert="horz"/>
          <a:lstStyle>
            <a:lvl1pPr marL="0" indent="0">
              <a:buFontTx/>
              <a:buNone/>
              <a:defRPr>
                <a:solidFill>
                  <a:srgbClr val="63666A"/>
                </a:solidFill>
                <a:latin typeface="Helvetica"/>
              </a:defRPr>
            </a:lvl1pPr>
          </a:lstStyle>
          <a:p>
            <a:pPr lvl="0"/>
            <a:endParaRPr lang="en-US" noProof="0" dirty="0"/>
          </a:p>
        </p:txBody>
      </p:sp>
      <p:sp>
        <p:nvSpPr>
          <p:cNvPr id="7" name="Footer Placeholder 4"/>
          <p:cNvSpPr>
            <a:spLocks noGrp="1"/>
          </p:cNvSpPr>
          <p:nvPr>
            <p:ph type="ftr" sz="quarter" idx="17"/>
          </p:nvPr>
        </p:nvSpPr>
        <p:spPr/>
        <p:txBody>
          <a:bodyPr/>
          <a:lstStyle>
            <a:lvl1pPr>
              <a:defRPr sz="1200" baseline="0" dirty="0">
                <a:solidFill>
                  <a:srgbClr val="004C97"/>
                </a:solidFill>
                <a:latin typeface="Helvetica"/>
              </a:defRPr>
            </a:lvl1pPr>
          </a:lstStyle>
          <a:p>
            <a:pPr>
              <a:defRPr/>
            </a:pPr>
            <a:r>
              <a:rPr lang="en-US"/>
              <a:t>Andrews | NS Integration Workshop</a:t>
            </a:r>
          </a:p>
        </p:txBody>
      </p:sp>
      <p:sp>
        <p:nvSpPr>
          <p:cNvPr id="8" name="Slide Number Placeholder 5"/>
          <p:cNvSpPr>
            <a:spLocks noGrp="1"/>
          </p:cNvSpPr>
          <p:nvPr>
            <p:ph type="sldNum" sz="quarter" idx="18"/>
          </p:nvPr>
        </p:nvSpPr>
        <p:spPr/>
        <p:txBody>
          <a:bodyPr/>
          <a:lstStyle>
            <a:lvl1pPr>
              <a:defRPr sz="1200" b="1" i="0" baseline="0" smtClean="0">
                <a:solidFill>
                  <a:srgbClr val="004C97"/>
                </a:solidFill>
                <a:latin typeface="Helvetica"/>
              </a:defRPr>
            </a:lvl1pPr>
          </a:lstStyle>
          <a:p>
            <a:pPr>
              <a:defRPr/>
            </a:pPr>
            <a:fld id="{609735B5-E0F8-D44A-A3DE-E2CD0DCDE7CF}" type="slidenum">
              <a:rPr lang="en-US"/>
              <a:pPr>
                <a:defRPr/>
              </a:pPr>
              <a:t>‹#›</a:t>
            </a:fld>
            <a:endParaRPr lang="en-US" dirty="0"/>
          </a:p>
        </p:txBody>
      </p:sp>
      <p:sp>
        <p:nvSpPr>
          <p:cNvPr id="2" name="Title 1"/>
          <p:cNvSpPr>
            <a:spLocks noGrp="1"/>
          </p:cNvSpPr>
          <p:nvPr>
            <p:ph type="title"/>
          </p:nvPr>
        </p:nvSpPr>
        <p:spPr>
          <a:xfrm>
            <a:off x="609600" y="429098"/>
            <a:ext cx="11057467" cy="647102"/>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9" name="Content Placeholder 2"/>
          <p:cNvSpPr>
            <a:spLocks noGrp="1"/>
          </p:cNvSpPr>
          <p:nvPr>
            <p:ph idx="19"/>
          </p:nvPr>
        </p:nvSpPr>
        <p:spPr>
          <a:xfrm>
            <a:off x="609600" y="1238250"/>
            <a:ext cx="4023365" cy="3722688"/>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63666A"/>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63666A"/>
                </a:solidFill>
                <a:latin typeface="Helvetica"/>
              </a:defRPr>
            </a:lvl2pPr>
            <a:lvl3pPr marL="640080" indent="228600">
              <a:lnSpc>
                <a:spcPct val="100000"/>
              </a:lnSpc>
              <a:spcBef>
                <a:spcPts val="1032"/>
              </a:spcBef>
              <a:spcAft>
                <a:spcPts val="0"/>
              </a:spcAft>
              <a:buSzPct val="88000"/>
              <a:buFont typeface="Arial"/>
              <a:buChar char="•"/>
              <a:defRPr sz="1800" b="0" i="0">
                <a:solidFill>
                  <a:srgbClr val="63666A"/>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63666A"/>
                </a:solidFill>
                <a:latin typeface="Helvetica"/>
              </a:defRPr>
            </a:lvl4pPr>
            <a:lvl5pPr marL="1143000" indent="192024">
              <a:lnSpc>
                <a:spcPct val="100000"/>
              </a:lnSpc>
              <a:spcBef>
                <a:spcPts val="1032"/>
              </a:spcBef>
              <a:spcAft>
                <a:spcPts val="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3">
            <a:extLst>
              <a:ext uri="{FF2B5EF4-FFF2-40B4-BE49-F238E27FC236}">
                <a16:creationId xmlns:a16="http://schemas.microsoft.com/office/drawing/2014/main" id="{9C23A2E0-AF67-414B-A4B4-E66525B2D5BB}"/>
              </a:ext>
            </a:extLst>
          </p:cNvPr>
          <p:cNvSpPr>
            <a:spLocks noGrp="1"/>
          </p:cNvSpPr>
          <p:nvPr>
            <p:ph type="dt" sz="half" idx="2"/>
          </p:nvPr>
        </p:nvSpPr>
        <p:spPr>
          <a:xfrm>
            <a:off x="1305985" y="6488431"/>
            <a:ext cx="1313926" cy="187325"/>
          </a:xfrm>
          <a:prstGeom prst="rect">
            <a:avLst/>
          </a:prstGeom>
        </p:spPr>
        <p:txBody>
          <a:bodyPr lIns="0" tIns="0" rIns="0" bIns="0" anchor="b" anchorCtr="0"/>
          <a:lstStyle>
            <a:lvl1pPr fontAlgn="auto">
              <a:spcBef>
                <a:spcPts val="0"/>
              </a:spcBef>
              <a:spcAft>
                <a:spcPts val="0"/>
              </a:spcAft>
              <a:defRPr sz="1200" baseline="0" smtClean="0">
                <a:solidFill>
                  <a:srgbClr val="004C97"/>
                </a:solidFill>
                <a:latin typeface="Helvetica"/>
                <a:ea typeface="+mn-ea"/>
                <a:cs typeface="+mn-cs"/>
              </a:defRPr>
            </a:lvl1pPr>
          </a:lstStyle>
          <a:p>
            <a:pPr>
              <a:defRPr/>
            </a:pPr>
            <a:r>
              <a:rPr lang="en-US"/>
              <a:t>16 March 21</a:t>
            </a:r>
            <a:endParaRPr lang="en-US" dirty="0"/>
          </a:p>
        </p:txBody>
      </p:sp>
    </p:spTree>
    <p:extLst>
      <p:ext uri="{BB962C8B-B14F-4D97-AF65-F5344CB8AC3E}">
        <p14:creationId xmlns:p14="http://schemas.microsoft.com/office/powerpoint/2010/main" val="1645480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5366" y="1227138"/>
            <a:ext cx="11061700" cy="4241851"/>
          </a:xfrm>
          <a:prstGeom prst="rect">
            <a:avLst/>
          </a:prstGeom>
        </p:spPr>
        <p:txBody>
          <a:bodyPr/>
          <a:lstStyle>
            <a:lvl1pPr marL="0" indent="0">
              <a:buNone/>
              <a:defRPr sz="3200">
                <a:solidFill>
                  <a:srgbClr val="63666A"/>
                </a:solidFill>
                <a:latin typeface="Helvetica"/>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2" name="Text Placeholder 2"/>
          <p:cNvSpPr>
            <a:spLocks noGrp="1"/>
          </p:cNvSpPr>
          <p:nvPr>
            <p:ph type="body" idx="11"/>
          </p:nvPr>
        </p:nvSpPr>
        <p:spPr>
          <a:xfrm>
            <a:off x="609605" y="5686118"/>
            <a:ext cx="11057460" cy="439738"/>
          </a:xfrm>
          <a:prstGeom prst="rect">
            <a:avLst/>
          </a:prstGeom>
        </p:spPr>
        <p:txBody>
          <a:bodyPr lIns="0" tIns="0" rIns="0" bIns="0" anchor="t" anchorCtr="0"/>
          <a:lstStyle>
            <a:lvl1pPr marL="0" indent="0">
              <a:buNone/>
              <a:defRPr sz="1600" b="0" i="0" baseline="0">
                <a:solidFill>
                  <a:srgbClr val="00B5E2"/>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Footer Placeholder 4"/>
          <p:cNvSpPr>
            <a:spLocks noGrp="1"/>
          </p:cNvSpPr>
          <p:nvPr>
            <p:ph type="ftr" sz="quarter" idx="13"/>
          </p:nvPr>
        </p:nvSpPr>
        <p:spPr/>
        <p:txBody>
          <a:bodyPr/>
          <a:lstStyle>
            <a:lvl1pPr>
              <a:defRPr sz="1200" baseline="0" dirty="0">
                <a:solidFill>
                  <a:srgbClr val="004C97"/>
                </a:solidFill>
                <a:latin typeface="Helvetica"/>
              </a:defRPr>
            </a:lvl1pPr>
          </a:lstStyle>
          <a:p>
            <a:pPr>
              <a:defRPr/>
            </a:pPr>
            <a:r>
              <a:rPr lang="en-US"/>
              <a:t>Andrews | NS Integration Workshop</a:t>
            </a:r>
          </a:p>
        </p:txBody>
      </p:sp>
      <p:sp>
        <p:nvSpPr>
          <p:cNvPr id="7" name="Slide Number Placeholder 5"/>
          <p:cNvSpPr>
            <a:spLocks noGrp="1"/>
          </p:cNvSpPr>
          <p:nvPr>
            <p:ph type="sldNum" sz="quarter" idx="14"/>
          </p:nvPr>
        </p:nvSpPr>
        <p:spPr/>
        <p:txBody>
          <a:bodyPr/>
          <a:lstStyle>
            <a:lvl1pPr>
              <a:defRPr sz="1200" b="1" i="0" baseline="0" smtClean="0">
                <a:solidFill>
                  <a:srgbClr val="004C97"/>
                </a:solidFill>
                <a:latin typeface="Helvetica"/>
              </a:defRPr>
            </a:lvl1pPr>
          </a:lstStyle>
          <a:p>
            <a:pPr>
              <a:defRPr/>
            </a:pPr>
            <a:fld id="{D7C6703C-D516-5C41-9D7B-DB72F4B68AE4}" type="slidenum">
              <a:rPr lang="en-US"/>
              <a:pPr>
                <a:defRPr/>
              </a:pPr>
              <a:t>‹#›</a:t>
            </a:fld>
            <a:endParaRPr lang="en-US" dirty="0"/>
          </a:p>
        </p:txBody>
      </p:sp>
      <p:sp>
        <p:nvSpPr>
          <p:cNvPr id="2" name="Title 1"/>
          <p:cNvSpPr>
            <a:spLocks noGrp="1"/>
          </p:cNvSpPr>
          <p:nvPr>
            <p:ph type="title"/>
          </p:nvPr>
        </p:nvSpPr>
        <p:spPr>
          <a:xfrm>
            <a:off x="609606" y="425569"/>
            <a:ext cx="11057461" cy="603767"/>
          </a:xfrm>
          <a:prstGeom prst="rect">
            <a:avLst/>
          </a:prstGeom>
        </p:spPr>
        <p:txBody>
          <a:bodyPr vert="horz" lIns="0" tIns="0" rIns="0" bIns="0"/>
          <a:lstStyle>
            <a:lvl1pPr algn="l">
              <a:defRPr sz="2200" b="1" i="0" baseline="0">
                <a:solidFill>
                  <a:srgbClr val="004C97"/>
                </a:solidFill>
                <a:latin typeface="Helvetica"/>
              </a:defRPr>
            </a:lvl1pPr>
          </a:lstStyle>
          <a:p>
            <a:r>
              <a:rPr lang="en-US"/>
              <a:t>Click to edit Master title style</a:t>
            </a:r>
          </a:p>
        </p:txBody>
      </p:sp>
      <p:sp>
        <p:nvSpPr>
          <p:cNvPr id="8" name="Date Placeholder 3">
            <a:extLst>
              <a:ext uri="{FF2B5EF4-FFF2-40B4-BE49-F238E27FC236}">
                <a16:creationId xmlns:a16="http://schemas.microsoft.com/office/drawing/2014/main" id="{1B9DBF6E-42F6-4744-BB00-707B0BEDCBDF}"/>
              </a:ext>
            </a:extLst>
          </p:cNvPr>
          <p:cNvSpPr>
            <a:spLocks noGrp="1"/>
          </p:cNvSpPr>
          <p:nvPr>
            <p:ph type="dt" sz="half" idx="2"/>
          </p:nvPr>
        </p:nvSpPr>
        <p:spPr>
          <a:xfrm>
            <a:off x="1305984" y="6488431"/>
            <a:ext cx="1515533" cy="187325"/>
          </a:xfrm>
          <a:prstGeom prst="rect">
            <a:avLst/>
          </a:prstGeom>
        </p:spPr>
        <p:txBody>
          <a:bodyPr lIns="0" tIns="0" rIns="0" bIns="0" anchor="b" anchorCtr="0"/>
          <a:lstStyle>
            <a:lvl1pPr fontAlgn="auto">
              <a:spcBef>
                <a:spcPts val="0"/>
              </a:spcBef>
              <a:spcAft>
                <a:spcPts val="0"/>
              </a:spcAft>
              <a:defRPr sz="1200" baseline="0" smtClean="0">
                <a:solidFill>
                  <a:srgbClr val="004C97"/>
                </a:solidFill>
                <a:latin typeface="Helvetica"/>
                <a:ea typeface="+mn-ea"/>
                <a:cs typeface="+mn-cs"/>
              </a:defRPr>
            </a:lvl1pPr>
          </a:lstStyle>
          <a:p>
            <a:pPr>
              <a:defRPr/>
            </a:pPr>
            <a:r>
              <a:rPr lang="en-US"/>
              <a:t>16 March 21</a:t>
            </a:r>
            <a:endParaRPr lang="en-US" dirty="0"/>
          </a:p>
        </p:txBody>
      </p:sp>
    </p:spTree>
    <p:extLst>
      <p:ext uri="{BB962C8B-B14F-4D97-AF65-F5344CB8AC3E}">
        <p14:creationId xmlns:p14="http://schemas.microsoft.com/office/powerpoint/2010/main" val="24124122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 Id="rId9"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10" name="Straight Connector 9"/>
          <p:cNvCxnSpPr>
            <a:cxnSpLocks/>
          </p:cNvCxnSpPr>
          <p:nvPr/>
        </p:nvCxnSpPr>
        <p:spPr>
          <a:xfrm>
            <a:off x="380144" y="475760"/>
            <a:ext cx="11599523" cy="0"/>
          </a:xfrm>
          <a:prstGeom prst="line">
            <a:avLst/>
          </a:prstGeom>
          <a:ln w="19050" cmpd="sng">
            <a:solidFill>
              <a:srgbClr val="004C97"/>
            </a:solidFill>
          </a:ln>
        </p:spPr>
        <p:style>
          <a:lnRef idx="1">
            <a:schemeClr val="dk1"/>
          </a:lnRef>
          <a:fillRef idx="0">
            <a:schemeClr val="dk1"/>
          </a:fillRef>
          <a:effectRef idx="0">
            <a:schemeClr val="dk1"/>
          </a:effectRef>
          <a:fontRef idx="minor">
            <a:schemeClr val="tx1"/>
          </a:fontRef>
        </p:style>
      </p:cxnSp>
      <p:pic>
        <p:nvPicPr>
          <p:cNvPr id="1029" name="Picture 6" descr="FermiLogo_RGB_NALBlu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5368" y="6083428"/>
            <a:ext cx="2100381" cy="3794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13" name="Straight Connector 12"/>
          <p:cNvCxnSpPr>
            <a:cxnSpLocks/>
          </p:cNvCxnSpPr>
          <p:nvPr/>
        </p:nvCxnSpPr>
        <p:spPr>
          <a:xfrm>
            <a:off x="287676" y="5728951"/>
            <a:ext cx="11691991" cy="0"/>
          </a:xfrm>
          <a:prstGeom prst="line">
            <a:avLst/>
          </a:prstGeom>
          <a:ln>
            <a:solidFill>
              <a:srgbClr val="004C97"/>
            </a:solidFill>
          </a:ln>
          <a:effectLst/>
        </p:spPr>
        <p:style>
          <a:lnRef idx="2">
            <a:schemeClr val="accent1"/>
          </a:lnRef>
          <a:fillRef idx="0">
            <a:schemeClr val="accent1"/>
          </a:fillRef>
          <a:effectRef idx="1">
            <a:schemeClr val="accent1"/>
          </a:effectRef>
          <a:fontRef idx="minor">
            <a:schemeClr val="tx1"/>
          </a:fontRef>
        </p:style>
      </p:cxnSp>
      <p:pic>
        <p:nvPicPr>
          <p:cNvPr id="1031" name="Picture 13" descr="CERN-logo_outline.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129941" y="5916605"/>
            <a:ext cx="874109" cy="8596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33" name="Picture 16" descr="SanfordSURF-horiz-logo.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257905" y="5807965"/>
            <a:ext cx="2489454" cy="93040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 name="Picture 1" descr="Color-Seal_Green-Mark_SC_Horizontal.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001214" y="6030041"/>
            <a:ext cx="2909413" cy="486249"/>
          </a:xfrm>
          <a:prstGeom prst="rect">
            <a:avLst/>
          </a:prstGeom>
        </p:spPr>
      </p:pic>
      <p:pic>
        <p:nvPicPr>
          <p:cNvPr id="12" name="Picture 11">
            <a:extLst>
              <a:ext uri="{FF2B5EF4-FFF2-40B4-BE49-F238E27FC236}">
                <a16:creationId xmlns:a16="http://schemas.microsoft.com/office/drawing/2014/main" id="{D36C1517-621B-43C2-9BA9-5BF605AF9101}"/>
              </a:ext>
            </a:extLst>
          </p:cNvPr>
          <p:cNvPicPr>
            <a:picLocks noChangeAspect="1"/>
          </p:cNvPicPr>
          <p:nvPr userDrawn="1"/>
        </p:nvPicPr>
        <p:blipFill>
          <a:blip r:embed="rId7"/>
          <a:stretch>
            <a:fillRect/>
          </a:stretch>
        </p:blipFill>
        <p:spPr>
          <a:xfrm>
            <a:off x="10109090" y="41084"/>
            <a:ext cx="1810669" cy="374205"/>
          </a:xfrm>
          <a:prstGeom prst="rect">
            <a:avLst/>
          </a:prstGeom>
        </p:spPr>
      </p:pic>
    </p:spTree>
  </p:cSld>
  <p:clrMap bg1="lt1" tx1="dk1" bg2="lt2" tx2="dk2" accent1="accent1" accent2="accent2" accent3="accent3" accent4="accent4" accent5="accent5" accent6="accent6" hlink="hlink" folHlink="folHlink"/>
  <p:sldLayoutIdLst>
    <p:sldLayoutId id="2147483679" r:id="rId1"/>
  </p:sldLayoutIdLst>
  <p:hf hdr="0"/>
  <p:txStyles>
    <p:titleStyle>
      <a:lvl1pPr algn="ctr" defTabSz="457200" rtl="0" eaLnBrk="1" fontAlgn="base" hangingPunct="1">
        <a:spcBef>
          <a:spcPct val="0"/>
        </a:spcBef>
        <a:spcAft>
          <a:spcPct val="0"/>
        </a:spcAft>
        <a:defRPr sz="4400" kern="1200">
          <a:solidFill>
            <a:schemeClr val="tx1"/>
          </a:solidFill>
          <a:latin typeface="+mj-lt"/>
          <a:ea typeface="Geneva" charset="0"/>
          <a:cs typeface="Geneva" charset="0"/>
        </a:defRPr>
      </a:lvl1pPr>
      <a:lvl2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2pPr>
      <a:lvl3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3pPr>
      <a:lvl4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4pPr>
      <a:lvl5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5pPr>
      <a:lvl6pPr marL="4572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6pPr>
      <a:lvl7pPr marL="9144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7pPr>
      <a:lvl8pPr marL="13716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8pPr>
      <a:lvl9pPr marL="18288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13" name="Straight Connector 12"/>
          <p:cNvCxnSpPr>
            <a:cxnSpLocks/>
          </p:cNvCxnSpPr>
          <p:nvPr/>
        </p:nvCxnSpPr>
        <p:spPr>
          <a:xfrm>
            <a:off x="287676" y="6357938"/>
            <a:ext cx="11667705" cy="0"/>
          </a:xfrm>
          <a:prstGeom prst="line">
            <a:avLst/>
          </a:prstGeom>
          <a:ln>
            <a:solidFill>
              <a:srgbClr val="004C97"/>
            </a:solidFill>
          </a:ln>
          <a:effectLst/>
        </p:spPr>
        <p:style>
          <a:lnRef idx="2">
            <a:schemeClr val="accent1"/>
          </a:lnRef>
          <a:fillRef idx="0">
            <a:schemeClr val="accent1"/>
          </a:fillRef>
          <a:effectRef idx="1">
            <a:schemeClr val="accent1"/>
          </a:effectRef>
          <a:fontRef idx="minor">
            <a:schemeClr val="tx1"/>
          </a:fontRef>
        </p:style>
      </p:cxnSp>
      <p:sp>
        <p:nvSpPr>
          <p:cNvPr id="4" name="Date Placeholder 3"/>
          <p:cNvSpPr>
            <a:spLocks noGrp="1"/>
          </p:cNvSpPr>
          <p:nvPr>
            <p:ph type="dt" sz="half" idx="2"/>
          </p:nvPr>
        </p:nvSpPr>
        <p:spPr>
          <a:xfrm>
            <a:off x="1305985" y="6488431"/>
            <a:ext cx="1313926" cy="200023"/>
          </a:xfrm>
          <a:prstGeom prst="rect">
            <a:avLst/>
          </a:prstGeom>
        </p:spPr>
        <p:txBody>
          <a:bodyPr lIns="0" tIns="0" rIns="0" bIns="0" anchor="b" anchorCtr="0"/>
          <a:lstStyle>
            <a:lvl1pPr fontAlgn="auto">
              <a:spcBef>
                <a:spcPts val="0"/>
              </a:spcBef>
              <a:spcAft>
                <a:spcPts val="0"/>
              </a:spcAft>
              <a:defRPr sz="1200" baseline="0" smtClean="0">
                <a:solidFill>
                  <a:srgbClr val="004C97"/>
                </a:solidFill>
                <a:latin typeface="Helvetica"/>
                <a:ea typeface="+mn-ea"/>
                <a:cs typeface="+mn-cs"/>
              </a:defRPr>
            </a:lvl1pPr>
          </a:lstStyle>
          <a:p>
            <a:pPr>
              <a:defRPr/>
            </a:pPr>
            <a:r>
              <a:rPr lang="en-US"/>
              <a:t>16 March 21</a:t>
            </a:r>
            <a:endParaRPr lang="en-US" dirty="0"/>
          </a:p>
        </p:txBody>
      </p:sp>
      <p:sp>
        <p:nvSpPr>
          <p:cNvPr id="5" name="Footer Placeholder 4"/>
          <p:cNvSpPr>
            <a:spLocks noGrp="1"/>
          </p:cNvSpPr>
          <p:nvPr>
            <p:ph type="ftr" sz="quarter" idx="3"/>
          </p:nvPr>
        </p:nvSpPr>
        <p:spPr>
          <a:xfrm>
            <a:off x="2821518" y="6488432"/>
            <a:ext cx="7329349" cy="187324"/>
          </a:xfrm>
          <a:prstGeom prst="rect">
            <a:avLst/>
          </a:prstGeom>
        </p:spPr>
        <p:txBody>
          <a:bodyPr lIns="0" tIns="0" rIns="0" bIns="0" anchor="b" anchorCtr="0"/>
          <a:lstStyle>
            <a:lvl1pPr fontAlgn="auto">
              <a:spcBef>
                <a:spcPts val="0"/>
              </a:spcBef>
              <a:spcAft>
                <a:spcPts val="0"/>
              </a:spcAft>
              <a:defRPr sz="1200" baseline="0" dirty="0">
                <a:solidFill>
                  <a:srgbClr val="004C97"/>
                </a:solidFill>
                <a:latin typeface="Helvetica"/>
                <a:ea typeface="+mn-ea"/>
                <a:cs typeface="+mn-cs"/>
              </a:defRPr>
            </a:lvl1pPr>
          </a:lstStyle>
          <a:p>
            <a:pPr>
              <a:defRPr/>
            </a:pPr>
            <a:r>
              <a:rPr lang="en-US"/>
              <a:t>Andrews | NS Integration Workshop</a:t>
            </a:r>
            <a:endParaRPr lang="en-US" dirty="0"/>
          </a:p>
        </p:txBody>
      </p:sp>
      <p:sp>
        <p:nvSpPr>
          <p:cNvPr id="6" name="Slide Number Placeholder 5"/>
          <p:cNvSpPr>
            <a:spLocks noGrp="1"/>
          </p:cNvSpPr>
          <p:nvPr>
            <p:ph type="sldNum" sz="quarter" idx="4"/>
          </p:nvPr>
        </p:nvSpPr>
        <p:spPr>
          <a:xfrm>
            <a:off x="363679" y="6488431"/>
            <a:ext cx="700617" cy="187325"/>
          </a:xfrm>
          <a:prstGeom prst="rect">
            <a:avLst/>
          </a:prstGeom>
        </p:spPr>
        <p:txBody>
          <a:bodyPr lIns="0" tIns="0" rIns="0" bIns="0" anchor="b" anchorCtr="0"/>
          <a:lstStyle>
            <a:lvl1pPr fontAlgn="auto">
              <a:spcBef>
                <a:spcPts val="0"/>
              </a:spcBef>
              <a:spcAft>
                <a:spcPts val="0"/>
              </a:spcAft>
              <a:defRPr sz="1200" b="1" i="0" baseline="0" smtClean="0">
                <a:solidFill>
                  <a:srgbClr val="004C97"/>
                </a:solidFill>
                <a:latin typeface="Helvetica"/>
                <a:ea typeface="+mn-ea"/>
                <a:cs typeface="+mn-cs"/>
              </a:defRPr>
            </a:lvl1pPr>
          </a:lstStyle>
          <a:p>
            <a:pPr>
              <a:defRPr/>
            </a:pPr>
            <a:fld id="{0C39C72E-2A13-EB4D-AD45-6D4E6ACAED8D}" type="slidenum">
              <a:rPr lang="en-US"/>
              <a:pPr>
                <a:defRPr/>
              </a:pPr>
              <a:t>‹#›</a:t>
            </a:fld>
            <a:endParaRPr lang="en-US" dirty="0"/>
          </a:p>
        </p:txBody>
      </p:sp>
      <p:pic>
        <p:nvPicPr>
          <p:cNvPr id="7" name="Picture 6">
            <a:extLst>
              <a:ext uri="{FF2B5EF4-FFF2-40B4-BE49-F238E27FC236}">
                <a16:creationId xmlns:a16="http://schemas.microsoft.com/office/drawing/2014/main" id="{11F0F08D-1383-4141-915C-29DECEA73C87}"/>
              </a:ext>
            </a:extLst>
          </p:cNvPr>
          <p:cNvPicPr>
            <a:picLocks noChangeAspect="1"/>
          </p:cNvPicPr>
          <p:nvPr userDrawn="1"/>
        </p:nvPicPr>
        <p:blipFill>
          <a:blip r:embed="rId9"/>
          <a:stretch>
            <a:fillRect/>
          </a:stretch>
        </p:blipFill>
        <p:spPr>
          <a:xfrm>
            <a:off x="10310285" y="6425229"/>
            <a:ext cx="1518036" cy="313728"/>
          </a:xfrm>
          <a:prstGeom prst="rect">
            <a:avLst/>
          </a:prstGeom>
        </p:spPr>
      </p:pic>
    </p:spTree>
  </p:cSld>
  <p:clrMap bg1="lt1" tx1="dk1" bg2="lt2" tx2="dk2" accent1="accent1" accent2="accent2" accent3="accent3" accent4="accent4" accent5="accent5" accent6="accent6" hlink="hlink" folHlink="folHlink"/>
  <p:sldLayoutIdLst>
    <p:sldLayoutId id="2147483684" r:id="rId1"/>
    <p:sldLayoutId id="2147483680" r:id="rId2"/>
    <p:sldLayoutId id="2147483681" r:id="rId3"/>
    <p:sldLayoutId id="2147483682" r:id="rId4"/>
    <p:sldLayoutId id="2147483683" r:id="rId5"/>
    <p:sldLayoutId id="2147483685" r:id="rId6"/>
    <p:sldLayoutId id="2147483686" r:id="rId7"/>
  </p:sldLayoutIdLst>
  <p:hf hdr="0"/>
  <p:txStyles>
    <p:titleStyle>
      <a:lvl1pPr algn="ctr" defTabSz="457200" rtl="0" fontAlgn="base">
        <a:spcBef>
          <a:spcPct val="0"/>
        </a:spcBef>
        <a:spcAft>
          <a:spcPct val="0"/>
        </a:spcAft>
        <a:defRPr sz="4400" kern="1200">
          <a:solidFill>
            <a:schemeClr val="tx1"/>
          </a:solidFill>
          <a:latin typeface="+mj-lt"/>
          <a:ea typeface="Geneva" charset="0"/>
          <a:cs typeface="Geneva" charset="0"/>
        </a:defRPr>
      </a:lvl1pPr>
      <a:lvl2pPr algn="ctr" defTabSz="457200" rtl="0" fontAlgn="base">
        <a:spcBef>
          <a:spcPct val="0"/>
        </a:spcBef>
        <a:spcAft>
          <a:spcPct val="0"/>
        </a:spcAft>
        <a:defRPr sz="4400">
          <a:solidFill>
            <a:schemeClr val="tx1"/>
          </a:solidFill>
          <a:latin typeface="Calibri" charset="0"/>
          <a:ea typeface="Geneva" charset="0"/>
          <a:cs typeface="Geneva" charset="0"/>
        </a:defRPr>
      </a:lvl2pPr>
      <a:lvl3pPr algn="ctr" defTabSz="457200" rtl="0" fontAlgn="base">
        <a:spcBef>
          <a:spcPct val="0"/>
        </a:spcBef>
        <a:spcAft>
          <a:spcPct val="0"/>
        </a:spcAft>
        <a:defRPr sz="4400">
          <a:solidFill>
            <a:schemeClr val="tx1"/>
          </a:solidFill>
          <a:latin typeface="Calibri" charset="0"/>
          <a:ea typeface="Geneva" charset="0"/>
          <a:cs typeface="Geneva" charset="0"/>
        </a:defRPr>
      </a:lvl3pPr>
      <a:lvl4pPr algn="ctr" defTabSz="457200" rtl="0" fontAlgn="base">
        <a:spcBef>
          <a:spcPct val="0"/>
        </a:spcBef>
        <a:spcAft>
          <a:spcPct val="0"/>
        </a:spcAft>
        <a:defRPr sz="4400">
          <a:solidFill>
            <a:schemeClr val="tx1"/>
          </a:solidFill>
          <a:latin typeface="Calibri" charset="0"/>
          <a:ea typeface="Geneva" charset="0"/>
          <a:cs typeface="Geneva" charset="0"/>
        </a:defRPr>
      </a:lvl4pPr>
      <a:lvl5pPr algn="ctr" defTabSz="457200" rtl="0" fontAlgn="base">
        <a:spcBef>
          <a:spcPct val="0"/>
        </a:spcBef>
        <a:spcAft>
          <a:spcPct val="0"/>
        </a:spcAft>
        <a:defRPr sz="4400">
          <a:solidFill>
            <a:schemeClr val="tx1"/>
          </a:solidFill>
          <a:latin typeface="Calibri" charset="0"/>
          <a:ea typeface="Geneva" charset="0"/>
          <a:cs typeface="Geneva" charset="0"/>
        </a:defRPr>
      </a:lvl5pPr>
      <a:lvl6pPr marL="457200" algn="ctr" defTabSz="457200" rtl="0" fontAlgn="base">
        <a:spcBef>
          <a:spcPct val="0"/>
        </a:spcBef>
        <a:spcAft>
          <a:spcPct val="0"/>
        </a:spcAft>
        <a:defRPr sz="4400">
          <a:solidFill>
            <a:schemeClr val="tx1"/>
          </a:solidFill>
          <a:latin typeface="Calibri" charset="0"/>
          <a:ea typeface="Geneva" charset="0"/>
          <a:cs typeface="Geneva" charset="0"/>
        </a:defRPr>
      </a:lvl6pPr>
      <a:lvl7pPr marL="914400" algn="ctr" defTabSz="457200" rtl="0" fontAlgn="base">
        <a:spcBef>
          <a:spcPct val="0"/>
        </a:spcBef>
        <a:spcAft>
          <a:spcPct val="0"/>
        </a:spcAft>
        <a:defRPr sz="4400">
          <a:solidFill>
            <a:schemeClr val="tx1"/>
          </a:solidFill>
          <a:latin typeface="Calibri" charset="0"/>
          <a:ea typeface="Geneva" charset="0"/>
          <a:cs typeface="Geneva" charset="0"/>
        </a:defRPr>
      </a:lvl7pPr>
      <a:lvl8pPr marL="1371600" algn="ctr" defTabSz="457200" rtl="0" fontAlgn="base">
        <a:spcBef>
          <a:spcPct val="0"/>
        </a:spcBef>
        <a:spcAft>
          <a:spcPct val="0"/>
        </a:spcAft>
        <a:defRPr sz="4400">
          <a:solidFill>
            <a:schemeClr val="tx1"/>
          </a:solidFill>
          <a:latin typeface="Calibri" charset="0"/>
          <a:ea typeface="Geneva" charset="0"/>
          <a:cs typeface="Geneva" charset="0"/>
        </a:defRPr>
      </a:lvl8pPr>
      <a:lvl9pPr marL="1828800" algn="ctr" defTabSz="457200" rtl="0" fontAlgn="base">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docs.dunescience.org/cgi-bin/private/RetrieveFile?docid=649" TargetMode="External"/><Relationship Id="rId2" Type="http://schemas.openxmlformats.org/officeDocument/2006/relationships/hyperlink" Target="https://docs.dunescience.org/cgi-bin/private/RetrieveFile?docid=291&amp;extension=pdf&amp;asof=2021-01-13" TargetMode="External"/><Relationship Id="rId1" Type="http://schemas.openxmlformats.org/officeDocument/2006/relationships/slideLayout" Target="../slideLayouts/slideLayout2.xml"/><Relationship Id="rId6" Type="http://schemas.openxmlformats.org/officeDocument/2006/relationships/hyperlink" Target="http://docs.dunescience.org:8080/cgi-bin/ShowDocument?docid=567" TargetMode="External"/><Relationship Id="rId5" Type="http://schemas.openxmlformats.org/officeDocument/2006/relationships/hyperlink" Target="http://docs.dunescience.org/cgi-bin/private/RetrieveFile?docid=590&amp;extension=pdf&amp;asof=2021-01-13" TargetMode="External"/><Relationship Id="rId4" Type="http://schemas.openxmlformats.org/officeDocument/2006/relationships/hyperlink" Target="https://docs.dunescience.org/cgi-bin/private/RetrieveFile?docid=649&amp;extension=pdf&amp;asof=2021-01-13"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p:txBody>
          <a:bodyPr/>
          <a:lstStyle/>
          <a:p>
            <a:r>
              <a:rPr lang="en-US" dirty="0"/>
              <a:t>DUNE Near Site Integration ESH </a:t>
            </a:r>
          </a:p>
        </p:txBody>
      </p:sp>
      <p:sp>
        <p:nvSpPr>
          <p:cNvPr id="6146" name="Text Placeholder 2"/>
          <p:cNvSpPr>
            <a:spLocks noGrp="1"/>
          </p:cNvSpPr>
          <p:nvPr>
            <p:ph type="body" sz="quarter" idx="10"/>
          </p:nvPr>
        </p:nvSpPr>
        <p:spPr/>
        <p:txBody>
          <a:bodyPr/>
          <a:lstStyle/>
          <a:p>
            <a:r>
              <a:rPr lang="en-US" dirty="0"/>
              <a:t>Michael Andrews/Duane Newhart</a:t>
            </a:r>
          </a:p>
          <a:p>
            <a:r>
              <a:rPr lang="en-US" dirty="0"/>
              <a:t>Near Site Integration Workshop</a:t>
            </a:r>
          </a:p>
          <a:p>
            <a:r>
              <a:rPr lang="en-US" dirty="0"/>
              <a:t>16 March 2021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4" name="Footer Placeholder 3"/>
          <p:cNvSpPr>
            <a:spLocks noGrp="1"/>
          </p:cNvSpPr>
          <p:nvPr>
            <p:ph type="ftr" sz="quarter" idx="11"/>
          </p:nvPr>
        </p:nvSpPr>
        <p:spPr/>
        <p:txBody>
          <a:bodyPr/>
          <a:lstStyle/>
          <a:p>
            <a:r>
              <a:rPr lang="en-US"/>
              <a:t>Andrews | NS Integration Workshop</a:t>
            </a:r>
            <a:endParaRPr lang="en-US" dirty="0"/>
          </a:p>
        </p:txBody>
      </p:sp>
      <p:sp>
        <p:nvSpPr>
          <p:cNvPr id="5" name="Slide Number Placeholder 4"/>
          <p:cNvSpPr>
            <a:spLocks noGrp="1"/>
          </p:cNvSpPr>
          <p:nvPr>
            <p:ph type="sldNum" sz="quarter" idx="12"/>
          </p:nvPr>
        </p:nvSpPr>
        <p:spPr/>
        <p:txBody>
          <a:bodyPr/>
          <a:lstStyle/>
          <a:p>
            <a:fld id="{0C39C72E-2A13-EB4D-AD45-6D4E6ACAED8D}" type="slidenum">
              <a:rPr lang="en-US" smtClean="0"/>
              <a:pPr/>
              <a:t>2</a:t>
            </a:fld>
            <a:endParaRPr lang="en-US" dirty="0"/>
          </a:p>
        </p:txBody>
      </p:sp>
      <p:sp>
        <p:nvSpPr>
          <p:cNvPr id="6" name="Content Placeholder 5"/>
          <p:cNvSpPr>
            <a:spLocks noGrp="1"/>
          </p:cNvSpPr>
          <p:nvPr>
            <p:ph idx="13"/>
          </p:nvPr>
        </p:nvSpPr>
        <p:spPr/>
        <p:txBody>
          <a:bodyPr/>
          <a:lstStyle/>
          <a:p>
            <a:r>
              <a:rPr lang="en-GB" sz="2000" dirty="0"/>
              <a:t>Near Site ESH Plan</a:t>
            </a:r>
          </a:p>
          <a:p>
            <a:r>
              <a:rPr lang="en-GB" sz="2000" dirty="0"/>
              <a:t>ESH Support</a:t>
            </a:r>
          </a:p>
          <a:p>
            <a:r>
              <a:rPr lang="en-GB" sz="2000" dirty="0"/>
              <a:t>General Site Access</a:t>
            </a:r>
          </a:p>
          <a:p>
            <a:r>
              <a:rPr lang="en-GB" sz="2000" dirty="0"/>
              <a:t>ESH Training</a:t>
            </a:r>
          </a:p>
        </p:txBody>
      </p:sp>
      <p:sp>
        <p:nvSpPr>
          <p:cNvPr id="3" name="Date Placeholder 2"/>
          <p:cNvSpPr>
            <a:spLocks noGrp="1"/>
          </p:cNvSpPr>
          <p:nvPr>
            <p:ph type="dt" sz="half" idx="2"/>
          </p:nvPr>
        </p:nvSpPr>
        <p:spPr/>
        <p:txBody>
          <a:bodyPr/>
          <a:lstStyle/>
          <a:p>
            <a:r>
              <a:rPr lang="en-US"/>
              <a:t>16 March 21</a:t>
            </a:r>
            <a:endParaRPr lang="en-US" dirty="0"/>
          </a:p>
        </p:txBody>
      </p:sp>
    </p:spTree>
    <p:extLst>
      <p:ext uri="{BB962C8B-B14F-4D97-AF65-F5344CB8AC3E}">
        <p14:creationId xmlns:p14="http://schemas.microsoft.com/office/powerpoint/2010/main" val="993413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B0001AC8-1D8F-4355-8123-C81188206ADD}"/>
              </a:ext>
            </a:extLst>
          </p:cNvPr>
          <p:cNvSpPr>
            <a:spLocks noGrp="1"/>
          </p:cNvSpPr>
          <p:nvPr>
            <p:ph type="title"/>
          </p:nvPr>
        </p:nvSpPr>
        <p:spPr/>
        <p:txBody>
          <a:bodyPr/>
          <a:lstStyle/>
          <a:p>
            <a:r>
              <a:rPr lang="en-US" dirty="0"/>
              <a:t>Near Site Integration ESH Plan</a:t>
            </a:r>
          </a:p>
        </p:txBody>
      </p:sp>
      <p:sp>
        <p:nvSpPr>
          <p:cNvPr id="3" name="Footer Placeholder 2">
            <a:extLst>
              <a:ext uri="{FF2B5EF4-FFF2-40B4-BE49-F238E27FC236}">
                <a16:creationId xmlns:a16="http://schemas.microsoft.com/office/drawing/2014/main" id="{5AF6E477-01F8-42EB-ADEB-AE40774B6D8F}"/>
              </a:ext>
            </a:extLst>
          </p:cNvPr>
          <p:cNvSpPr>
            <a:spLocks noGrp="1"/>
          </p:cNvSpPr>
          <p:nvPr>
            <p:ph type="ftr" sz="quarter" idx="11"/>
          </p:nvPr>
        </p:nvSpPr>
        <p:spPr/>
        <p:txBody>
          <a:bodyPr/>
          <a:lstStyle/>
          <a:p>
            <a:pPr>
              <a:defRPr/>
            </a:pPr>
            <a:r>
              <a:rPr lang="en-US"/>
              <a:t>Andrews | NS Integration Workshop</a:t>
            </a:r>
          </a:p>
        </p:txBody>
      </p:sp>
      <p:sp>
        <p:nvSpPr>
          <p:cNvPr id="4" name="Slide Number Placeholder 3">
            <a:extLst>
              <a:ext uri="{FF2B5EF4-FFF2-40B4-BE49-F238E27FC236}">
                <a16:creationId xmlns:a16="http://schemas.microsoft.com/office/drawing/2014/main" id="{3DFB11F1-8A37-43EE-B039-9814B410703D}"/>
              </a:ext>
            </a:extLst>
          </p:cNvPr>
          <p:cNvSpPr>
            <a:spLocks noGrp="1"/>
          </p:cNvSpPr>
          <p:nvPr>
            <p:ph type="sldNum" sz="quarter" idx="12"/>
          </p:nvPr>
        </p:nvSpPr>
        <p:spPr/>
        <p:txBody>
          <a:bodyPr/>
          <a:lstStyle/>
          <a:p>
            <a:pPr>
              <a:defRPr/>
            </a:pPr>
            <a:fld id="{98AA3EDC-84CE-5D44-955B-22A59AD27526}" type="slidenum">
              <a:rPr lang="en-US" smtClean="0"/>
              <a:pPr>
                <a:defRPr/>
              </a:pPr>
              <a:t>3</a:t>
            </a:fld>
            <a:endParaRPr lang="en-US" dirty="0"/>
          </a:p>
        </p:txBody>
      </p:sp>
      <p:sp>
        <p:nvSpPr>
          <p:cNvPr id="9" name="Content Placeholder 8">
            <a:extLst>
              <a:ext uri="{FF2B5EF4-FFF2-40B4-BE49-F238E27FC236}">
                <a16:creationId xmlns:a16="http://schemas.microsoft.com/office/drawing/2014/main" id="{3061ADE4-E960-45E9-8C34-8E8215015868}"/>
              </a:ext>
            </a:extLst>
          </p:cNvPr>
          <p:cNvSpPr>
            <a:spLocks noGrp="1"/>
          </p:cNvSpPr>
          <p:nvPr>
            <p:ph idx="13"/>
          </p:nvPr>
        </p:nvSpPr>
        <p:spPr>
          <a:xfrm>
            <a:off x="609600" y="1001878"/>
            <a:ext cx="11057467" cy="5083010"/>
          </a:xfrm>
        </p:spPr>
        <p:txBody>
          <a:bodyPr/>
          <a:lstStyle/>
          <a:p>
            <a:r>
              <a:rPr lang="en-US" dirty="0"/>
              <a:t>The plan will identify safe workplace requirements for users, that require personnel to perform installation activities at Near Site, to assure compliance with FNAL, DOE orders, federal and state regulations. Will also establish Stop Work Authority for all personnel. </a:t>
            </a:r>
          </a:p>
          <a:p>
            <a:pPr lvl="1"/>
            <a:r>
              <a:rPr lang="en-US" dirty="0"/>
              <a:t>Site &amp; facility access</a:t>
            </a:r>
          </a:p>
          <a:p>
            <a:pPr lvl="1"/>
            <a:r>
              <a:rPr lang="en-US" dirty="0"/>
              <a:t>Emergency management</a:t>
            </a:r>
          </a:p>
          <a:p>
            <a:pPr lvl="1"/>
            <a:r>
              <a:rPr lang="en-US" dirty="0"/>
              <a:t>Fire protection, life safety, &amp; ODH</a:t>
            </a:r>
          </a:p>
          <a:p>
            <a:pPr lvl="1"/>
            <a:r>
              <a:rPr lang="en-US" dirty="0"/>
              <a:t>ESH Training</a:t>
            </a:r>
          </a:p>
          <a:p>
            <a:pPr lvl="1"/>
            <a:r>
              <a:rPr lang="en-US" dirty="0"/>
              <a:t>Personnel protective equipment</a:t>
            </a:r>
          </a:p>
          <a:p>
            <a:pPr lvl="1"/>
            <a:r>
              <a:rPr lang="en-US" dirty="0"/>
              <a:t>Work planning &amp; controls</a:t>
            </a:r>
          </a:p>
          <a:p>
            <a:pPr lvl="2"/>
            <a:r>
              <a:rPr lang="en-US" b="1" dirty="0"/>
              <a:t>Hazard Analysis </a:t>
            </a:r>
          </a:p>
          <a:p>
            <a:pPr lvl="1"/>
            <a:r>
              <a:rPr lang="en-US" dirty="0"/>
              <a:t>Material handling</a:t>
            </a:r>
          </a:p>
          <a:p>
            <a:pPr lvl="2"/>
            <a:r>
              <a:rPr lang="en-US" b="1" dirty="0"/>
              <a:t>Lift Plans</a:t>
            </a:r>
          </a:p>
          <a:p>
            <a:pPr lvl="1"/>
            <a:r>
              <a:rPr lang="en-US" dirty="0"/>
              <a:t>Installation &amp; operational readiness</a:t>
            </a:r>
          </a:p>
          <a:p>
            <a:endParaRPr lang="en-US" dirty="0"/>
          </a:p>
        </p:txBody>
      </p:sp>
      <p:sp>
        <p:nvSpPr>
          <p:cNvPr id="7" name="Date Placeholder 6">
            <a:extLst>
              <a:ext uri="{FF2B5EF4-FFF2-40B4-BE49-F238E27FC236}">
                <a16:creationId xmlns:a16="http://schemas.microsoft.com/office/drawing/2014/main" id="{B34A1927-B2B8-44DB-8789-9B12549BDB10}"/>
              </a:ext>
            </a:extLst>
          </p:cNvPr>
          <p:cNvSpPr>
            <a:spLocks noGrp="1"/>
          </p:cNvSpPr>
          <p:nvPr>
            <p:ph type="dt" sz="half" idx="2"/>
          </p:nvPr>
        </p:nvSpPr>
        <p:spPr/>
        <p:txBody>
          <a:bodyPr/>
          <a:lstStyle/>
          <a:p>
            <a:pPr>
              <a:defRPr/>
            </a:pPr>
            <a:r>
              <a:rPr lang="en-US"/>
              <a:t>16 March 21</a:t>
            </a:r>
            <a:endParaRPr lang="en-US" dirty="0"/>
          </a:p>
        </p:txBody>
      </p:sp>
    </p:spTree>
    <p:extLst>
      <p:ext uri="{BB962C8B-B14F-4D97-AF65-F5344CB8AC3E}">
        <p14:creationId xmlns:p14="http://schemas.microsoft.com/office/powerpoint/2010/main" val="866051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5428329-076F-4ED4-BCFC-241906CE9243}"/>
              </a:ext>
            </a:extLst>
          </p:cNvPr>
          <p:cNvSpPr>
            <a:spLocks noGrp="1"/>
          </p:cNvSpPr>
          <p:nvPr>
            <p:ph type="title"/>
          </p:nvPr>
        </p:nvSpPr>
        <p:spPr/>
        <p:txBody>
          <a:bodyPr/>
          <a:lstStyle/>
          <a:p>
            <a:r>
              <a:rPr lang="en-US" dirty="0"/>
              <a:t>Joint Project Office ESH Staffing</a:t>
            </a:r>
          </a:p>
        </p:txBody>
      </p:sp>
      <p:sp>
        <p:nvSpPr>
          <p:cNvPr id="3" name="Footer Placeholder 2">
            <a:extLst>
              <a:ext uri="{FF2B5EF4-FFF2-40B4-BE49-F238E27FC236}">
                <a16:creationId xmlns:a16="http://schemas.microsoft.com/office/drawing/2014/main" id="{6FA95D64-794A-4145-B5EE-8713F0093759}"/>
              </a:ext>
            </a:extLst>
          </p:cNvPr>
          <p:cNvSpPr>
            <a:spLocks noGrp="1"/>
          </p:cNvSpPr>
          <p:nvPr>
            <p:ph type="ftr" sz="quarter" idx="14"/>
          </p:nvPr>
        </p:nvSpPr>
        <p:spPr/>
        <p:txBody>
          <a:bodyPr/>
          <a:lstStyle/>
          <a:p>
            <a:pPr>
              <a:defRPr/>
            </a:pPr>
            <a:r>
              <a:rPr lang="en-US"/>
              <a:t>Andrews | NS Integration Workshop</a:t>
            </a:r>
          </a:p>
        </p:txBody>
      </p:sp>
      <p:sp>
        <p:nvSpPr>
          <p:cNvPr id="4" name="Slide Number Placeholder 3">
            <a:extLst>
              <a:ext uri="{FF2B5EF4-FFF2-40B4-BE49-F238E27FC236}">
                <a16:creationId xmlns:a16="http://schemas.microsoft.com/office/drawing/2014/main" id="{8D54A45F-ADFA-4270-841B-CBE33758BDD3}"/>
              </a:ext>
            </a:extLst>
          </p:cNvPr>
          <p:cNvSpPr>
            <a:spLocks noGrp="1"/>
          </p:cNvSpPr>
          <p:nvPr>
            <p:ph type="sldNum" sz="quarter" idx="15"/>
          </p:nvPr>
        </p:nvSpPr>
        <p:spPr/>
        <p:txBody>
          <a:bodyPr/>
          <a:lstStyle/>
          <a:p>
            <a:pPr>
              <a:defRPr/>
            </a:pPr>
            <a:fld id="{98AA3EDC-84CE-5D44-955B-22A59AD27526}" type="slidenum">
              <a:rPr lang="en-US" smtClean="0"/>
              <a:pPr>
                <a:defRPr/>
              </a:pPr>
              <a:t>4</a:t>
            </a:fld>
            <a:endParaRPr lang="en-US"/>
          </a:p>
        </p:txBody>
      </p:sp>
      <p:pic>
        <p:nvPicPr>
          <p:cNvPr id="10" name="Content Placeholder 9">
            <a:extLst>
              <a:ext uri="{FF2B5EF4-FFF2-40B4-BE49-F238E27FC236}">
                <a16:creationId xmlns:a16="http://schemas.microsoft.com/office/drawing/2014/main" id="{6008731D-6F7D-4945-864A-A78055C14A99}"/>
              </a:ext>
            </a:extLst>
          </p:cNvPr>
          <p:cNvPicPr>
            <a:picLocks noGrp="1" noChangeAspect="1"/>
          </p:cNvPicPr>
          <p:nvPr>
            <p:ph idx="16"/>
          </p:nvPr>
        </p:nvPicPr>
        <p:blipFill>
          <a:blip r:embed="rId2"/>
          <a:stretch>
            <a:fillRect/>
          </a:stretch>
        </p:blipFill>
        <p:spPr>
          <a:xfrm>
            <a:off x="6335272" y="2070750"/>
            <a:ext cx="5332413" cy="2587667"/>
          </a:xfrm>
          <a:prstGeom prst="rect">
            <a:avLst/>
          </a:prstGeom>
        </p:spPr>
      </p:pic>
      <p:sp>
        <p:nvSpPr>
          <p:cNvPr id="12" name="Content Placeholder 11">
            <a:extLst>
              <a:ext uri="{FF2B5EF4-FFF2-40B4-BE49-F238E27FC236}">
                <a16:creationId xmlns:a16="http://schemas.microsoft.com/office/drawing/2014/main" id="{4101DF0B-0F1E-4C2E-A527-AF703D0ECEFC}"/>
              </a:ext>
            </a:extLst>
          </p:cNvPr>
          <p:cNvSpPr>
            <a:spLocks noGrp="1"/>
          </p:cNvSpPr>
          <p:nvPr>
            <p:ph idx="17"/>
          </p:nvPr>
        </p:nvSpPr>
        <p:spPr>
          <a:xfrm>
            <a:off x="684618" y="1011071"/>
            <a:ext cx="5331795" cy="4846638"/>
          </a:xfrm>
        </p:spPr>
        <p:txBody>
          <a:bodyPr/>
          <a:lstStyle/>
          <a:p>
            <a:pPr lvl="0">
              <a:spcAft>
                <a:spcPts val="1000"/>
              </a:spcAft>
            </a:pPr>
            <a:r>
              <a:rPr lang="en-US" sz="2000" dirty="0"/>
              <a:t>LBNF/DUNE ESH Manager</a:t>
            </a:r>
          </a:p>
          <a:p>
            <a:pPr marL="713232" lvl="1" indent="-265176">
              <a:spcBef>
                <a:spcPts val="0"/>
              </a:spcBef>
              <a:spcAft>
                <a:spcPts val="1000"/>
              </a:spcAft>
              <a:buSzTx/>
              <a:buFont typeface="Arial"/>
              <a:buChar char="•"/>
            </a:pPr>
            <a:r>
              <a:rPr lang="en-US" sz="1800" dirty="0"/>
              <a:t>ESH program management</a:t>
            </a:r>
          </a:p>
          <a:p>
            <a:pPr marL="713232" lvl="1" indent="-265176">
              <a:spcBef>
                <a:spcPts val="0"/>
              </a:spcBef>
              <a:spcAft>
                <a:spcPts val="1000"/>
              </a:spcAft>
              <a:buSzTx/>
              <a:buFont typeface="Arial"/>
              <a:buChar char="•"/>
            </a:pPr>
            <a:r>
              <a:rPr lang="en-US" sz="1800" dirty="0"/>
              <a:t>Fire &amp; life safety discussions with Fermilab AHJ &amp; Systems Integration Manager</a:t>
            </a:r>
          </a:p>
          <a:p>
            <a:pPr marL="713232" lvl="1" indent="-265176">
              <a:spcBef>
                <a:spcPts val="0"/>
              </a:spcBef>
              <a:spcAft>
                <a:spcPts val="1000"/>
              </a:spcAft>
              <a:buSzTx/>
              <a:buFont typeface="Arial"/>
              <a:buChar char="•"/>
            </a:pPr>
            <a:r>
              <a:rPr lang="en-US" sz="1800" dirty="0"/>
              <a:t>Coordination with the JPO Assurance team</a:t>
            </a:r>
          </a:p>
          <a:p>
            <a:pPr lvl="2">
              <a:spcBef>
                <a:spcPts val="300"/>
              </a:spcBef>
              <a:spcAft>
                <a:spcPts val="300"/>
              </a:spcAft>
            </a:pPr>
            <a:r>
              <a:rPr lang="en-US" sz="1400" dirty="0"/>
              <a:t>Regulatory compliance - Code equivalency</a:t>
            </a:r>
            <a:endParaRPr lang="en-US" dirty="0"/>
          </a:p>
          <a:p>
            <a:pPr lvl="0">
              <a:spcAft>
                <a:spcPts val="1000"/>
              </a:spcAft>
            </a:pPr>
            <a:r>
              <a:rPr lang="en-US" sz="2000" dirty="0"/>
              <a:t>DUNE ESH Coordinator</a:t>
            </a:r>
          </a:p>
          <a:p>
            <a:pPr marL="713232" lvl="1" indent="-265176">
              <a:spcBef>
                <a:spcPts val="0"/>
              </a:spcBef>
              <a:spcAft>
                <a:spcPts val="1000"/>
              </a:spcAft>
              <a:buSzTx/>
              <a:buFont typeface="Arial"/>
              <a:buChar char="•"/>
            </a:pPr>
            <a:r>
              <a:rPr lang="en-US" sz="1800" dirty="0"/>
              <a:t>Support for the consortia leads</a:t>
            </a:r>
          </a:p>
          <a:p>
            <a:pPr marL="713232" lvl="1" indent="-265176">
              <a:spcBef>
                <a:spcPts val="0"/>
              </a:spcBef>
              <a:spcAft>
                <a:spcPts val="1000"/>
              </a:spcAft>
              <a:buSzTx/>
              <a:buFont typeface="Arial"/>
              <a:buChar char="•"/>
            </a:pPr>
            <a:r>
              <a:rPr lang="en-US" sz="1800" dirty="0"/>
              <a:t>ESH POC production factories </a:t>
            </a:r>
          </a:p>
          <a:p>
            <a:pPr marL="713232" lvl="1" indent="-265176">
              <a:spcBef>
                <a:spcPts val="0"/>
              </a:spcBef>
              <a:spcAft>
                <a:spcPts val="1000"/>
              </a:spcAft>
              <a:buSzTx/>
              <a:buFont typeface="Arial"/>
              <a:buChar char="•"/>
            </a:pPr>
            <a:r>
              <a:rPr lang="en-US" sz="1800" dirty="0"/>
              <a:t>Provide supplemental field support</a:t>
            </a:r>
          </a:p>
          <a:p>
            <a:pPr lvl="0">
              <a:spcAft>
                <a:spcPts val="1000"/>
              </a:spcAft>
            </a:pPr>
            <a:r>
              <a:rPr lang="en-US" sz="2000" dirty="0"/>
              <a:t>Near Site ESH Coordinator</a:t>
            </a:r>
          </a:p>
          <a:p>
            <a:pPr marL="713232" lvl="1" indent="-265176">
              <a:spcBef>
                <a:spcPts val="0"/>
              </a:spcBef>
              <a:spcAft>
                <a:spcPts val="1000"/>
              </a:spcAft>
              <a:buSzTx/>
              <a:buFont typeface="Arial"/>
              <a:buChar char="•"/>
            </a:pPr>
            <a:r>
              <a:rPr lang="en-US" sz="1800" dirty="0"/>
              <a:t>Daily ESH field support/oversight</a:t>
            </a:r>
          </a:p>
        </p:txBody>
      </p:sp>
      <p:sp>
        <p:nvSpPr>
          <p:cNvPr id="7" name="Date Placeholder 6">
            <a:extLst>
              <a:ext uri="{FF2B5EF4-FFF2-40B4-BE49-F238E27FC236}">
                <a16:creationId xmlns:a16="http://schemas.microsoft.com/office/drawing/2014/main" id="{2B5F24D9-A3D2-4ABD-9ABB-B3C412BAD945}"/>
              </a:ext>
            </a:extLst>
          </p:cNvPr>
          <p:cNvSpPr>
            <a:spLocks noGrp="1"/>
          </p:cNvSpPr>
          <p:nvPr>
            <p:ph type="dt" sz="half" idx="2"/>
          </p:nvPr>
        </p:nvSpPr>
        <p:spPr/>
        <p:txBody>
          <a:bodyPr/>
          <a:lstStyle/>
          <a:p>
            <a:pPr>
              <a:defRPr/>
            </a:pPr>
            <a:r>
              <a:rPr lang="en-US"/>
              <a:t>16 March 21</a:t>
            </a:r>
          </a:p>
        </p:txBody>
      </p:sp>
    </p:spTree>
    <p:extLst>
      <p:ext uri="{BB962C8B-B14F-4D97-AF65-F5344CB8AC3E}">
        <p14:creationId xmlns:p14="http://schemas.microsoft.com/office/powerpoint/2010/main" val="793096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8C55590-9B93-4234-8B9A-18F09BD809CF}"/>
              </a:ext>
            </a:extLst>
          </p:cNvPr>
          <p:cNvSpPr>
            <a:spLocks noGrp="1"/>
          </p:cNvSpPr>
          <p:nvPr>
            <p:ph type="title"/>
          </p:nvPr>
        </p:nvSpPr>
        <p:spPr/>
        <p:txBody>
          <a:bodyPr/>
          <a:lstStyle/>
          <a:p>
            <a:r>
              <a:rPr lang="en-US" dirty="0"/>
              <a:t>ESH Program Integration &amp; Documentation </a:t>
            </a:r>
          </a:p>
        </p:txBody>
      </p:sp>
      <p:sp>
        <p:nvSpPr>
          <p:cNvPr id="3" name="Footer Placeholder 2">
            <a:extLst>
              <a:ext uri="{FF2B5EF4-FFF2-40B4-BE49-F238E27FC236}">
                <a16:creationId xmlns:a16="http://schemas.microsoft.com/office/drawing/2014/main" id="{EF36ABDD-D11E-463C-8A82-F5215DD64E1F}"/>
              </a:ext>
            </a:extLst>
          </p:cNvPr>
          <p:cNvSpPr>
            <a:spLocks noGrp="1"/>
          </p:cNvSpPr>
          <p:nvPr>
            <p:ph type="ftr" sz="quarter" idx="11"/>
          </p:nvPr>
        </p:nvSpPr>
        <p:spPr/>
        <p:txBody>
          <a:bodyPr/>
          <a:lstStyle/>
          <a:p>
            <a:pPr>
              <a:defRPr/>
            </a:pPr>
            <a:r>
              <a:rPr lang="en-US"/>
              <a:t>Andrews | NS Integration Workshop</a:t>
            </a:r>
          </a:p>
        </p:txBody>
      </p:sp>
      <p:sp>
        <p:nvSpPr>
          <p:cNvPr id="4" name="Slide Number Placeholder 3">
            <a:extLst>
              <a:ext uri="{FF2B5EF4-FFF2-40B4-BE49-F238E27FC236}">
                <a16:creationId xmlns:a16="http://schemas.microsoft.com/office/drawing/2014/main" id="{B25F6037-07C0-41AC-B593-57BC8D4680A6}"/>
              </a:ext>
            </a:extLst>
          </p:cNvPr>
          <p:cNvSpPr>
            <a:spLocks noGrp="1"/>
          </p:cNvSpPr>
          <p:nvPr>
            <p:ph type="sldNum" sz="quarter" idx="12"/>
          </p:nvPr>
        </p:nvSpPr>
        <p:spPr/>
        <p:txBody>
          <a:bodyPr/>
          <a:lstStyle/>
          <a:p>
            <a:pPr>
              <a:defRPr/>
            </a:pPr>
            <a:fld id="{98AA3EDC-84CE-5D44-955B-22A59AD27526}" type="slidenum">
              <a:rPr lang="en-US" smtClean="0"/>
              <a:pPr>
                <a:defRPr/>
              </a:pPr>
              <a:t>5</a:t>
            </a:fld>
            <a:endParaRPr lang="en-US" dirty="0"/>
          </a:p>
        </p:txBody>
      </p:sp>
      <p:sp>
        <p:nvSpPr>
          <p:cNvPr id="9" name="Content Placeholder 8">
            <a:extLst>
              <a:ext uri="{FF2B5EF4-FFF2-40B4-BE49-F238E27FC236}">
                <a16:creationId xmlns:a16="http://schemas.microsoft.com/office/drawing/2014/main" id="{E3233950-7FC0-44E8-B975-60782890EA9B}"/>
              </a:ext>
            </a:extLst>
          </p:cNvPr>
          <p:cNvSpPr>
            <a:spLocks noGrp="1"/>
          </p:cNvSpPr>
          <p:nvPr>
            <p:ph idx="13"/>
          </p:nvPr>
        </p:nvSpPr>
        <p:spPr>
          <a:xfrm>
            <a:off x="609600" y="1020927"/>
            <a:ext cx="11057467" cy="5232727"/>
          </a:xfrm>
        </p:spPr>
        <p:txBody>
          <a:bodyPr/>
          <a:lstStyle/>
          <a:p>
            <a:pPr lvl="0">
              <a:spcBef>
                <a:spcPts val="0"/>
              </a:spcBef>
              <a:spcAft>
                <a:spcPts val="1000"/>
              </a:spcAft>
            </a:pPr>
            <a:r>
              <a:rPr lang="en-US" sz="2000" dirty="0"/>
              <a:t>Project ESH documentation – Update to incorporate pandemic hazard</a:t>
            </a:r>
          </a:p>
          <a:p>
            <a:pPr lvl="1">
              <a:spcBef>
                <a:spcPts val="0"/>
              </a:spcBef>
              <a:spcAft>
                <a:spcPts val="1000"/>
              </a:spcAft>
            </a:pPr>
            <a:r>
              <a:rPr lang="en-US" sz="1800" dirty="0">
                <a:hlinkClick r:id="rId2"/>
              </a:rPr>
              <a:t>LBNF/DUNE Integrated Environment, Safety and Health Management Plan</a:t>
            </a:r>
            <a:endParaRPr lang="en-US" sz="1800" dirty="0">
              <a:hlinkClick r:id="rId3"/>
            </a:endParaRPr>
          </a:p>
          <a:p>
            <a:pPr lvl="1">
              <a:spcBef>
                <a:spcPts val="0"/>
              </a:spcBef>
              <a:spcAft>
                <a:spcPts val="1000"/>
              </a:spcAft>
            </a:pPr>
            <a:r>
              <a:rPr lang="en-US" sz="1800" dirty="0">
                <a:hlinkClick r:id="rId4"/>
              </a:rPr>
              <a:t>LBNF/DUNE Hazard Analysis Report</a:t>
            </a:r>
            <a:endParaRPr lang="en-US" sz="1800" dirty="0"/>
          </a:p>
          <a:p>
            <a:pPr lvl="1">
              <a:spcBef>
                <a:spcPts val="0"/>
              </a:spcBef>
              <a:spcAft>
                <a:spcPts val="1000"/>
              </a:spcAft>
            </a:pPr>
            <a:r>
              <a:rPr lang="en-US" sz="1800" dirty="0">
                <a:hlinkClick r:id="rId5"/>
              </a:rPr>
              <a:t>LBNF/DUNE Security Vulnerability Assessment Report</a:t>
            </a:r>
            <a:endParaRPr lang="en-US" sz="1800" dirty="0">
              <a:hlinkClick r:id="rId6"/>
            </a:endParaRPr>
          </a:p>
          <a:p>
            <a:pPr lvl="0">
              <a:spcBef>
                <a:spcPts val="0"/>
              </a:spcBef>
              <a:spcAft>
                <a:spcPts val="1000"/>
              </a:spcAft>
            </a:pPr>
            <a:r>
              <a:rPr lang="en-US" sz="2000" dirty="0"/>
              <a:t>Integration through project management meetings all levels </a:t>
            </a:r>
          </a:p>
          <a:p>
            <a:r>
              <a:rPr lang="en-US" sz="2000" dirty="0"/>
              <a:t>Near Site ODH</a:t>
            </a:r>
          </a:p>
          <a:p>
            <a:pPr lvl="1"/>
            <a:r>
              <a:rPr lang="en-US" sz="1800" dirty="0"/>
              <a:t>Preliminary ODH analysis in development, ODH mitigation strategies identified</a:t>
            </a:r>
          </a:p>
          <a:p>
            <a:pPr lvl="1"/>
            <a:r>
              <a:rPr lang="en-US" sz="1800" dirty="0"/>
              <a:t>Led by Joaquim Prats - Engaged with LBNF Cryogenic Safety panel</a:t>
            </a:r>
          </a:p>
          <a:p>
            <a:pPr lvl="0">
              <a:spcBef>
                <a:spcPts val="0"/>
              </a:spcBef>
              <a:spcAft>
                <a:spcPts val="1000"/>
              </a:spcAft>
            </a:pPr>
            <a:r>
              <a:rPr lang="en-US" sz="2000" dirty="0"/>
              <a:t>Interfaces with major stakeholder organizations</a:t>
            </a:r>
          </a:p>
          <a:p>
            <a:pPr lvl="1">
              <a:spcBef>
                <a:spcPts val="0"/>
              </a:spcBef>
              <a:spcAft>
                <a:spcPts val="1000"/>
              </a:spcAft>
            </a:pPr>
            <a:r>
              <a:rPr lang="en-US" sz="1800" dirty="0"/>
              <a:t>Partner Laboratories and institutions ESH Organizations</a:t>
            </a:r>
          </a:p>
          <a:p>
            <a:pPr lvl="1">
              <a:spcBef>
                <a:spcPts val="0"/>
              </a:spcBef>
              <a:spcAft>
                <a:spcPts val="1000"/>
              </a:spcAft>
            </a:pPr>
            <a:r>
              <a:rPr lang="en-US" sz="1800" dirty="0"/>
              <a:t>Near Site Stakeholders</a:t>
            </a:r>
          </a:p>
          <a:p>
            <a:pPr lvl="2">
              <a:spcBef>
                <a:spcPts val="0"/>
              </a:spcBef>
              <a:spcAft>
                <a:spcPts val="1000"/>
              </a:spcAft>
            </a:pPr>
            <a:r>
              <a:rPr lang="en-US" sz="1600" dirty="0"/>
              <a:t>Fermilab ESH Section – Neutrino Division - FESS-OPS </a:t>
            </a:r>
          </a:p>
          <a:p>
            <a:pPr lvl="1">
              <a:spcBef>
                <a:spcPts val="0"/>
              </a:spcBef>
              <a:spcAft>
                <a:spcPts val="1000"/>
              </a:spcAft>
            </a:pPr>
            <a:r>
              <a:rPr lang="en-US" sz="1800" dirty="0"/>
              <a:t>DOE-Fermilab Site Office</a:t>
            </a:r>
          </a:p>
        </p:txBody>
      </p:sp>
      <p:sp>
        <p:nvSpPr>
          <p:cNvPr id="7" name="Date Placeholder 6">
            <a:extLst>
              <a:ext uri="{FF2B5EF4-FFF2-40B4-BE49-F238E27FC236}">
                <a16:creationId xmlns:a16="http://schemas.microsoft.com/office/drawing/2014/main" id="{7A061CBB-CA4D-4326-886E-955FDF5BE39F}"/>
              </a:ext>
            </a:extLst>
          </p:cNvPr>
          <p:cNvSpPr>
            <a:spLocks noGrp="1"/>
          </p:cNvSpPr>
          <p:nvPr>
            <p:ph type="dt" sz="half" idx="2"/>
          </p:nvPr>
        </p:nvSpPr>
        <p:spPr/>
        <p:txBody>
          <a:bodyPr/>
          <a:lstStyle/>
          <a:p>
            <a:pPr>
              <a:defRPr/>
            </a:pPr>
            <a:r>
              <a:rPr lang="en-US"/>
              <a:t>16 March 21</a:t>
            </a:r>
            <a:endParaRPr lang="en-US" dirty="0"/>
          </a:p>
        </p:txBody>
      </p:sp>
    </p:spTree>
    <p:extLst>
      <p:ext uri="{BB962C8B-B14F-4D97-AF65-F5344CB8AC3E}">
        <p14:creationId xmlns:p14="http://schemas.microsoft.com/office/powerpoint/2010/main" val="3618691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AEC9EE0F-2793-48D3-9C98-1EC63E573D82}"/>
              </a:ext>
            </a:extLst>
          </p:cNvPr>
          <p:cNvSpPr>
            <a:spLocks noGrp="1"/>
          </p:cNvSpPr>
          <p:nvPr>
            <p:ph type="title"/>
          </p:nvPr>
        </p:nvSpPr>
        <p:spPr/>
        <p:txBody>
          <a:bodyPr/>
          <a:lstStyle/>
          <a:p>
            <a:r>
              <a:rPr lang="en-US" dirty="0"/>
              <a:t>Fermilab General Site Access &amp; Training </a:t>
            </a:r>
          </a:p>
        </p:txBody>
      </p:sp>
      <p:sp>
        <p:nvSpPr>
          <p:cNvPr id="3" name="Footer Placeholder 2">
            <a:extLst>
              <a:ext uri="{FF2B5EF4-FFF2-40B4-BE49-F238E27FC236}">
                <a16:creationId xmlns:a16="http://schemas.microsoft.com/office/drawing/2014/main" id="{E627077A-81C2-41E7-85E1-55A212B61FCE}"/>
              </a:ext>
            </a:extLst>
          </p:cNvPr>
          <p:cNvSpPr>
            <a:spLocks noGrp="1"/>
          </p:cNvSpPr>
          <p:nvPr>
            <p:ph type="ftr" sz="quarter" idx="11"/>
          </p:nvPr>
        </p:nvSpPr>
        <p:spPr/>
        <p:txBody>
          <a:bodyPr/>
          <a:lstStyle/>
          <a:p>
            <a:pPr>
              <a:defRPr/>
            </a:pPr>
            <a:r>
              <a:rPr lang="en-US"/>
              <a:t>Andrews | NS Integration Workshop</a:t>
            </a:r>
          </a:p>
        </p:txBody>
      </p:sp>
      <p:sp>
        <p:nvSpPr>
          <p:cNvPr id="4" name="Slide Number Placeholder 3">
            <a:extLst>
              <a:ext uri="{FF2B5EF4-FFF2-40B4-BE49-F238E27FC236}">
                <a16:creationId xmlns:a16="http://schemas.microsoft.com/office/drawing/2014/main" id="{3A89D3BD-2487-44C2-8DAB-B30F5D70B7D0}"/>
              </a:ext>
            </a:extLst>
          </p:cNvPr>
          <p:cNvSpPr>
            <a:spLocks noGrp="1"/>
          </p:cNvSpPr>
          <p:nvPr>
            <p:ph type="sldNum" sz="quarter" idx="12"/>
          </p:nvPr>
        </p:nvSpPr>
        <p:spPr/>
        <p:txBody>
          <a:bodyPr/>
          <a:lstStyle/>
          <a:p>
            <a:pPr>
              <a:defRPr/>
            </a:pPr>
            <a:fld id="{98AA3EDC-84CE-5D44-955B-22A59AD27526}" type="slidenum">
              <a:rPr lang="en-US" smtClean="0"/>
              <a:pPr>
                <a:defRPr/>
              </a:pPr>
              <a:t>6</a:t>
            </a:fld>
            <a:endParaRPr lang="en-US" dirty="0"/>
          </a:p>
        </p:txBody>
      </p:sp>
      <p:sp>
        <p:nvSpPr>
          <p:cNvPr id="9" name="Content Placeholder 8">
            <a:extLst>
              <a:ext uri="{FF2B5EF4-FFF2-40B4-BE49-F238E27FC236}">
                <a16:creationId xmlns:a16="http://schemas.microsoft.com/office/drawing/2014/main" id="{2E7815CA-12EE-468C-AEB5-95B969A40387}"/>
              </a:ext>
            </a:extLst>
          </p:cNvPr>
          <p:cNvSpPr>
            <a:spLocks noGrp="1"/>
          </p:cNvSpPr>
          <p:nvPr>
            <p:ph idx="13"/>
          </p:nvPr>
        </p:nvSpPr>
        <p:spPr>
          <a:xfrm>
            <a:off x="609600" y="1005680"/>
            <a:ext cx="11057467" cy="5273625"/>
          </a:xfrm>
        </p:spPr>
        <p:txBody>
          <a:bodyPr>
            <a:normAutofit/>
          </a:bodyPr>
          <a:lstStyle/>
          <a:p>
            <a:pPr marL="255905" indent="-264795"/>
            <a:r>
              <a:rPr lang="en-US" dirty="0"/>
              <a:t>Site access requirements </a:t>
            </a:r>
          </a:p>
          <a:p>
            <a:pPr marL="319913" lvl="1" indent="-264795"/>
            <a:r>
              <a:rPr lang="en-US" dirty="0"/>
              <a:t>User Registration (Visa holders may more)</a:t>
            </a:r>
          </a:p>
          <a:p>
            <a:pPr marL="639953" lvl="2" indent="-264795"/>
            <a:r>
              <a:rPr lang="en-US" dirty="0"/>
              <a:t>FNAL User training</a:t>
            </a:r>
          </a:p>
          <a:p>
            <a:pPr marL="914273" lvl="3" indent="-264795"/>
            <a:r>
              <a:rPr lang="en-US" dirty="0"/>
              <a:t>Site ESH Requirements</a:t>
            </a:r>
          </a:p>
          <a:p>
            <a:pPr marL="914273" lvl="3" indent="-264795"/>
            <a:r>
              <a:rPr lang="en-US" dirty="0"/>
              <a:t>Emergency Response</a:t>
            </a:r>
          </a:p>
          <a:p>
            <a:pPr marL="319913" lvl="1" indent="-264795"/>
            <a:r>
              <a:rPr lang="en-US" dirty="0"/>
              <a:t>On-line FNAL ID process </a:t>
            </a:r>
          </a:p>
          <a:p>
            <a:pPr marL="319913" lvl="1" indent="-264795"/>
            <a:r>
              <a:rPr lang="en-US" dirty="0"/>
              <a:t>Individual Training Needs Assessment (ITNA)</a:t>
            </a:r>
          </a:p>
          <a:p>
            <a:pPr marL="639953" lvl="2" indent="-264795"/>
            <a:r>
              <a:rPr lang="en-US" dirty="0"/>
              <a:t>Supervisor completes the training needs analysis for individual</a:t>
            </a:r>
          </a:p>
          <a:p>
            <a:pPr marL="914273" lvl="3" indent="-264795"/>
            <a:r>
              <a:rPr lang="en-US" dirty="0">
                <a:cs typeface="Helvetica"/>
              </a:rPr>
              <a:t>Work planning &amp; Controls (HA’s)</a:t>
            </a:r>
          </a:p>
          <a:p>
            <a:pPr marL="914273" lvl="3" indent="-264795"/>
            <a:r>
              <a:rPr lang="en-US" dirty="0">
                <a:cs typeface="Helvetica"/>
              </a:rPr>
              <a:t>Fall protection</a:t>
            </a:r>
          </a:p>
          <a:p>
            <a:pPr marL="914273" lvl="3" indent="-264795"/>
            <a:r>
              <a:rPr lang="en-US" dirty="0">
                <a:cs typeface="Helvetica"/>
              </a:rPr>
              <a:t>Aerial lift operation</a:t>
            </a:r>
          </a:p>
          <a:p>
            <a:pPr marL="914273" lvl="3" indent="-264795"/>
            <a:r>
              <a:rPr lang="en-US" dirty="0">
                <a:cs typeface="Helvetica"/>
              </a:rPr>
              <a:t>Confined space</a:t>
            </a:r>
            <a:endParaRPr lang="en-US" dirty="0"/>
          </a:p>
          <a:p>
            <a:pPr marL="914273" lvl="3" indent="-264795"/>
            <a:r>
              <a:rPr lang="en-US" dirty="0">
                <a:cs typeface="Helvetica"/>
              </a:rPr>
              <a:t>DUNE Detector Hall Underground Access training</a:t>
            </a:r>
          </a:p>
          <a:p>
            <a:pPr marL="1142873" lvl="4" indent="-264795"/>
            <a:r>
              <a:rPr lang="en-US" dirty="0">
                <a:cs typeface="Helvetica"/>
              </a:rPr>
              <a:t>Badging in and out on board </a:t>
            </a:r>
          </a:p>
          <a:p>
            <a:pPr marL="1142873" lvl="4" indent="-264795"/>
            <a:r>
              <a:rPr lang="en-US" dirty="0">
                <a:cs typeface="Helvetica"/>
              </a:rPr>
              <a:t>Total occupancy underground (Maximum Limit 46 personnel)</a:t>
            </a:r>
          </a:p>
        </p:txBody>
      </p:sp>
      <p:sp>
        <p:nvSpPr>
          <p:cNvPr id="7" name="Date Placeholder 6">
            <a:extLst>
              <a:ext uri="{FF2B5EF4-FFF2-40B4-BE49-F238E27FC236}">
                <a16:creationId xmlns:a16="http://schemas.microsoft.com/office/drawing/2014/main" id="{1E7CE658-A8E4-48D5-A638-EE60CF70AE10}"/>
              </a:ext>
            </a:extLst>
          </p:cNvPr>
          <p:cNvSpPr>
            <a:spLocks noGrp="1"/>
          </p:cNvSpPr>
          <p:nvPr>
            <p:ph type="dt" sz="half" idx="2"/>
          </p:nvPr>
        </p:nvSpPr>
        <p:spPr/>
        <p:txBody>
          <a:bodyPr/>
          <a:lstStyle/>
          <a:p>
            <a:pPr>
              <a:defRPr/>
            </a:pPr>
            <a:r>
              <a:rPr lang="en-US"/>
              <a:t>16 March 21</a:t>
            </a:r>
            <a:endParaRPr lang="en-US" dirty="0"/>
          </a:p>
        </p:txBody>
      </p:sp>
    </p:spTree>
    <p:extLst>
      <p:ext uri="{BB962C8B-B14F-4D97-AF65-F5344CB8AC3E}">
        <p14:creationId xmlns:p14="http://schemas.microsoft.com/office/powerpoint/2010/main" val="2318467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4" name="Footer Placeholder 3"/>
          <p:cNvSpPr>
            <a:spLocks noGrp="1"/>
          </p:cNvSpPr>
          <p:nvPr>
            <p:ph type="ftr" sz="quarter" idx="11"/>
          </p:nvPr>
        </p:nvSpPr>
        <p:spPr/>
        <p:txBody>
          <a:bodyPr/>
          <a:lstStyle/>
          <a:p>
            <a:r>
              <a:rPr lang="en-US"/>
              <a:t>Andrews | NS Integration Workshop</a:t>
            </a:r>
            <a:endParaRPr lang="en-US" dirty="0"/>
          </a:p>
        </p:txBody>
      </p:sp>
      <p:sp>
        <p:nvSpPr>
          <p:cNvPr id="5" name="Slide Number Placeholder 4"/>
          <p:cNvSpPr>
            <a:spLocks noGrp="1"/>
          </p:cNvSpPr>
          <p:nvPr>
            <p:ph type="sldNum" sz="quarter" idx="12"/>
          </p:nvPr>
        </p:nvSpPr>
        <p:spPr/>
        <p:txBody>
          <a:bodyPr/>
          <a:lstStyle/>
          <a:p>
            <a:fld id="{0C39C72E-2A13-EB4D-AD45-6D4E6ACAED8D}" type="slidenum">
              <a:rPr lang="en-US" smtClean="0"/>
              <a:pPr/>
              <a:t>7</a:t>
            </a:fld>
            <a:endParaRPr lang="en-US" dirty="0"/>
          </a:p>
        </p:txBody>
      </p:sp>
      <p:sp>
        <p:nvSpPr>
          <p:cNvPr id="6" name="Content Placeholder 5"/>
          <p:cNvSpPr>
            <a:spLocks noGrp="1"/>
          </p:cNvSpPr>
          <p:nvPr>
            <p:ph idx="13"/>
          </p:nvPr>
        </p:nvSpPr>
        <p:spPr/>
        <p:txBody>
          <a:bodyPr/>
          <a:lstStyle/>
          <a:p>
            <a:r>
              <a:rPr lang="en-US" dirty="0"/>
              <a:t>Questions???</a:t>
            </a:r>
          </a:p>
        </p:txBody>
      </p:sp>
      <p:sp>
        <p:nvSpPr>
          <p:cNvPr id="3" name="Date Placeholder 2"/>
          <p:cNvSpPr>
            <a:spLocks noGrp="1"/>
          </p:cNvSpPr>
          <p:nvPr>
            <p:ph type="dt" sz="half" idx="2"/>
          </p:nvPr>
        </p:nvSpPr>
        <p:spPr/>
        <p:txBody>
          <a:bodyPr/>
          <a:lstStyle/>
          <a:p>
            <a:r>
              <a:rPr lang="en-US"/>
              <a:t>16 March 21</a:t>
            </a:r>
            <a:endParaRPr lang="en-US" dirty="0"/>
          </a:p>
        </p:txBody>
      </p:sp>
    </p:spTree>
    <p:extLst>
      <p:ext uri="{BB962C8B-B14F-4D97-AF65-F5344CB8AC3E}">
        <p14:creationId xmlns:p14="http://schemas.microsoft.com/office/powerpoint/2010/main" val="2379032541"/>
      </p:ext>
    </p:extLst>
  </p:cSld>
  <p:clrMapOvr>
    <a:masterClrMapping/>
  </p:clrMapOvr>
</p:sld>
</file>

<file path=ppt/theme/theme1.xml><?xml version="1.0" encoding="utf-8"?>
<a:theme xmlns:a="http://schemas.openxmlformats.org/drawingml/2006/main" name="LBNF Template_0512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LBNF Content-Footer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DE136C6823184499040EF32FECB2863" ma:contentTypeVersion="12" ma:contentTypeDescription="Create a new document." ma:contentTypeScope="" ma:versionID="86b5167867d8a0c97ef44d66abf3dbbf">
  <xsd:schema xmlns:xsd="http://www.w3.org/2001/XMLSchema" xmlns:xs="http://www.w3.org/2001/XMLSchema" xmlns:p="http://schemas.microsoft.com/office/2006/metadata/properties" xmlns:ns3="217384e2-1cc7-462a-88d5-a9f0c79de128" xmlns:ns4="47630a84-84bd-4c0e-8a4d-0e925dfde686" targetNamespace="http://schemas.microsoft.com/office/2006/metadata/properties" ma:root="true" ma:fieldsID="7129394e52a3b6990431e8a208151742" ns3:_="" ns4:_="">
    <xsd:import namespace="217384e2-1cc7-462a-88d5-a9f0c79de128"/>
    <xsd:import namespace="47630a84-84bd-4c0e-8a4d-0e925dfde686"/>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7384e2-1cc7-462a-88d5-a9f0c79de1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630a84-84bd-4c0e-8a4d-0e925dfde68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27A5E6C-F377-46F6-A6B0-1C21FABD5206}">
  <ds:schemaRefs>
    <ds:schemaRef ds:uri="http://schemas.microsoft.com/sharepoint/v3/contenttype/forms"/>
  </ds:schemaRefs>
</ds:datastoreItem>
</file>

<file path=customXml/itemProps2.xml><?xml version="1.0" encoding="utf-8"?>
<ds:datastoreItem xmlns:ds="http://schemas.openxmlformats.org/officeDocument/2006/customXml" ds:itemID="{10EE9498-4987-4ACC-B7CE-40D011E21F4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3E240012-EDBE-496F-98B5-AB8D72CB79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7384e2-1cc7-462a-88d5-a9f0c79de128"/>
    <ds:schemaRef ds:uri="47630a84-84bd-4c0e-8a4d-0e925dfde6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42224</TotalTime>
  <Words>406</Words>
  <Application>Microsoft Office PowerPoint</Application>
  <PresentationFormat>Widescreen</PresentationFormat>
  <Paragraphs>85</Paragraphs>
  <Slides>7</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Helvetica</vt:lpstr>
      <vt:lpstr>Lucida Grande</vt:lpstr>
      <vt:lpstr>LBNF Template_051215</vt:lpstr>
      <vt:lpstr>LBNF Content-Footer Theme</vt:lpstr>
      <vt:lpstr>DUNE Near Site Integration ESH </vt:lpstr>
      <vt:lpstr>Outline</vt:lpstr>
      <vt:lpstr>Near Site Integration ESH Plan</vt:lpstr>
      <vt:lpstr>Joint Project Office ESH Staffing</vt:lpstr>
      <vt:lpstr>ESH Program Integration &amp; Documentation </vt:lpstr>
      <vt:lpstr>Fermilab General Site Access &amp; Training </vt:lpstr>
      <vt:lpstr>Summary</vt:lpstr>
    </vt:vector>
  </TitlesOfParts>
  <Company>Sandbox Studio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Sandbox Studio</dc:creator>
  <cp:lastModifiedBy>Michael P Andrews</cp:lastModifiedBy>
  <cp:revision>278</cp:revision>
  <cp:lastPrinted>2015-05-22T11:54:13Z</cp:lastPrinted>
  <dcterms:created xsi:type="dcterms:W3CDTF">2015-04-30T14:29:22Z</dcterms:created>
  <dcterms:modified xsi:type="dcterms:W3CDTF">2021-03-15T20:57:36Z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0x010100FDE136C6823184499040EF32FECB2863</vt:lpwstr>
  </property>
</Properties>
</file>