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805"/>
    <p:restoredTop sz="96159"/>
  </p:normalViewPr>
  <p:slideViewPr>
    <p:cSldViewPr snapToGrid="0" snapToObjects="1">
      <p:cViewPr varScale="1">
        <p:scale>
          <a:sx n="165" d="100"/>
          <a:sy n="165" d="100"/>
        </p:scale>
        <p:origin x="648" y="2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B1DA91-91D0-694F-9836-BBEEC926D639}" type="datetimeFigureOut">
              <a:rPr lang="en-US" smtClean="0"/>
              <a:t>2/5/21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DFC018-DA64-8044-96DE-7A9830526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570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Why are you looking down here? Look back at the slide.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DFC018-DA64-8044-96DE-7A983052668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879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A13ED-DA73-2B44-B3AF-49A557C7FA7F}" type="datetimeFigureOut">
              <a:rPr lang="en-US" smtClean="0"/>
              <a:t>2/5/21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7A68A-6B43-E64A-9A87-310702F5A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282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A13ED-DA73-2B44-B3AF-49A557C7FA7F}" type="datetimeFigureOut">
              <a:rPr lang="en-US" smtClean="0"/>
              <a:t>2/5/21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7A68A-6B43-E64A-9A87-310702F5A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974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A13ED-DA73-2B44-B3AF-49A557C7FA7F}" type="datetimeFigureOut">
              <a:rPr lang="en-US" smtClean="0"/>
              <a:t>2/5/21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7A68A-6B43-E64A-9A87-310702F5A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76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A13ED-DA73-2B44-B3AF-49A557C7FA7F}" type="datetimeFigureOut">
              <a:rPr lang="en-US" smtClean="0"/>
              <a:t>2/5/21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7A68A-6B43-E64A-9A87-310702F5A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907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A13ED-DA73-2B44-B3AF-49A557C7FA7F}" type="datetimeFigureOut">
              <a:rPr lang="en-US" smtClean="0"/>
              <a:t>2/5/21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7A68A-6B43-E64A-9A87-310702F5A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263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A13ED-DA73-2B44-B3AF-49A557C7FA7F}" type="datetimeFigureOut">
              <a:rPr lang="en-US" smtClean="0"/>
              <a:t>2/5/21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7A68A-6B43-E64A-9A87-310702F5A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924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A13ED-DA73-2B44-B3AF-49A557C7FA7F}" type="datetimeFigureOut">
              <a:rPr lang="en-US" smtClean="0"/>
              <a:t>2/5/21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7A68A-6B43-E64A-9A87-310702F5A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423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A13ED-DA73-2B44-B3AF-49A557C7FA7F}" type="datetimeFigureOut">
              <a:rPr lang="en-US" smtClean="0"/>
              <a:t>2/5/21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7A68A-6B43-E64A-9A87-310702F5A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746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A13ED-DA73-2B44-B3AF-49A557C7FA7F}" type="datetimeFigureOut">
              <a:rPr lang="en-US" smtClean="0"/>
              <a:t>2/5/21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7A68A-6B43-E64A-9A87-310702F5A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102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A13ED-DA73-2B44-B3AF-49A557C7FA7F}" type="datetimeFigureOut">
              <a:rPr lang="en-US" smtClean="0"/>
              <a:t>2/5/21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7A68A-6B43-E64A-9A87-310702F5A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578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A13ED-DA73-2B44-B3AF-49A557C7FA7F}" type="datetimeFigureOut">
              <a:rPr lang="en-US" smtClean="0"/>
              <a:t>2/5/21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7A68A-6B43-E64A-9A87-310702F5A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92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A13ED-DA73-2B44-B3AF-49A557C7FA7F}" type="datetimeFigureOut">
              <a:rPr lang="en-US" smtClean="0"/>
              <a:t>2/5/21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07A68A-6B43-E64A-9A87-310702F5A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066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A4A1CD-57D5-394E-A642-D6AEB51CA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91737"/>
          </a:xfrm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3600" b="1" dirty="0"/>
              <a:t>RunCo Report for IOTA/FAST Meeting 02/05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3D1B79-D90A-644B-ADDB-25CEBE957A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2614" y="1016876"/>
            <a:ext cx="8669946" cy="5941484"/>
          </a:xfrm>
        </p:spPr>
        <p:txBody>
          <a:bodyPr>
            <a:normAutofit fontScale="77500" lnSpcReduction="20000"/>
          </a:bodyPr>
          <a:lstStyle/>
          <a:p>
            <a:r>
              <a:rPr lang="en-US" sz="3000" b="1" dirty="0"/>
              <a:t>FAST:</a:t>
            </a:r>
            <a:endParaRPr lang="en-US" sz="3000" dirty="0"/>
          </a:p>
          <a:p>
            <a:pPr lvl="1"/>
            <a:r>
              <a:rPr lang="en-US" sz="2800" b="1" dirty="0" err="1"/>
              <a:t>Linac</a:t>
            </a:r>
            <a:r>
              <a:rPr lang="en-US" sz="2800" b="1" dirty="0"/>
              <a:t>:</a:t>
            </a:r>
            <a:endParaRPr lang="en-US" sz="2800" dirty="0"/>
          </a:p>
          <a:p>
            <a:pPr lvl="2"/>
            <a:r>
              <a:rPr lang="en-US" sz="2400" dirty="0"/>
              <a:t>Beam tuned to HEA</a:t>
            </a:r>
            <a:endParaRPr lang="en-US" sz="2200" dirty="0"/>
          </a:p>
          <a:p>
            <a:pPr lvl="2"/>
            <a:r>
              <a:rPr lang="en-US" sz="2400" dirty="0" err="1"/>
              <a:t>Linac</a:t>
            </a:r>
            <a:r>
              <a:rPr lang="en-US" sz="2400" dirty="0"/>
              <a:t> experimental program restarted (SRW)</a:t>
            </a:r>
          </a:p>
          <a:p>
            <a:pPr lvl="2"/>
            <a:r>
              <a:rPr lang="en-US" sz="2400" dirty="0"/>
              <a:t>CC1 re-conditioned</a:t>
            </a:r>
          </a:p>
          <a:p>
            <a:pPr lvl="1"/>
            <a:r>
              <a:rPr lang="en-US" sz="2800" dirty="0"/>
              <a:t>Tuned up charge to 0.8nC</a:t>
            </a:r>
          </a:p>
          <a:p>
            <a:r>
              <a:rPr lang="en-US" sz="3000" b="1" dirty="0"/>
              <a:t>IOTA:</a:t>
            </a:r>
            <a:r>
              <a:rPr lang="en-US" sz="3000" dirty="0"/>
              <a:t>  Injection achieved  •  Working on 1</a:t>
            </a:r>
            <a:r>
              <a:rPr lang="en-US" sz="3000" baseline="30000" dirty="0"/>
              <a:t>st</a:t>
            </a:r>
            <a:r>
              <a:rPr lang="en-US" sz="3000" dirty="0"/>
              <a:t> turn</a:t>
            </a:r>
          </a:p>
          <a:p>
            <a:pPr lvl="1"/>
            <a:r>
              <a:rPr lang="en-US" sz="2600" dirty="0"/>
              <a:t>LCW PLC not correctly reporting  •  </a:t>
            </a:r>
            <a:r>
              <a:rPr lang="en-US" sz="2600" dirty="0" err="1"/>
              <a:t>Averett</a:t>
            </a:r>
            <a:r>
              <a:rPr lang="en-US" sz="2600" dirty="0"/>
              <a:t> working on it</a:t>
            </a:r>
          </a:p>
          <a:p>
            <a:pPr lvl="1"/>
            <a:r>
              <a:rPr lang="en-US" sz="2600" dirty="0"/>
              <a:t>Some ES magnets still need to be hooked up (sext, trims, etc.)</a:t>
            </a:r>
          </a:p>
          <a:p>
            <a:pPr lvl="2"/>
            <a:r>
              <a:rPr lang="en-US" sz="2200" dirty="0"/>
              <a:t>Installation today???</a:t>
            </a:r>
          </a:p>
          <a:p>
            <a:pPr lvl="1"/>
            <a:r>
              <a:rPr lang="en-US" sz="2600" dirty="0"/>
              <a:t>ES diagnostics need to be installed (dark boxes, etc.)</a:t>
            </a:r>
          </a:p>
          <a:p>
            <a:pPr lvl="1"/>
            <a:r>
              <a:rPr lang="en-US" sz="2600" dirty="0"/>
              <a:t>Kicker timing needs attention  •  Arden working on it</a:t>
            </a:r>
          </a:p>
          <a:p>
            <a:pPr lvl="1"/>
            <a:r>
              <a:rPr lang="en-US" sz="2600" dirty="0"/>
              <a:t>ER IP cabling issues</a:t>
            </a:r>
          </a:p>
          <a:p>
            <a:r>
              <a:rPr lang="en-US" sz="3000" b="1" dirty="0"/>
              <a:t>Cryo:  </a:t>
            </a:r>
            <a:r>
              <a:rPr lang="en-US" sz="3100" dirty="0"/>
              <a:t>@2K </a:t>
            </a:r>
            <a:endParaRPr lang="en-US" sz="3100" i="1" dirty="0"/>
          </a:p>
          <a:p>
            <a:pPr lvl="1"/>
            <a:r>
              <a:rPr lang="en-US" sz="2600" dirty="0"/>
              <a:t>Normal operation  •  CC2 left in the 5-50K regime </a:t>
            </a:r>
          </a:p>
          <a:p>
            <a:r>
              <a:rPr lang="en-US" sz="2600" b="1" dirty="0" err="1"/>
              <a:t>Misc</a:t>
            </a:r>
            <a:r>
              <a:rPr lang="en-US" sz="2600" b="1" dirty="0"/>
              <a:t>:</a:t>
            </a:r>
            <a:r>
              <a:rPr lang="en-US" sz="2600" dirty="0"/>
              <a:t>  </a:t>
            </a:r>
          </a:p>
          <a:p>
            <a:pPr lvl="1"/>
            <a:r>
              <a:rPr lang="en-US" sz="2200" dirty="0"/>
              <a:t>main complex summer Shutdown = end of June</a:t>
            </a:r>
          </a:p>
          <a:p>
            <a:pPr lvl="1"/>
            <a:r>
              <a:rPr lang="en-US" sz="2200" dirty="0"/>
              <a:t>13.8 kV switch/transformer PM sometime in August</a:t>
            </a:r>
          </a:p>
          <a:p>
            <a:r>
              <a:rPr lang="en-US" sz="2600" b="1" dirty="0"/>
              <a:t>FESS</a:t>
            </a:r>
            <a:r>
              <a:rPr lang="en-US" sz="2600" dirty="0"/>
              <a:t>: West boiler rebuild work for next week.</a:t>
            </a:r>
          </a:p>
        </p:txBody>
      </p:sp>
    </p:spTree>
    <p:extLst>
      <p:ext uri="{BB962C8B-B14F-4D97-AF65-F5344CB8AC3E}">
        <p14:creationId xmlns:p14="http://schemas.microsoft.com/office/powerpoint/2010/main" val="1034745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7477</TotalTime>
  <Words>149</Words>
  <Application>Microsoft Macintosh PowerPoint</Application>
  <PresentationFormat>Letter Paper (8.5x11 in)</PresentationFormat>
  <Paragraphs>22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RunCo Report for IOTA/FAST Meeting 02/05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IOTA/FAST: Shutdown for upgrade Shutdown Coordinator: Jamie Santucci</dc:title>
  <dc:creator>James K Santucci</dc:creator>
  <cp:lastModifiedBy>James K Santucci</cp:lastModifiedBy>
  <cp:revision>222</cp:revision>
  <dcterms:created xsi:type="dcterms:W3CDTF">2020-05-08T13:38:44Z</dcterms:created>
  <dcterms:modified xsi:type="dcterms:W3CDTF">2021-02-05T16:30:05Z</dcterms:modified>
</cp:coreProperties>
</file>