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15"/>
  </p:notesMasterIdLst>
  <p:handoutMasterIdLst>
    <p:handoutMasterId r:id="rId16"/>
  </p:handoutMasterIdLst>
  <p:sldIdLst>
    <p:sldId id="294" r:id="rId6"/>
    <p:sldId id="296" r:id="rId7"/>
    <p:sldId id="295" r:id="rId8"/>
    <p:sldId id="297" r:id="rId9"/>
    <p:sldId id="298" r:id="rId10"/>
    <p:sldId id="299" r:id="rId11"/>
    <p:sldId id="300" r:id="rId12"/>
    <p:sldId id="301" r:id="rId13"/>
    <p:sldId id="30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9300"/>
    <a:srgbClr val="FFFB00"/>
    <a:srgbClr val="FF544F"/>
    <a:srgbClr val="01FFFF"/>
    <a:srgbClr val="000000"/>
    <a:srgbClr val="4ACA75"/>
    <a:srgbClr val="E0E0E0"/>
    <a:srgbClr val="FF5350"/>
    <a:srgbClr val="5D8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7" autoAdjust="0"/>
    <p:restoredTop sz="50067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736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377" y="5618074"/>
            <a:ext cx="3144876" cy="1178268"/>
          </a:xfrm>
        </p:spPr>
        <p:txBody>
          <a:bodyPr/>
          <a:lstStyle/>
          <a:p>
            <a:r>
              <a:rPr lang="en-US" sz="1800" dirty="0"/>
              <a:t>Katsuya Yonehara</a:t>
            </a:r>
          </a:p>
          <a:p>
            <a:r>
              <a:rPr lang="en-US" sz="1800" dirty="0"/>
              <a:t>AI Data monitoring</a:t>
            </a:r>
          </a:p>
          <a:p>
            <a:r>
              <a:rPr lang="en-US" sz="1800" dirty="0"/>
              <a:t>2/8/2021</a:t>
            </a:r>
          </a:p>
          <a:p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9377" y="3951841"/>
            <a:ext cx="6757710" cy="1783276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Setup TSD data server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9152A0-0101-6D47-B379-5E19EBEC1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Acquire </a:t>
            </a:r>
            <a:r>
              <a:rPr lang="en-US" dirty="0" err="1"/>
              <a:t>NuMI</a:t>
            </a:r>
            <a:r>
              <a:rPr lang="en-US" dirty="0"/>
              <a:t> target system data from ACNET data logger and store them in the TSD own Linux system (</a:t>
            </a:r>
            <a:r>
              <a:rPr lang="en-US" dirty="0" err="1"/>
              <a:t>thudpucker</a:t>
            </a:r>
            <a:r>
              <a:rPr lang="en-US" dirty="0"/>
              <a:t>)</a:t>
            </a:r>
          </a:p>
          <a:p>
            <a:r>
              <a:rPr lang="en-US" dirty="0"/>
              <a:t>Execute AI/ML python script on </a:t>
            </a:r>
            <a:r>
              <a:rPr lang="en-US" dirty="0" err="1"/>
              <a:t>thudpucker</a:t>
            </a:r>
            <a:endParaRPr lang="en-US" dirty="0"/>
          </a:p>
          <a:p>
            <a:r>
              <a:rPr lang="en-US" dirty="0"/>
              <a:t>Check the beam quality</a:t>
            </a:r>
          </a:p>
          <a:p>
            <a:r>
              <a:rPr lang="en-US" dirty="0"/>
              <a:t>Emit a daily status, or warn an issue to us if it is found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2A3BE-EAFB-1E47-9C7B-94BC855D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686BE-1F59-D24B-B303-B9CC6DA20C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79C0D-0731-CF48-830B-71FF4564C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28C6-9C5A-7748-B2EA-0994E4234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591981-7BFF-8D48-838F-809F65C9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CC0E3-C35D-BF40-9ACE-161AEC4C7B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DD3E9-530F-4648-84D7-15D468008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9948-730F-1A43-B227-3F442DEB4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56E43A-F450-534D-BD5E-7DF5FC414D33}"/>
              </a:ext>
            </a:extLst>
          </p:cNvPr>
          <p:cNvSpPr/>
          <p:nvPr/>
        </p:nvSpPr>
        <p:spPr>
          <a:xfrm>
            <a:off x="546652" y="884583"/>
            <a:ext cx="7961243" cy="4948029"/>
          </a:xfrm>
          <a:prstGeom prst="rect">
            <a:avLst/>
          </a:prstGeom>
          <a:noFill/>
          <a:ln w="635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20AB07-879E-6941-BFE6-2841E8293CDC}"/>
              </a:ext>
            </a:extLst>
          </p:cNvPr>
          <p:cNvSpPr/>
          <p:nvPr/>
        </p:nvSpPr>
        <p:spPr>
          <a:xfrm>
            <a:off x="865199" y="3607014"/>
            <a:ext cx="4162296" cy="96078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6EF71B-5EBE-634E-81F0-5E6B8F73D7B2}"/>
              </a:ext>
            </a:extLst>
          </p:cNvPr>
          <p:cNvSpPr/>
          <p:nvPr/>
        </p:nvSpPr>
        <p:spPr>
          <a:xfrm>
            <a:off x="865200" y="4720197"/>
            <a:ext cx="4162296" cy="960781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4553A-55ED-8D4E-9963-CAC356BD0AE8}"/>
              </a:ext>
            </a:extLst>
          </p:cNvPr>
          <p:cNvSpPr txBox="1"/>
          <p:nvPr/>
        </p:nvSpPr>
        <p:spPr>
          <a:xfrm>
            <a:off x="865199" y="1025387"/>
            <a:ext cx="249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Thudpucker</a:t>
            </a:r>
            <a:r>
              <a:rPr lang="en-US" dirty="0"/>
              <a:t> (local)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52E05-A204-A341-AC10-4417EAB663E0}"/>
              </a:ext>
            </a:extLst>
          </p:cNvPr>
          <p:cNvSpPr txBox="1"/>
          <p:nvPr/>
        </p:nvSpPr>
        <p:spPr>
          <a:xfrm>
            <a:off x="1048777" y="3607014"/>
            <a:ext cx="238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Anaconda3 (host)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814F12-F5BF-0747-B9E1-CFF814BB2568}"/>
              </a:ext>
            </a:extLst>
          </p:cNvPr>
          <p:cNvSpPr txBox="1"/>
          <p:nvPr/>
        </p:nvSpPr>
        <p:spPr>
          <a:xfrm>
            <a:off x="1034141" y="4715182"/>
            <a:ext cx="1667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root6 (host)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CB83D9-DA55-3F41-B998-7E41A4122C36}"/>
              </a:ext>
            </a:extLst>
          </p:cNvPr>
          <p:cNvSpPr txBox="1"/>
          <p:nvPr/>
        </p:nvSpPr>
        <p:spPr>
          <a:xfrm>
            <a:off x="909627" y="1449568"/>
            <a:ext cx="4879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yonehara@thudpucker.fnal.gov</a:t>
            </a:r>
            <a:r>
              <a:rPr lang="en-US" sz="1800" dirty="0"/>
              <a:t>:/home/</a:t>
            </a:r>
            <a:r>
              <a:rPr lang="en-US" sz="1800" dirty="0" err="1"/>
              <a:t>yonehara</a:t>
            </a:r>
            <a:r>
              <a:rPr lang="en-US" sz="1800" dirty="0"/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5BAD2-5603-5D43-A326-869971369ED7}"/>
              </a:ext>
            </a:extLst>
          </p:cNvPr>
          <p:cNvSpPr txBox="1"/>
          <p:nvPr/>
        </p:nvSpPr>
        <p:spPr>
          <a:xfrm>
            <a:off x="1067026" y="3219299"/>
            <a:ext cx="388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or you can execute a docker images like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99E2BB-1EB3-7F41-B70E-1A40F84EB5A5}"/>
              </a:ext>
            </a:extLst>
          </p:cNvPr>
          <p:cNvSpPr txBox="1"/>
          <p:nvPr/>
        </p:nvSpPr>
        <p:spPr>
          <a:xfrm>
            <a:off x="4881587" y="1867784"/>
            <a:ext cx="3268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Xwindow</a:t>
            </a:r>
            <a:r>
              <a:rPr lang="en-US" sz="1800" dirty="0"/>
              <a:t> (need </a:t>
            </a:r>
            <a:r>
              <a:rPr lang="en-US" sz="1800" dirty="0" err="1"/>
              <a:t>XQuartz</a:t>
            </a:r>
            <a:r>
              <a:rPr lang="en-US" sz="1800" dirty="0"/>
              <a:t> for OSX)</a:t>
            </a:r>
          </a:p>
          <a:p>
            <a:r>
              <a:rPr lang="en-US" sz="1800" dirty="0"/>
              <a:t>crontab</a:t>
            </a:r>
          </a:p>
          <a:p>
            <a:r>
              <a:rPr lang="en-US" sz="1800" dirty="0"/>
              <a:t>python</a:t>
            </a:r>
          </a:p>
          <a:p>
            <a:r>
              <a:rPr lang="en-US" sz="1800" dirty="0"/>
              <a:t>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9EC3F-A59D-3149-87FF-4E09254F88F0}"/>
              </a:ext>
            </a:extLst>
          </p:cNvPr>
          <p:cNvSpPr txBox="1"/>
          <p:nvPr/>
        </p:nvSpPr>
        <p:spPr>
          <a:xfrm>
            <a:off x="1048777" y="1864517"/>
            <a:ext cx="397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You can execute standard Linux apps like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8CCBFD-C0AE-B342-BABB-5C64178ACD2B}"/>
              </a:ext>
            </a:extLst>
          </p:cNvPr>
          <p:cNvCxnSpPr>
            <a:cxnSpLocks/>
          </p:cNvCxnSpPr>
          <p:nvPr/>
        </p:nvCxnSpPr>
        <p:spPr>
          <a:xfrm flipV="1">
            <a:off x="5027495" y="3879838"/>
            <a:ext cx="63830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2F41D14-00C3-8B47-91D2-43102216D70F}"/>
              </a:ext>
            </a:extLst>
          </p:cNvPr>
          <p:cNvSpPr txBox="1"/>
          <p:nvPr/>
        </p:nvSpPr>
        <p:spPr>
          <a:xfrm>
            <a:off x="5667099" y="3556672"/>
            <a:ext cx="24636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Save docker outputs on a local file area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77FEC20-8DA2-8447-B196-76445AB1782E}"/>
              </a:ext>
            </a:extLst>
          </p:cNvPr>
          <p:cNvSpPr/>
          <p:nvPr/>
        </p:nvSpPr>
        <p:spPr>
          <a:xfrm>
            <a:off x="5039139" y="4244009"/>
            <a:ext cx="427383" cy="974034"/>
          </a:xfrm>
          <a:custGeom>
            <a:avLst/>
            <a:gdLst>
              <a:gd name="connsiteX0" fmla="*/ 9939 w 427383"/>
              <a:gd name="connsiteY0" fmla="*/ 0 h 974034"/>
              <a:gd name="connsiteX1" fmla="*/ 417444 w 427383"/>
              <a:gd name="connsiteY1" fmla="*/ 0 h 974034"/>
              <a:gd name="connsiteX2" fmla="*/ 427383 w 427383"/>
              <a:gd name="connsiteY2" fmla="*/ 974034 h 974034"/>
              <a:gd name="connsiteX3" fmla="*/ 0 w 427383"/>
              <a:gd name="connsiteY3" fmla="*/ 974034 h 9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383" h="974034">
                <a:moveTo>
                  <a:pt x="9939" y="0"/>
                </a:moveTo>
                <a:lnTo>
                  <a:pt x="417444" y="0"/>
                </a:lnTo>
                <a:lnTo>
                  <a:pt x="427383" y="974034"/>
                </a:lnTo>
                <a:lnTo>
                  <a:pt x="0" y="974034"/>
                </a:lnTo>
              </a:path>
            </a:pathLst>
          </a:custGeom>
          <a:noFill/>
          <a:ln w="28575">
            <a:solidFill>
              <a:srgbClr val="0432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659FF-60FE-9841-A020-85F3DECD4DE7}"/>
              </a:ext>
            </a:extLst>
          </p:cNvPr>
          <p:cNvSpPr txBox="1"/>
          <p:nvPr/>
        </p:nvSpPr>
        <p:spPr>
          <a:xfrm>
            <a:off x="5665798" y="4371476"/>
            <a:ext cx="2463605" cy="646331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And link one docker output to another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A07171-EC55-D449-AC29-A25ADDDC0AB1}"/>
              </a:ext>
            </a:extLst>
          </p:cNvPr>
          <p:cNvSpPr txBox="1"/>
          <p:nvPr/>
        </p:nvSpPr>
        <p:spPr>
          <a:xfrm>
            <a:off x="1074511" y="3995892"/>
            <a:ext cx="22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execute python scripts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AC8D09-FAB1-9344-9C72-ED3A2FFFC676}"/>
              </a:ext>
            </a:extLst>
          </p:cNvPr>
          <p:cNvSpPr txBox="1"/>
          <p:nvPr/>
        </p:nvSpPr>
        <p:spPr>
          <a:xfrm>
            <a:off x="1067026" y="5181862"/>
            <a:ext cx="2025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execute root scripts</a:t>
            </a:r>
          </a:p>
        </p:txBody>
      </p:sp>
    </p:spTree>
    <p:extLst>
      <p:ext uri="{BB962C8B-B14F-4D97-AF65-F5344CB8AC3E}">
        <p14:creationId xmlns:p14="http://schemas.microsoft.com/office/powerpoint/2010/main" val="145377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E866B1-FCED-D74A-AE24-379E36CD2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28677"/>
            <a:ext cx="8672513" cy="5775536"/>
          </a:xfrm>
        </p:spPr>
        <p:txBody>
          <a:bodyPr/>
          <a:lstStyle/>
          <a:p>
            <a:r>
              <a:rPr lang="en-US" dirty="0"/>
              <a:t>docker images</a:t>
            </a:r>
          </a:p>
          <a:p>
            <a:pPr lvl="1"/>
            <a:r>
              <a:rPr lang="en-US" dirty="0"/>
              <a:t>Find what kind of images are installed</a:t>
            </a:r>
          </a:p>
          <a:p>
            <a:r>
              <a:rPr lang="en-US" dirty="0"/>
              <a:t>docker run -it -v "/home/</a:t>
            </a:r>
            <a:r>
              <a:rPr lang="en-US" dirty="0" err="1"/>
              <a:t>yonehara</a:t>
            </a:r>
            <a:r>
              <a:rPr lang="en-US" dirty="0"/>
              <a:t>/test:/home/</a:t>
            </a:r>
            <a:r>
              <a:rPr lang="en-US" dirty="0" err="1"/>
              <a:t>yonehara</a:t>
            </a:r>
            <a:r>
              <a:rPr lang="en-US" dirty="0"/>
              <a:t>/test" saveimage:ver3</a:t>
            </a:r>
          </a:p>
          <a:p>
            <a:pPr lvl="1"/>
            <a:r>
              <a:rPr lang="en-US" dirty="0"/>
              <a:t>Execute an image (saveimage:ver3 which includes the ML packages)</a:t>
            </a:r>
          </a:p>
          <a:p>
            <a:pPr lvl="1"/>
            <a:r>
              <a:rPr lang="en-US" dirty="0"/>
              <a:t>-it is that you can read and write a file in the image</a:t>
            </a:r>
          </a:p>
          <a:p>
            <a:pPr lvl="1"/>
            <a:r>
              <a:rPr lang="en-US" dirty="0"/>
              <a:t>-v is that you can create a volume which links to the local area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host:local</a:t>
            </a:r>
            <a:r>
              <a:rPr lang="en-US" dirty="0"/>
              <a:t>”</a:t>
            </a:r>
          </a:p>
          <a:p>
            <a:pPr marL="457200"/>
            <a:r>
              <a:rPr lang="en-US" dirty="0"/>
              <a:t>In order to exit the image, type </a:t>
            </a:r>
            <a:r>
              <a:rPr lang="en-US" dirty="0" err="1"/>
              <a:t>cntl</a:t>
            </a:r>
            <a:r>
              <a:rPr lang="en-US" dirty="0"/>
              <a:t>-c or type exit</a:t>
            </a:r>
          </a:p>
          <a:p>
            <a:pPr marL="457200"/>
            <a:r>
              <a:rPr lang="en-US" dirty="0"/>
              <a:t>docker </a:t>
            </a:r>
            <a:r>
              <a:rPr lang="en-US" dirty="0" err="1"/>
              <a:t>ps</a:t>
            </a:r>
            <a:r>
              <a:rPr lang="en-US" dirty="0"/>
              <a:t> –a</a:t>
            </a:r>
          </a:p>
          <a:p>
            <a:pPr marL="857250" lvl="1"/>
            <a:r>
              <a:rPr lang="en-US" dirty="0"/>
              <a:t>Check you quit your image (”up” still running, or “exist” quit)</a:t>
            </a:r>
          </a:p>
          <a:p>
            <a:pPr marL="457200"/>
            <a:r>
              <a:rPr lang="en-US" dirty="0"/>
              <a:t>docker rm image-name</a:t>
            </a:r>
          </a:p>
          <a:p>
            <a:pPr marL="857250" lvl="1"/>
            <a:r>
              <a:rPr lang="en-US" dirty="0"/>
              <a:t>Remove image from list (recommend for eliminate confusion)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5046BD-48C0-DF43-B765-EC028EC9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(execute)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09522-B5F9-C742-A90B-218901903F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09D1-CC91-D54C-ACCC-F84046578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3E837-AC44-0441-9B29-A505320D2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6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2F32B-224A-AE43-8E45-9503FD73B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49128"/>
          </a:xfrm>
        </p:spPr>
        <p:txBody>
          <a:bodyPr/>
          <a:lstStyle/>
          <a:p>
            <a:r>
              <a:rPr lang="en-US" dirty="0"/>
              <a:t>If you add a new package in the existing docker image, </a:t>
            </a:r>
          </a:p>
          <a:p>
            <a:r>
              <a:rPr lang="en-US" dirty="0"/>
              <a:t>First, exit docker by typing “</a:t>
            </a:r>
            <a:r>
              <a:rPr lang="en-US" dirty="0" err="1"/>
              <a:t>cntl</a:t>
            </a:r>
            <a:r>
              <a:rPr lang="en-US" dirty="0"/>
              <a:t>-c” or “exit”</a:t>
            </a:r>
          </a:p>
          <a:p>
            <a:r>
              <a:rPr lang="en-US" dirty="0"/>
              <a:t>docker </a:t>
            </a:r>
            <a:r>
              <a:rPr lang="en-US" dirty="0" err="1"/>
              <a:t>ps</a:t>
            </a:r>
            <a:r>
              <a:rPr lang="en-US" dirty="0"/>
              <a:t> -a</a:t>
            </a:r>
          </a:p>
          <a:p>
            <a:pPr lvl="1"/>
            <a:r>
              <a:rPr lang="en-US" dirty="0"/>
              <a:t>Find the image-name which is automatically named by docker</a:t>
            </a:r>
          </a:p>
          <a:p>
            <a:r>
              <a:rPr lang="en-US" dirty="0"/>
              <a:t>docker commit image-name </a:t>
            </a:r>
            <a:r>
              <a:rPr lang="en-US" dirty="0" err="1"/>
              <a:t>save_name</a:t>
            </a:r>
            <a:endParaRPr lang="en-US" dirty="0"/>
          </a:p>
          <a:p>
            <a:pPr lvl="1"/>
            <a:r>
              <a:rPr lang="en-US" dirty="0"/>
              <a:t>Create a new image</a:t>
            </a:r>
          </a:p>
          <a:p>
            <a:r>
              <a:rPr lang="en-US" dirty="0"/>
              <a:t>docker save </a:t>
            </a:r>
            <a:r>
              <a:rPr lang="en-US" dirty="0" err="1"/>
              <a:t>save_name</a:t>
            </a:r>
            <a:r>
              <a:rPr lang="en-US" dirty="0"/>
              <a:t> &gt; </a:t>
            </a:r>
            <a:r>
              <a:rPr lang="en-US" dirty="0" err="1"/>
              <a:t>saveimage.tar</a:t>
            </a:r>
            <a:endParaRPr lang="en-US" dirty="0"/>
          </a:p>
          <a:p>
            <a:pPr lvl="1"/>
            <a:r>
              <a:rPr lang="en-US" dirty="0"/>
              <a:t>Create tar file (recommended)</a:t>
            </a:r>
          </a:p>
          <a:p>
            <a:r>
              <a:rPr lang="en-US" dirty="0"/>
              <a:t>docker load &lt; ./</a:t>
            </a:r>
            <a:r>
              <a:rPr lang="en-US" dirty="0" err="1"/>
              <a:t>saveimage.tar</a:t>
            </a:r>
            <a:endParaRPr lang="en-US" dirty="0"/>
          </a:p>
          <a:p>
            <a:pPr lvl="1"/>
            <a:r>
              <a:rPr lang="en-US" dirty="0"/>
              <a:t>Load created new image</a:t>
            </a:r>
          </a:p>
          <a:p>
            <a:r>
              <a:rPr lang="en-US" dirty="0"/>
              <a:t>Created image is shared with other users as a default</a:t>
            </a:r>
          </a:p>
          <a:p>
            <a:pPr lvl="1"/>
            <a:r>
              <a:rPr lang="en-US" dirty="0" err="1"/>
              <a:t>chmod</a:t>
            </a:r>
            <a:r>
              <a:rPr lang="en-US" dirty="0"/>
              <a:t> to avoid image </a:t>
            </a:r>
            <a:r>
              <a:rPr lang="en-US"/>
              <a:t>sharing if you want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53D90C-7A35-9A41-A452-8AD50937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(save image)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F71F6-9DE9-084C-BA50-0367E16D8D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F13A-A1BF-9941-8D2F-EDB22A3BB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BBCEA-5F0A-DE49-B3A5-DCBF1C816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3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A734E7-FB3D-7B40-B0DB-38822E398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</a:t>
            </a:r>
            <a:r>
              <a:rPr lang="en-US" dirty="0" err="1"/>
              <a:t>Dockerfile</a:t>
            </a:r>
            <a:endParaRPr lang="en-US" dirty="0"/>
          </a:p>
          <a:p>
            <a:pPr lvl="1"/>
            <a:r>
              <a:rPr lang="en-US" dirty="0"/>
              <a:t>Contains a login script when docker image starts running </a:t>
            </a:r>
          </a:p>
          <a:p>
            <a:pPr lvl="1"/>
            <a:r>
              <a:rPr lang="en-US" dirty="0"/>
              <a:t>Add command like [ ”python”, “./</a:t>
            </a:r>
            <a:r>
              <a:rPr lang="en-US" dirty="0" err="1"/>
              <a:t>hello.py</a:t>
            </a:r>
            <a:r>
              <a:rPr lang="en-US" dirty="0"/>
              <a:t>”] to execute </a:t>
            </a:r>
            <a:r>
              <a:rPr lang="en-US" dirty="0" err="1"/>
              <a:t>hello.py</a:t>
            </a:r>
            <a:r>
              <a:rPr lang="en-US" dirty="0"/>
              <a:t> when image starts running</a:t>
            </a:r>
          </a:p>
          <a:p>
            <a:r>
              <a:rPr lang="en-US" dirty="0"/>
              <a:t>Run </a:t>
            </a:r>
            <a:r>
              <a:rPr lang="en-US" dirty="0" err="1"/>
              <a:t>Xwindow</a:t>
            </a:r>
            <a:r>
              <a:rPr lang="en-US" dirty="0"/>
              <a:t> in docker image</a:t>
            </a:r>
          </a:p>
          <a:p>
            <a:pPr lvl="1"/>
            <a:r>
              <a:rPr lang="en-US" dirty="0"/>
              <a:t>Currently, I cannot open a </a:t>
            </a:r>
            <a:r>
              <a:rPr lang="en-US" dirty="0" err="1"/>
              <a:t>Xwindow</a:t>
            </a:r>
            <a:r>
              <a:rPr lang="en-US" dirty="0"/>
              <a:t> from docker</a:t>
            </a:r>
          </a:p>
          <a:p>
            <a:pPr lvl="2"/>
            <a:r>
              <a:rPr lang="en-US" dirty="0"/>
              <a:t>I feel that it is doable though I do not figure out yet</a:t>
            </a:r>
          </a:p>
          <a:p>
            <a:pPr lvl="1"/>
            <a:r>
              <a:rPr lang="en-US" dirty="0"/>
              <a:t>If a plot is saved on the local area, you can open it on the local area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ECCDE3-3E57-EA4B-8291-86BEF2B8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(remaining task)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275A-64E2-1D48-825B-3FB40F4DA1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4A1DC-6367-5144-92B8-127F4987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37AA9-E21B-2A4F-835C-FE2F020F9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3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C26E18-460D-B24E-8A24-16B8664CD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crontab and python2 are available on </a:t>
            </a:r>
            <a:r>
              <a:rPr lang="en-US" dirty="0" err="1"/>
              <a:t>thudpucker</a:t>
            </a:r>
            <a:endParaRPr lang="en-US" dirty="0"/>
          </a:p>
          <a:p>
            <a:r>
              <a:rPr lang="en-US" dirty="0"/>
              <a:t>We can set up automatic data acquisition from the data logger on </a:t>
            </a:r>
            <a:r>
              <a:rPr lang="en-US" dirty="0" err="1"/>
              <a:t>thudpucker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need to setup crontab either method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C6726-DFEC-DD49-84FA-7E20E9DC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method to acquire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766B9-C14B-C440-A4DE-8D2C61ACEF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1BA9B-C659-3043-A4AB-551513A2D1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81F0-9FF1-7A44-93AE-FC5A3A547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AE69AE-A5E9-694A-83D0-C0BF7ED77119}"/>
              </a:ext>
            </a:extLst>
          </p:cNvPr>
          <p:cNvSpPr/>
          <p:nvPr/>
        </p:nvSpPr>
        <p:spPr>
          <a:xfrm>
            <a:off x="957658" y="2631140"/>
            <a:ext cx="3027934" cy="96078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12FA2-58A6-3A40-8CEB-70201BB74388}"/>
              </a:ext>
            </a:extLst>
          </p:cNvPr>
          <p:cNvSpPr txBox="1"/>
          <p:nvPr/>
        </p:nvSpPr>
        <p:spPr>
          <a:xfrm>
            <a:off x="1181839" y="2631140"/>
            <a:ext cx="238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Anaconda3 (host)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5BA8AC-865E-CC4F-87F2-D789AE88F3CF}"/>
              </a:ext>
            </a:extLst>
          </p:cNvPr>
          <p:cNvSpPr txBox="1"/>
          <p:nvPr/>
        </p:nvSpPr>
        <p:spPr>
          <a:xfrm>
            <a:off x="1207573" y="3020018"/>
            <a:ext cx="229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execute python scripts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28372A-77F8-FD4C-BDE9-6699211914E8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3985592" y="3105835"/>
            <a:ext cx="1449546" cy="56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814806-3331-AF4B-B9BF-04AF0496FC4A}"/>
              </a:ext>
            </a:extLst>
          </p:cNvPr>
          <p:cNvSpPr txBox="1"/>
          <p:nvPr/>
        </p:nvSpPr>
        <p:spPr>
          <a:xfrm>
            <a:off x="5435138" y="2782669"/>
            <a:ext cx="3404602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Acquire data by using crontab and python2 on </a:t>
            </a:r>
            <a:r>
              <a:rPr lang="en-US" sz="1800" dirty="0" err="1"/>
              <a:t>thudpucker</a:t>
            </a:r>
            <a:endParaRPr 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23309-8A53-5A4F-8650-CC0B91EA75BB}"/>
              </a:ext>
            </a:extLst>
          </p:cNvPr>
          <p:cNvSpPr txBox="1"/>
          <p:nvPr/>
        </p:nvSpPr>
        <p:spPr>
          <a:xfrm>
            <a:off x="4011326" y="2435243"/>
            <a:ext cx="1527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Exchange data on local area</a:t>
            </a:r>
          </a:p>
        </p:txBody>
      </p:sp>
    </p:spTree>
    <p:extLst>
      <p:ext uri="{BB962C8B-B14F-4D97-AF65-F5344CB8AC3E}">
        <p14:creationId xmlns:p14="http://schemas.microsoft.com/office/powerpoint/2010/main" val="402294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9182E-93BC-3D49-A759-EB5D7DD41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Athula</a:t>
            </a:r>
            <a:r>
              <a:rPr lang="en-US" dirty="0"/>
              <a:t> proposes to post a plot of the ML output on public area</a:t>
            </a:r>
          </a:p>
          <a:p>
            <a:r>
              <a:rPr lang="en-US" dirty="0"/>
              <a:t>I start looking at the TSD SharePoint</a:t>
            </a:r>
          </a:p>
          <a:p>
            <a:pPr lvl="1"/>
            <a:r>
              <a:rPr lang="en-US" dirty="0"/>
              <a:t>Does Visual Studio function to automatic upload the plot on the SharePoint?</a:t>
            </a:r>
          </a:p>
          <a:p>
            <a:r>
              <a:rPr lang="en-US" dirty="0"/>
              <a:t>Or, we setup </a:t>
            </a:r>
            <a:r>
              <a:rPr lang="en-US" dirty="0" err="1"/>
              <a:t>thudpucker</a:t>
            </a:r>
            <a:r>
              <a:rPr lang="en-US" dirty="0"/>
              <a:t> as a server</a:t>
            </a:r>
          </a:p>
          <a:p>
            <a:pPr lvl="1"/>
            <a:r>
              <a:rPr lang="en-US" dirty="0"/>
              <a:t>May be hard to breakthrough Firewall…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03B915-A6A0-C94C-B937-3E6A2357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FCD3F-4F41-7B40-947F-8B0D70F4B66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B2EB1-F397-8E4B-A9ED-3C0EBA082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50B33-77FD-A048-A8AD-573E2F65C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4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89E1D-4FC5-5949-9B77-C6BA5F25F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AI/ML python packages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F52CD-087A-6847-84B6-4A043502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3E600-67BD-CD49-9A0A-273D2AEFB4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2/8/21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DD142-B722-BA49-8A4F-6284DC9B2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Data server, Yonehara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EA318-23E8-EB47-8107-3C3267F8F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622AE-CA07-AD41-B771-A05B67F3F152}"/>
              </a:ext>
            </a:extLst>
          </p:cNvPr>
          <p:cNvSpPr txBox="1"/>
          <p:nvPr/>
        </p:nvSpPr>
        <p:spPr>
          <a:xfrm>
            <a:off x="1074511" y="1570382"/>
            <a:ext cx="556684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python 3.8.5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tensorFlow</a:t>
            </a:r>
            <a:r>
              <a:rPr lang="en-US" dirty="0"/>
              <a:t> 2.2.0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keras</a:t>
            </a:r>
            <a:r>
              <a:rPr lang="en-US" dirty="0"/>
              <a:t> 2.4.3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numpy</a:t>
            </a:r>
            <a:r>
              <a:rPr lang="en-US" dirty="0"/>
              <a:t> 1.19.2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pandas 1.1.3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scipy</a:t>
            </a:r>
            <a:r>
              <a:rPr lang="en-US" dirty="0"/>
              <a:t> 1.5.2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matplotlib 3.3.2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scikit-learn 0.23.2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dirty="0" err="1"/>
              <a:t>PyTorch</a:t>
            </a:r>
            <a:r>
              <a:rPr lang="en-US" dirty="0"/>
              <a:t> not yet)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OpenCV 4.5.1.48 -- installed by using pip</a:t>
            </a:r>
          </a:p>
        </p:txBody>
      </p:sp>
    </p:spTree>
    <p:extLst>
      <p:ext uri="{BB962C8B-B14F-4D97-AF65-F5344CB8AC3E}">
        <p14:creationId xmlns:p14="http://schemas.microsoft.com/office/powerpoint/2010/main" val="56928867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owerPoint_Template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5561A6E2F40D4EA4FF847471633160" ma:contentTypeVersion="0" ma:contentTypeDescription="Create a new document." ma:contentTypeScope="" ma:versionID="0853f9f6a97cec7dba3e271dec4a7b0e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2c150cdfad24c664501b6f67ef95b82a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c9f3ab6-242c-461d-a351-c910a751d111">-561-739</_dlc_DocId>
    <_dlc_DocIdUrl xmlns="5c9f3ab6-242c-461d-a351-c910a751d111">
      <Url>https://web.fnal.gov/project/TargetSystems/NuMI-AIP/_layouts/15/DocIdRedir.aspx?ID=-561-739</Url>
      <Description>-561-739</Description>
    </_dlc_DocIdUrl>
  </documentManagement>
</p:properties>
</file>

<file path=customXml/itemProps1.xml><?xml version="1.0" encoding="utf-8"?>
<ds:datastoreItem xmlns:ds="http://schemas.openxmlformats.org/officeDocument/2006/customXml" ds:itemID="{7AAB705C-EFBD-4AC3-A74B-49C7427E7C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03523-8D35-4288-AFDC-AAFCA3ADF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ADBD7E-1E2C-4499-A2F3-9AE5A5FE746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EC51AF8-B082-4040-B6D0-00FE4E736E44}">
  <ds:schemaRefs>
    <ds:schemaRef ds:uri="http://schemas.microsoft.com/office/2006/metadata/properties"/>
    <ds:schemaRef ds:uri="http://schemas.microsoft.com/office/infopath/2007/PartnerControls"/>
    <ds:schemaRef ds:uri="5c9f3ab6-242c-461d-a351-c910a751d1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Fermilab_PowerPoint_Template_090915.potx</Template>
  <TotalTime>68257</TotalTime>
  <Words>624</Words>
  <Application>Microsoft Macintosh PowerPoint</Application>
  <PresentationFormat>On-screen Show (4:3)</PresentationFormat>
  <Paragraphs>113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Fermilab_PowerPoint_Template_090915</vt:lpstr>
      <vt:lpstr>PowerPoint Presentation</vt:lpstr>
      <vt:lpstr>Goal</vt:lpstr>
      <vt:lpstr>Structure</vt:lpstr>
      <vt:lpstr>Docker (execute)</vt:lpstr>
      <vt:lpstr>Docker (save image)</vt:lpstr>
      <vt:lpstr>Docker (remaining task)</vt:lpstr>
      <vt:lpstr>Alternate method to acquire data</vt:lpstr>
      <vt:lpstr>Further task</vt:lpstr>
      <vt:lpstr>Appendix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Katsuya Yonehara</cp:lastModifiedBy>
  <cp:revision>2135</cp:revision>
  <cp:lastPrinted>2019-10-08T19:10:15Z</cp:lastPrinted>
  <dcterms:created xsi:type="dcterms:W3CDTF">2014-01-03T20:18:13Z</dcterms:created>
  <dcterms:modified xsi:type="dcterms:W3CDTF">2021-02-08T23:44:48Z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0x010100415561A6E2F40D4EA4FF847471633160</vt:lpwstr>
  </property>
  <property fmtid="{D5CDD505-2E9C-101B-9397-08002B2CF9AE}" pid="3" name="_dlc_DocIdItemGuid">
    <vt:lpwstr>67f66564-27b2-46b0-96a5-d111e516665b</vt:lpwstr>
  </property>
</Properties>
</file>