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7"/>
  </p:notesMasterIdLst>
  <p:handoutMasterIdLst>
    <p:handoutMasterId r:id="rId18"/>
  </p:handoutMasterIdLst>
  <p:sldIdLst>
    <p:sldId id="294" r:id="rId5"/>
    <p:sldId id="275" r:id="rId6"/>
    <p:sldId id="1930" r:id="rId7"/>
    <p:sldId id="298" r:id="rId8"/>
    <p:sldId id="300" r:id="rId9"/>
    <p:sldId id="1859" r:id="rId10"/>
    <p:sldId id="1864" r:id="rId11"/>
    <p:sldId id="1920" r:id="rId12"/>
    <p:sldId id="1928" r:id="rId13"/>
    <p:sldId id="1870" r:id="rId14"/>
    <p:sldId id="299" r:id="rId15"/>
    <p:sldId id="1929"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FF6699"/>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540C9-787C-4375-AA3B-B759FC89B1AC}" v="289" dt="2021-03-31T22:01:34.3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5" autoAdjust="0"/>
    <p:restoredTop sz="95394" autoAdjust="0"/>
  </p:normalViewPr>
  <p:slideViewPr>
    <p:cSldViewPr snapToGrid="0" snapToObjects="1" showGuides="1">
      <p:cViewPr varScale="1">
        <p:scale>
          <a:sx n="100" d="100"/>
          <a:sy n="100" d="100"/>
        </p:scale>
        <p:origin x="288" y="7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4260"/>
    </p:cViewPr>
  </p:outlin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que Pellemoine" userId="9cd3e5c9-479b-4dcb-a351-aa46ddba92eb" providerId="ADAL" clId="{61D540C9-787C-4375-AA3B-B759FC89B1AC}"/>
    <pc:docChg chg="undo redo custSel addSld delSld modSld sldOrd">
      <pc:chgData name="Frederique Pellemoine" userId="9cd3e5c9-479b-4dcb-a351-aa46ddba92eb" providerId="ADAL" clId="{61D540C9-787C-4375-AA3B-B759FC89B1AC}" dt="2021-03-31T21:52:51.543" v="4311" actId="20577"/>
      <pc:docMkLst>
        <pc:docMk/>
      </pc:docMkLst>
      <pc:sldChg chg="modSp">
        <pc:chgData name="Frederique Pellemoine" userId="9cd3e5c9-479b-4dcb-a351-aa46ddba92eb" providerId="ADAL" clId="{61D540C9-787C-4375-AA3B-B759FC89B1AC}" dt="2021-03-29T16:26:56.408" v="3669" actId="20577"/>
        <pc:sldMkLst>
          <pc:docMk/>
          <pc:sldMk cId="3784689877" sldId="275"/>
        </pc:sldMkLst>
        <pc:spChg chg="mod">
          <ac:chgData name="Frederique Pellemoine" userId="9cd3e5c9-479b-4dcb-a351-aa46ddba92eb" providerId="ADAL" clId="{61D540C9-787C-4375-AA3B-B759FC89B1AC}" dt="2021-03-29T16:26:56.408" v="3669" actId="20577"/>
          <ac:spMkLst>
            <pc:docMk/>
            <pc:sldMk cId="3784689877" sldId="275"/>
            <ac:spMk id="6" creationId="{00000000-0000-0000-0000-000000000000}"/>
          </ac:spMkLst>
        </pc:spChg>
      </pc:sldChg>
      <pc:sldChg chg="del">
        <pc:chgData name="Frederique Pellemoine" userId="9cd3e5c9-479b-4dcb-a351-aa46ddba92eb" providerId="ADAL" clId="{61D540C9-787C-4375-AA3B-B759FC89B1AC}" dt="2021-03-29T03:14:53.438" v="3605" actId="2696"/>
        <pc:sldMkLst>
          <pc:docMk/>
          <pc:sldMk cId="1121380919" sldId="278"/>
        </pc:sldMkLst>
      </pc:sldChg>
      <pc:sldChg chg="del">
        <pc:chgData name="Frederique Pellemoine" userId="9cd3e5c9-479b-4dcb-a351-aa46ddba92eb" providerId="ADAL" clId="{61D540C9-787C-4375-AA3B-B759FC89B1AC}" dt="2021-03-29T03:14:59.606" v="3609" actId="2696"/>
        <pc:sldMkLst>
          <pc:docMk/>
          <pc:sldMk cId="2319708068" sldId="284"/>
        </pc:sldMkLst>
      </pc:sldChg>
      <pc:sldChg chg="modSp">
        <pc:chgData name="Frederique Pellemoine" userId="9cd3e5c9-479b-4dcb-a351-aa46ddba92eb" providerId="ADAL" clId="{61D540C9-787C-4375-AA3B-B759FC89B1AC}" dt="2021-03-26T03:36:05.425" v="73" actId="20577"/>
        <pc:sldMkLst>
          <pc:docMk/>
          <pc:sldMk cId="1989597527" sldId="294"/>
        </pc:sldMkLst>
        <pc:spChg chg="mod">
          <ac:chgData name="Frederique Pellemoine" userId="9cd3e5c9-479b-4dcb-a351-aa46ddba92eb" providerId="ADAL" clId="{61D540C9-787C-4375-AA3B-B759FC89B1AC}" dt="2021-03-26T03:35:53.598" v="48" actId="20577"/>
          <ac:spMkLst>
            <pc:docMk/>
            <pc:sldMk cId="1989597527" sldId="294"/>
            <ac:spMk id="2" creationId="{00000000-0000-0000-0000-000000000000}"/>
          </ac:spMkLst>
        </pc:spChg>
        <pc:spChg chg="mod">
          <ac:chgData name="Frederique Pellemoine" userId="9cd3e5c9-479b-4dcb-a351-aa46ddba92eb" providerId="ADAL" clId="{61D540C9-787C-4375-AA3B-B759FC89B1AC}" dt="2021-03-26T03:36:05.425" v="73" actId="20577"/>
          <ac:spMkLst>
            <pc:docMk/>
            <pc:sldMk cId="1989597527" sldId="294"/>
            <ac:spMk id="3" creationId="{00000000-0000-0000-0000-000000000000}"/>
          </ac:spMkLst>
        </pc:spChg>
      </pc:sldChg>
      <pc:sldChg chg="del">
        <pc:chgData name="Frederique Pellemoine" userId="9cd3e5c9-479b-4dcb-a351-aa46ddba92eb" providerId="ADAL" clId="{61D540C9-787C-4375-AA3B-B759FC89B1AC}" dt="2021-03-29T03:14:59.206" v="3608" actId="2696"/>
        <pc:sldMkLst>
          <pc:docMk/>
          <pc:sldMk cId="1053288485" sldId="295"/>
        </pc:sldMkLst>
      </pc:sldChg>
      <pc:sldChg chg="del">
        <pc:chgData name="Frederique Pellemoine" userId="9cd3e5c9-479b-4dcb-a351-aa46ddba92eb" providerId="ADAL" clId="{61D540C9-787C-4375-AA3B-B759FC89B1AC}" dt="2021-03-29T03:14:58.780" v="3607" actId="2696"/>
        <pc:sldMkLst>
          <pc:docMk/>
          <pc:sldMk cId="3906449152" sldId="296"/>
        </pc:sldMkLst>
      </pc:sldChg>
      <pc:sldChg chg="del">
        <pc:chgData name="Frederique Pellemoine" userId="9cd3e5c9-479b-4dcb-a351-aa46ddba92eb" providerId="ADAL" clId="{61D540C9-787C-4375-AA3B-B759FC89B1AC}" dt="2021-03-29T03:14:55.831" v="3606" actId="2696"/>
        <pc:sldMkLst>
          <pc:docMk/>
          <pc:sldMk cId="2171075520" sldId="297"/>
        </pc:sldMkLst>
      </pc:sldChg>
      <pc:sldChg chg="addSp modSp">
        <pc:chgData name="Frederique Pellemoine" userId="9cd3e5c9-479b-4dcb-a351-aa46ddba92eb" providerId="ADAL" clId="{61D540C9-787C-4375-AA3B-B759FC89B1AC}" dt="2021-03-29T16:30:33.772" v="4049" actId="1036"/>
        <pc:sldMkLst>
          <pc:docMk/>
          <pc:sldMk cId="1159646682" sldId="298"/>
        </pc:sldMkLst>
        <pc:spChg chg="mod">
          <ac:chgData name="Frederique Pellemoine" userId="9cd3e5c9-479b-4dcb-a351-aa46ddba92eb" providerId="ADAL" clId="{61D540C9-787C-4375-AA3B-B759FC89B1AC}" dt="2021-03-29T16:30:03.818" v="3948" actId="20577"/>
          <ac:spMkLst>
            <pc:docMk/>
            <pc:sldMk cId="1159646682" sldId="298"/>
            <ac:spMk id="2" creationId="{CEF4D40D-89FA-43A3-9EA3-A3E34A69B435}"/>
          </ac:spMkLst>
        </pc:spChg>
        <pc:spChg chg="mod">
          <ac:chgData name="Frederique Pellemoine" userId="9cd3e5c9-479b-4dcb-a351-aa46ddba92eb" providerId="ADAL" clId="{61D540C9-787C-4375-AA3B-B759FC89B1AC}" dt="2021-03-29T16:30:10.488" v="3971" actId="1036"/>
          <ac:spMkLst>
            <pc:docMk/>
            <pc:sldMk cId="1159646682" sldId="298"/>
            <ac:spMk id="7" creationId="{AAD26EDF-B9D0-4990-8A56-5A71720C5195}"/>
          </ac:spMkLst>
        </pc:spChg>
        <pc:spChg chg="add mod">
          <ac:chgData name="Frederique Pellemoine" userId="9cd3e5c9-479b-4dcb-a351-aa46ddba92eb" providerId="ADAL" clId="{61D540C9-787C-4375-AA3B-B759FC89B1AC}" dt="2021-03-29T16:30:16.300" v="3978" actId="1035"/>
          <ac:spMkLst>
            <pc:docMk/>
            <pc:sldMk cId="1159646682" sldId="298"/>
            <ac:spMk id="8" creationId="{8E4C2CAC-F8EA-46E2-B5A2-E4D3ACFD9EB2}"/>
          </ac:spMkLst>
        </pc:spChg>
        <pc:spChg chg="add mod">
          <ac:chgData name="Frederique Pellemoine" userId="9cd3e5c9-479b-4dcb-a351-aa46ddba92eb" providerId="ADAL" clId="{61D540C9-787C-4375-AA3B-B759FC89B1AC}" dt="2021-03-29T16:30:33.772" v="4049" actId="1036"/>
          <ac:spMkLst>
            <pc:docMk/>
            <pc:sldMk cId="1159646682" sldId="298"/>
            <ac:spMk id="9" creationId="{7730FC48-8284-4A7B-82DD-17BE21F1D60D}"/>
          </ac:spMkLst>
        </pc:spChg>
        <pc:spChg chg="add mod">
          <ac:chgData name="Frederique Pellemoine" userId="9cd3e5c9-479b-4dcb-a351-aa46ddba92eb" providerId="ADAL" clId="{61D540C9-787C-4375-AA3B-B759FC89B1AC}" dt="2021-03-29T16:30:25.012" v="4016" actId="1035"/>
          <ac:spMkLst>
            <pc:docMk/>
            <pc:sldMk cId="1159646682" sldId="298"/>
            <ac:spMk id="10" creationId="{D48FD5DA-C796-437D-AFA1-BBE36EB5393F}"/>
          </ac:spMkLst>
        </pc:spChg>
      </pc:sldChg>
      <pc:sldChg chg="addSp delSp modSp add">
        <pc:chgData name="Frederique Pellemoine" userId="9cd3e5c9-479b-4dcb-a351-aa46ddba92eb" providerId="ADAL" clId="{61D540C9-787C-4375-AA3B-B759FC89B1AC}" dt="2021-03-31T18:29:22.429" v="4299" actId="14100"/>
        <pc:sldMkLst>
          <pc:docMk/>
          <pc:sldMk cId="2925262583" sldId="299"/>
        </pc:sldMkLst>
        <pc:spChg chg="mod">
          <ac:chgData name="Frederique Pellemoine" userId="9cd3e5c9-479b-4dcb-a351-aa46ddba92eb" providerId="ADAL" clId="{61D540C9-787C-4375-AA3B-B759FC89B1AC}" dt="2021-03-30T23:08:27.590" v="4239" actId="113"/>
          <ac:spMkLst>
            <pc:docMk/>
            <pc:sldMk cId="2925262583" sldId="299"/>
            <ac:spMk id="2" creationId="{5706B35D-A343-4056-9195-4907B0DA2ED1}"/>
          </ac:spMkLst>
        </pc:spChg>
        <pc:spChg chg="mod">
          <ac:chgData name="Frederique Pellemoine" userId="9cd3e5c9-479b-4dcb-a351-aa46ddba92eb" providerId="ADAL" clId="{61D540C9-787C-4375-AA3B-B759FC89B1AC}" dt="2021-03-30T23:07:48.776" v="4232" actId="1076"/>
          <ac:spMkLst>
            <pc:docMk/>
            <pc:sldMk cId="2925262583" sldId="299"/>
            <ac:spMk id="3" creationId="{90C9782B-AD7F-449D-A035-36A79FEA8BA5}"/>
          </ac:spMkLst>
        </pc:spChg>
        <pc:spChg chg="add del mod">
          <ac:chgData name="Frederique Pellemoine" userId="9cd3e5c9-479b-4dcb-a351-aa46ddba92eb" providerId="ADAL" clId="{61D540C9-787C-4375-AA3B-B759FC89B1AC}" dt="2021-03-30T23:00:39.475" v="4098"/>
          <ac:spMkLst>
            <pc:docMk/>
            <pc:sldMk cId="2925262583" sldId="299"/>
            <ac:spMk id="7" creationId="{451F1A51-4B98-4797-90C5-6EE7D0AB3E26}"/>
          </ac:spMkLst>
        </pc:spChg>
        <pc:spChg chg="add del mod">
          <ac:chgData name="Frederique Pellemoine" userId="9cd3e5c9-479b-4dcb-a351-aa46ddba92eb" providerId="ADAL" clId="{61D540C9-787C-4375-AA3B-B759FC89B1AC}" dt="2021-03-30T23:00:39.475" v="4098"/>
          <ac:spMkLst>
            <pc:docMk/>
            <pc:sldMk cId="2925262583" sldId="299"/>
            <ac:spMk id="8" creationId="{599BC310-BFC3-43C9-8CC7-F8F4CEFE5732}"/>
          </ac:spMkLst>
        </pc:spChg>
        <pc:spChg chg="add del mod">
          <ac:chgData name="Frederique Pellemoine" userId="9cd3e5c9-479b-4dcb-a351-aa46ddba92eb" providerId="ADAL" clId="{61D540C9-787C-4375-AA3B-B759FC89B1AC}" dt="2021-03-30T23:00:39.475" v="4098"/>
          <ac:spMkLst>
            <pc:docMk/>
            <pc:sldMk cId="2925262583" sldId="299"/>
            <ac:spMk id="9" creationId="{4444AD89-6210-47AC-82A5-82B6E671CC26}"/>
          </ac:spMkLst>
        </pc:spChg>
        <pc:spChg chg="add del mod">
          <ac:chgData name="Frederique Pellemoine" userId="9cd3e5c9-479b-4dcb-a351-aa46ddba92eb" providerId="ADAL" clId="{61D540C9-787C-4375-AA3B-B759FC89B1AC}" dt="2021-03-30T23:00:39.475" v="4098"/>
          <ac:spMkLst>
            <pc:docMk/>
            <pc:sldMk cId="2925262583" sldId="299"/>
            <ac:spMk id="10" creationId="{1D14DC48-A297-45B2-A998-364B5164470A}"/>
          </ac:spMkLst>
        </pc:spChg>
        <pc:spChg chg="add del mod">
          <ac:chgData name="Frederique Pellemoine" userId="9cd3e5c9-479b-4dcb-a351-aa46ddba92eb" providerId="ADAL" clId="{61D540C9-787C-4375-AA3B-B759FC89B1AC}" dt="2021-03-30T23:00:39.475" v="4098"/>
          <ac:spMkLst>
            <pc:docMk/>
            <pc:sldMk cId="2925262583" sldId="299"/>
            <ac:spMk id="11" creationId="{5BF7A606-7A0E-47F5-B4D6-6D76E245AEE1}"/>
          </ac:spMkLst>
        </pc:spChg>
        <pc:spChg chg="add del mod">
          <ac:chgData name="Frederique Pellemoine" userId="9cd3e5c9-479b-4dcb-a351-aa46ddba92eb" providerId="ADAL" clId="{61D540C9-787C-4375-AA3B-B759FC89B1AC}" dt="2021-03-30T23:01:48.937" v="4107"/>
          <ac:spMkLst>
            <pc:docMk/>
            <pc:sldMk cId="2925262583" sldId="299"/>
            <ac:spMk id="12" creationId="{48141DDD-D542-4F3B-803F-1202B3B9D889}"/>
          </ac:spMkLst>
        </pc:spChg>
        <pc:spChg chg="add del mod">
          <ac:chgData name="Frederique Pellemoine" userId="9cd3e5c9-479b-4dcb-a351-aa46ddba92eb" providerId="ADAL" clId="{61D540C9-787C-4375-AA3B-B759FC89B1AC}" dt="2021-03-30T23:01:48.937" v="4107"/>
          <ac:spMkLst>
            <pc:docMk/>
            <pc:sldMk cId="2925262583" sldId="299"/>
            <ac:spMk id="13" creationId="{34C14231-F0A1-49FC-AB17-FECC9A807EB7}"/>
          </ac:spMkLst>
        </pc:spChg>
        <pc:spChg chg="add del mod">
          <ac:chgData name="Frederique Pellemoine" userId="9cd3e5c9-479b-4dcb-a351-aa46ddba92eb" providerId="ADAL" clId="{61D540C9-787C-4375-AA3B-B759FC89B1AC}" dt="2021-03-30T23:01:48.937" v="4107"/>
          <ac:spMkLst>
            <pc:docMk/>
            <pc:sldMk cId="2925262583" sldId="299"/>
            <ac:spMk id="14" creationId="{98E58BF6-986B-4AC4-A581-60CBA9FDF3B9}"/>
          </ac:spMkLst>
        </pc:spChg>
        <pc:spChg chg="add del mod">
          <ac:chgData name="Frederique Pellemoine" userId="9cd3e5c9-479b-4dcb-a351-aa46ddba92eb" providerId="ADAL" clId="{61D540C9-787C-4375-AA3B-B759FC89B1AC}" dt="2021-03-30T23:01:48.937" v="4107"/>
          <ac:spMkLst>
            <pc:docMk/>
            <pc:sldMk cId="2925262583" sldId="299"/>
            <ac:spMk id="15" creationId="{8F0BB18E-54A9-4147-9C22-00160CF4C2AA}"/>
          </ac:spMkLst>
        </pc:spChg>
        <pc:spChg chg="add del mod">
          <ac:chgData name="Frederique Pellemoine" userId="9cd3e5c9-479b-4dcb-a351-aa46ddba92eb" providerId="ADAL" clId="{61D540C9-787C-4375-AA3B-B759FC89B1AC}" dt="2021-03-30T23:01:48.937" v="4107"/>
          <ac:spMkLst>
            <pc:docMk/>
            <pc:sldMk cId="2925262583" sldId="299"/>
            <ac:spMk id="16" creationId="{77F7735D-5D29-4FF5-813E-26881FA6C1A2}"/>
          </ac:spMkLst>
        </pc:spChg>
        <pc:spChg chg="add del mod">
          <ac:chgData name="Frederique Pellemoine" userId="9cd3e5c9-479b-4dcb-a351-aa46ddba92eb" providerId="ADAL" clId="{61D540C9-787C-4375-AA3B-B759FC89B1AC}" dt="2021-03-30T23:03:15.052" v="4122"/>
          <ac:spMkLst>
            <pc:docMk/>
            <pc:sldMk cId="2925262583" sldId="299"/>
            <ac:spMk id="17" creationId="{0152FF7E-C3C6-4156-9D6D-E9D040D783A7}"/>
          </ac:spMkLst>
        </pc:spChg>
        <pc:spChg chg="add del mod">
          <ac:chgData name="Frederique Pellemoine" userId="9cd3e5c9-479b-4dcb-a351-aa46ddba92eb" providerId="ADAL" clId="{61D540C9-787C-4375-AA3B-B759FC89B1AC}" dt="2021-03-30T23:03:15.052" v="4122"/>
          <ac:spMkLst>
            <pc:docMk/>
            <pc:sldMk cId="2925262583" sldId="299"/>
            <ac:spMk id="18" creationId="{D8396043-8EAD-4040-8290-C56268B18737}"/>
          </ac:spMkLst>
        </pc:spChg>
        <pc:spChg chg="add del mod">
          <ac:chgData name="Frederique Pellemoine" userId="9cd3e5c9-479b-4dcb-a351-aa46ddba92eb" providerId="ADAL" clId="{61D540C9-787C-4375-AA3B-B759FC89B1AC}" dt="2021-03-30T23:03:15.052" v="4122"/>
          <ac:spMkLst>
            <pc:docMk/>
            <pc:sldMk cId="2925262583" sldId="299"/>
            <ac:spMk id="19" creationId="{81D0DD98-1252-4C7F-B1B6-2FB365B46CB5}"/>
          </ac:spMkLst>
        </pc:spChg>
        <pc:spChg chg="add del mod">
          <ac:chgData name="Frederique Pellemoine" userId="9cd3e5c9-479b-4dcb-a351-aa46ddba92eb" providerId="ADAL" clId="{61D540C9-787C-4375-AA3B-B759FC89B1AC}" dt="2021-03-30T23:03:15.052" v="4122"/>
          <ac:spMkLst>
            <pc:docMk/>
            <pc:sldMk cId="2925262583" sldId="299"/>
            <ac:spMk id="20" creationId="{50C532AF-8203-465E-94C5-C8C4AA72BDCB}"/>
          </ac:spMkLst>
        </pc:spChg>
        <pc:spChg chg="add del mod">
          <ac:chgData name="Frederique Pellemoine" userId="9cd3e5c9-479b-4dcb-a351-aa46ddba92eb" providerId="ADAL" clId="{61D540C9-787C-4375-AA3B-B759FC89B1AC}" dt="2021-03-30T23:03:15.052" v="4122"/>
          <ac:spMkLst>
            <pc:docMk/>
            <pc:sldMk cId="2925262583" sldId="299"/>
            <ac:spMk id="21" creationId="{C37F9A9B-07F5-4CD7-B174-665757CECD64}"/>
          </ac:spMkLst>
        </pc:spChg>
        <pc:spChg chg="add mod">
          <ac:chgData name="Frederique Pellemoine" userId="9cd3e5c9-479b-4dcb-a351-aa46ddba92eb" providerId="ADAL" clId="{61D540C9-787C-4375-AA3B-B759FC89B1AC}" dt="2021-03-30T23:04:22.115" v="4142" actId="1076"/>
          <ac:spMkLst>
            <pc:docMk/>
            <pc:sldMk cId="2925262583" sldId="299"/>
            <ac:spMk id="22" creationId="{D9A90957-90AB-45F1-B879-4FC8F19D5AC5}"/>
          </ac:spMkLst>
        </pc:spChg>
        <pc:spChg chg="add mod">
          <ac:chgData name="Frederique Pellemoine" userId="9cd3e5c9-479b-4dcb-a351-aa46ddba92eb" providerId="ADAL" clId="{61D540C9-787C-4375-AA3B-B759FC89B1AC}" dt="2021-03-30T23:07:39.245" v="4228" actId="1038"/>
          <ac:spMkLst>
            <pc:docMk/>
            <pc:sldMk cId="2925262583" sldId="299"/>
            <ac:spMk id="25" creationId="{6D332AAD-B5F0-4920-83AD-AC64BE98C5B8}"/>
          </ac:spMkLst>
        </pc:spChg>
        <pc:spChg chg="add del mod">
          <ac:chgData name="Frederique Pellemoine" userId="9cd3e5c9-479b-4dcb-a351-aa46ddba92eb" providerId="ADAL" clId="{61D540C9-787C-4375-AA3B-B759FC89B1AC}" dt="2021-03-30T23:07:11.766" v="4207"/>
          <ac:spMkLst>
            <pc:docMk/>
            <pc:sldMk cId="2925262583" sldId="299"/>
            <ac:spMk id="31" creationId="{C26749D2-49FB-4432-9462-DA097511B720}"/>
          </ac:spMkLst>
        </pc:spChg>
        <pc:spChg chg="add del mod">
          <ac:chgData name="Frederique Pellemoine" userId="9cd3e5c9-479b-4dcb-a351-aa46ddba92eb" providerId="ADAL" clId="{61D540C9-787C-4375-AA3B-B759FC89B1AC}" dt="2021-03-30T23:07:11.766" v="4207"/>
          <ac:spMkLst>
            <pc:docMk/>
            <pc:sldMk cId="2925262583" sldId="299"/>
            <ac:spMk id="32" creationId="{4F9C379B-BCDA-4D80-93EE-884797DB010F}"/>
          </ac:spMkLst>
        </pc:spChg>
        <pc:spChg chg="add del mod">
          <ac:chgData name="Frederique Pellemoine" userId="9cd3e5c9-479b-4dcb-a351-aa46ddba92eb" providerId="ADAL" clId="{61D540C9-787C-4375-AA3B-B759FC89B1AC}" dt="2021-03-30T23:07:11.766" v="4207"/>
          <ac:spMkLst>
            <pc:docMk/>
            <pc:sldMk cId="2925262583" sldId="299"/>
            <ac:spMk id="33" creationId="{D4F4D497-D2A0-4D7A-A075-AE26784569FA}"/>
          </ac:spMkLst>
        </pc:spChg>
        <pc:spChg chg="add del mod">
          <ac:chgData name="Frederique Pellemoine" userId="9cd3e5c9-479b-4dcb-a351-aa46ddba92eb" providerId="ADAL" clId="{61D540C9-787C-4375-AA3B-B759FC89B1AC}" dt="2021-03-30T23:07:11.766" v="4207"/>
          <ac:spMkLst>
            <pc:docMk/>
            <pc:sldMk cId="2925262583" sldId="299"/>
            <ac:spMk id="34" creationId="{0FA1C3C3-AC74-4488-9489-F480B5B15965}"/>
          </ac:spMkLst>
        </pc:spChg>
        <pc:spChg chg="add del mod">
          <ac:chgData name="Frederique Pellemoine" userId="9cd3e5c9-479b-4dcb-a351-aa46ddba92eb" providerId="ADAL" clId="{61D540C9-787C-4375-AA3B-B759FC89B1AC}" dt="2021-03-30T23:07:11.766" v="4207"/>
          <ac:spMkLst>
            <pc:docMk/>
            <pc:sldMk cId="2925262583" sldId="299"/>
            <ac:spMk id="35" creationId="{693058F5-F912-41A6-91CC-501B43759E92}"/>
          </ac:spMkLst>
        </pc:spChg>
        <pc:grpChg chg="add mod">
          <ac:chgData name="Frederique Pellemoine" userId="9cd3e5c9-479b-4dcb-a351-aa46ddba92eb" providerId="ADAL" clId="{61D540C9-787C-4375-AA3B-B759FC89B1AC}" dt="2021-03-31T18:29:15.765" v="4298" actId="1076"/>
          <ac:grpSpMkLst>
            <pc:docMk/>
            <pc:sldMk cId="2925262583" sldId="299"/>
            <ac:grpSpMk id="26" creationId="{5533ABF2-7719-4862-8A9D-20F5060C70A3}"/>
          </ac:grpSpMkLst>
        </pc:grpChg>
        <pc:picChg chg="add mod">
          <ac:chgData name="Frederique Pellemoine" userId="9cd3e5c9-479b-4dcb-a351-aa46ddba92eb" providerId="ADAL" clId="{61D540C9-787C-4375-AA3B-B759FC89B1AC}" dt="2021-03-31T18:29:22.429" v="4299" actId="14100"/>
          <ac:picMkLst>
            <pc:docMk/>
            <pc:sldMk cId="2925262583" sldId="299"/>
            <ac:picMk id="23" creationId="{065C2CCB-DC24-421E-ADE9-2C4C803C39EE}"/>
          </ac:picMkLst>
        </pc:picChg>
        <pc:picChg chg="add mod">
          <ac:chgData name="Frederique Pellemoine" userId="9cd3e5c9-479b-4dcb-a351-aa46ddba92eb" providerId="ADAL" clId="{61D540C9-787C-4375-AA3B-B759FC89B1AC}" dt="2021-03-30T23:07:39.245" v="4228" actId="1038"/>
          <ac:picMkLst>
            <pc:docMk/>
            <pc:sldMk cId="2925262583" sldId="299"/>
            <ac:picMk id="24" creationId="{E47488CD-DA06-44C6-B2AC-DDB267B22F05}"/>
          </ac:picMkLst>
        </pc:picChg>
      </pc:sldChg>
      <pc:sldChg chg="addSp delSp modSp add">
        <pc:chgData name="Frederique Pellemoine" userId="9cd3e5c9-479b-4dcb-a351-aa46ddba92eb" providerId="ADAL" clId="{61D540C9-787C-4375-AA3B-B759FC89B1AC}" dt="2021-03-30T22:55:43.276" v="4078" actId="20577"/>
        <pc:sldMkLst>
          <pc:docMk/>
          <pc:sldMk cId="1654538566" sldId="300"/>
        </pc:sldMkLst>
        <pc:spChg chg="add del mod">
          <ac:chgData name="Frederique Pellemoine" userId="9cd3e5c9-479b-4dcb-a351-aa46ddba92eb" providerId="ADAL" clId="{61D540C9-787C-4375-AA3B-B759FC89B1AC}" dt="2021-03-30T22:55:43.276" v="4078" actId="20577"/>
          <ac:spMkLst>
            <pc:docMk/>
            <pc:sldMk cId="1654538566" sldId="300"/>
            <ac:spMk id="2" creationId="{CE743615-135B-4590-BC32-79AEAD92896C}"/>
          </ac:spMkLst>
        </pc:spChg>
        <pc:spChg chg="mod">
          <ac:chgData name="Frederique Pellemoine" userId="9cd3e5c9-479b-4dcb-a351-aa46ddba92eb" providerId="ADAL" clId="{61D540C9-787C-4375-AA3B-B759FC89B1AC}" dt="2021-03-26T03:41:32.907" v="83"/>
          <ac:spMkLst>
            <pc:docMk/>
            <pc:sldMk cId="1654538566" sldId="300"/>
            <ac:spMk id="3" creationId="{F07D53BA-D0F3-4419-B3B0-30D31C9ED942}"/>
          </ac:spMkLst>
        </pc:spChg>
        <pc:spChg chg="add mod">
          <ac:chgData name="Frederique Pellemoine" userId="9cd3e5c9-479b-4dcb-a351-aa46ddba92eb" providerId="ADAL" clId="{61D540C9-787C-4375-AA3B-B759FC89B1AC}" dt="2021-03-26T03:52:57.763" v="186" actId="208"/>
          <ac:spMkLst>
            <pc:docMk/>
            <pc:sldMk cId="1654538566" sldId="300"/>
            <ac:spMk id="9" creationId="{396340E0-F51A-42F0-B22A-E2C20045C4A1}"/>
          </ac:spMkLst>
        </pc:spChg>
        <pc:spChg chg="add mod">
          <ac:chgData name="Frederique Pellemoine" userId="9cd3e5c9-479b-4dcb-a351-aa46ddba92eb" providerId="ADAL" clId="{61D540C9-787C-4375-AA3B-B759FC89B1AC}" dt="2021-03-26T03:50:42.177" v="170" actId="164"/>
          <ac:spMkLst>
            <pc:docMk/>
            <pc:sldMk cId="1654538566" sldId="300"/>
            <ac:spMk id="10" creationId="{98191106-CCBE-46CE-8FD3-8B444C049D7F}"/>
          </ac:spMkLst>
        </pc:spChg>
        <pc:spChg chg="add mod">
          <ac:chgData name="Frederique Pellemoine" userId="9cd3e5c9-479b-4dcb-a351-aa46ddba92eb" providerId="ADAL" clId="{61D540C9-787C-4375-AA3B-B759FC89B1AC}" dt="2021-03-26T03:53:06.850" v="187" actId="2085"/>
          <ac:spMkLst>
            <pc:docMk/>
            <pc:sldMk cId="1654538566" sldId="300"/>
            <ac:spMk id="11" creationId="{2751EC50-BC4E-4445-9000-21D1F441D159}"/>
          </ac:spMkLst>
        </pc:spChg>
        <pc:spChg chg="add mod">
          <ac:chgData name="Frederique Pellemoine" userId="9cd3e5c9-479b-4dcb-a351-aa46ddba92eb" providerId="ADAL" clId="{61D540C9-787C-4375-AA3B-B759FC89B1AC}" dt="2021-03-26T03:50:42.177" v="170" actId="164"/>
          <ac:spMkLst>
            <pc:docMk/>
            <pc:sldMk cId="1654538566" sldId="300"/>
            <ac:spMk id="12" creationId="{343880FC-6AD0-4272-B567-57A6A47D134B}"/>
          </ac:spMkLst>
        </pc:spChg>
        <pc:spChg chg="add mod">
          <ac:chgData name="Frederique Pellemoine" userId="9cd3e5c9-479b-4dcb-a351-aa46ddba92eb" providerId="ADAL" clId="{61D540C9-787C-4375-AA3B-B759FC89B1AC}" dt="2021-03-26T03:50:42.177" v="170" actId="164"/>
          <ac:spMkLst>
            <pc:docMk/>
            <pc:sldMk cId="1654538566" sldId="300"/>
            <ac:spMk id="13" creationId="{1990B1C1-8F68-4ECC-A7E4-609A3C1D1FB9}"/>
          </ac:spMkLst>
        </pc:spChg>
        <pc:spChg chg="add mod">
          <ac:chgData name="Frederique Pellemoine" userId="9cd3e5c9-479b-4dcb-a351-aa46ddba92eb" providerId="ADAL" clId="{61D540C9-787C-4375-AA3B-B759FC89B1AC}" dt="2021-03-26T03:52:44.109" v="184" actId="14861"/>
          <ac:spMkLst>
            <pc:docMk/>
            <pc:sldMk cId="1654538566" sldId="300"/>
            <ac:spMk id="18" creationId="{5E539C85-59F7-4791-8B26-0C670C9043FF}"/>
          </ac:spMkLst>
        </pc:spChg>
        <pc:spChg chg="add mod">
          <ac:chgData name="Frederique Pellemoine" userId="9cd3e5c9-479b-4dcb-a351-aa46ddba92eb" providerId="ADAL" clId="{61D540C9-787C-4375-AA3B-B759FC89B1AC}" dt="2021-03-26T03:54:01.065" v="213" actId="1076"/>
          <ac:spMkLst>
            <pc:docMk/>
            <pc:sldMk cId="1654538566" sldId="300"/>
            <ac:spMk id="19" creationId="{5AD1FF46-BA68-4DF4-8D5F-AFD513397E7E}"/>
          </ac:spMkLst>
        </pc:spChg>
        <pc:spChg chg="add mod">
          <ac:chgData name="Frederique Pellemoine" userId="9cd3e5c9-479b-4dcb-a351-aa46ddba92eb" providerId="ADAL" clId="{61D540C9-787C-4375-AA3B-B759FC89B1AC}" dt="2021-03-26T03:54:28.120" v="219" actId="208"/>
          <ac:spMkLst>
            <pc:docMk/>
            <pc:sldMk cId="1654538566" sldId="300"/>
            <ac:spMk id="20" creationId="{EADCD09E-8B02-4CBD-A3E2-99E9BDA2CCD2}"/>
          </ac:spMkLst>
        </pc:spChg>
        <pc:spChg chg="add mod">
          <ac:chgData name="Frederique Pellemoine" userId="9cd3e5c9-479b-4dcb-a351-aa46ddba92eb" providerId="ADAL" clId="{61D540C9-787C-4375-AA3B-B759FC89B1AC}" dt="2021-03-26T03:54:52.100" v="232" actId="207"/>
          <ac:spMkLst>
            <pc:docMk/>
            <pc:sldMk cId="1654538566" sldId="300"/>
            <ac:spMk id="21" creationId="{57ABC122-F460-4D48-BA5F-3C6640E4F7DF}"/>
          </ac:spMkLst>
        </pc:spChg>
        <pc:grpChg chg="add mod">
          <ac:chgData name="Frederique Pellemoine" userId="9cd3e5c9-479b-4dcb-a351-aa46ddba92eb" providerId="ADAL" clId="{61D540C9-787C-4375-AA3B-B759FC89B1AC}" dt="2021-03-26T03:53:22.631" v="192" actId="1076"/>
          <ac:grpSpMkLst>
            <pc:docMk/>
            <pc:sldMk cId="1654538566" sldId="300"/>
            <ac:grpSpMk id="15" creationId="{40E00CE7-F3AE-4937-ABEB-941E79CE3043}"/>
          </ac:grpSpMkLst>
        </pc:grpChg>
        <pc:picChg chg="add del">
          <ac:chgData name="Frederique Pellemoine" userId="9cd3e5c9-479b-4dcb-a351-aa46ddba92eb" providerId="ADAL" clId="{61D540C9-787C-4375-AA3B-B759FC89B1AC}" dt="2021-03-26T03:41:47.998" v="85"/>
          <ac:picMkLst>
            <pc:docMk/>
            <pc:sldMk cId="1654538566" sldId="300"/>
            <ac:picMk id="7" creationId="{4E9A8FF4-4FEE-462C-A5D6-3E1C8628CFEE}"/>
          </ac:picMkLst>
        </pc:picChg>
        <pc:picChg chg="add mod">
          <ac:chgData name="Frederique Pellemoine" userId="9cd3e5c9-479b-4dcb-a351-aa46ddba92eb" providerId="ADAL" clId="{61D540C9-787C-4375-AA3B-B759FC89B1AC}" dt="2021-03-26T03:50:42.177" v="170" actId="164"/>
          <ac:picMkLst>
            <pc:docMk/>
            <pc:sldMk cId="1654538566" sldId="300"/>
            <ac:picMk id="8" creationId="{F6501786-91C4-4C78-9A3C-C4EF3A94F233}"/>
          </ac:picMkLst>
        </pc:picChg>
        <pc:picChg chg="add mod">
          <ac:chgData name="Frederique Pellemoine" userId="9cd3e5c9-479b-4dcb-a351-aa46ddba92eb" providerId="ADAL" clId="{61D540C9-787C-4375-AA3B-B759FC89B1AC}" dt="2021-03-26T03:51:18.919" v="175" actId="1076"/>
          <ac:picMkLst>
            <pc:docMk/>
            <pc:sldMk cId="1654538566" sldId="300"/>
            <ac:picMk id="14" creationId="{0A6A8578-B6C5-455B-96C0-24D9F1329375}"/>
          </ac:picMkLst>
        </pc:picChg>
        <pc:cxnChg chg="add mod">
          <ac:chgData name="Frederique Pellemoine" userId="9cd3e5c9-479b-4dcb-a351-aa46ddba92eb" providerId="ADAL" clId="{61D540C9-787C-4375-AA3B-B759FC89B1AC}" dt="2021-03-26T03:53:22.631" v="192" actId="1076"/>
          <ac:cxnSpMkLst>
            <pc:docMk/>
            <pc:sldMk cId="1654538566" sldId="300"/>
            <ac:cxnSpMk id="17" creationId="{5A6873A4-0CA2-4E03-90BC-4856027643A6}"/>
          </ac:cxnSpMkLst>
        </pc:cxnChg>
      </pc:sldChg>
      <pc:sldChg chg="addSp delSp modSp add del">
        <pc:chgData name="Frederique Pellemoine" userId="9cd3e5c9-479b-4dcb-a351-aa46ddba92eb" providerId="ADAL" clId="{61D540C9-787C-4375-AA3B-B759FC89B1AC}" dt="2021-03-29T16:31:00.323" v="4052" actId="2696"/>
        <pc:sldMkLst>
          <pc:docMk/>
          <pc:sldMk cId="2902589561" sldId="301"/>
        </pc:sldMkLst>
        <pc:spChg chg="mod">
          <ac:chgData name="Frederique Pellemoine" userId="9cd3e5c9-479b-4dcb-a351-aa46ddba92eb" providerId="ADAL" clId="{61D540C9-787C-4375-AA3B-B759FC89B1AC}" dt="2021-03-26T23:39:06.830" v="1165" actId="20577"/>
          <ac:spMkLst>
            <pc:docMk/>
            <pc:sldMk cId="2902589561" sldId="301"/>
            <ac:spMk id="2" creationId="{6AC26624-5008-4483-A3B5-A0EE52ECCA1D}"/>
          </ac:spMkLst>
        </pc:spChg>
        <pc:spChg chg="mod">
          <ac:chgData name="Frederique Pellemoine" userId="9cd3e5c9-479b-4dcb-a351-aa46ddba92eb" providerId="ADAL" clId="{61D540C9-787C-4375-AA3B-B759FC89B1AC}" dt="2021-03-26T04:22:28.616" v="1157" actId="20577"/>
          <ac:spMkLst>
            <pc:docMk/>
            <pc:sldMk cId="2902589561" sldId="301"/>
            <ac:spMk id="3" creationId="{8751567B-3F96-4CF2-A804-6830AF650262}"/>
          </ac:spMkLst>
        </pc:spChg>
        <pc:spChg chg="add mod">
          <ac:chgData name="Frederique Pellemoine" userId="9cd3e5c9-479b-4dcb-a351-aa46ddba92eb" providerId="ADAL" clId="{61D540C9-787C-4375-AA3B-B759FC89B1AC}" dt="2021-03-26T04:19:35.942" v="1122" actId="1582"/>
          <ac:spMkLst>
            <pc:docMk/>
            <pc:sldMk cId="2902589561" sldId="301"/>
            <ac:spMk id="8" creationId="{4D57C329-41FD-48A2-B490-59EE4F708D1B}"/>
          </ac:spMkLst>
        </pc:spChg>
        <pc:spChg chg="add del">
          <ac:chgData name="Frederique Pellemoine" userId="9cd3e5c9-479b-4dcb-a351-aa46ddba92eb" providerId="ADAL" clId="{61D540C9-787C-4375-AA3B-B759FC89B1AC}" dt="2021-03-26T04:20:14.762" v="1132"/>
          <ac:spMkLst>
            <pc:docMk/>
            <pc:sldMk cId="2902589561" sldId="301"/>
            <ac:spMk id="13" creationId="{7EB7EAED-BC5A-4921-A1FA-C815FAE328AE}"/>
          </ac:spMkLst>
        </pc:spChg>
        <pc:spChg chg="add mod">
          <ac:chgData name="Frederique Pellemoine" userId="9cd3e5c9-479b-4dcb-a351-aa46ddba92eb" providerId="ADAL" clId="{61D540C9-787C-4375-AA3B-B759FC89B1AC}" dt="2021-03-28T23:33:06.516" v="1214" actId="1076"/>
          <ac:spMkLst>
            <pc:docMk/>
            <pc:sldMk cId="2902589561" sldId="301"/>
            <ac:spMk id="26" creationId="{915A0782-7463-40A3-B0F6-67EA496AF332}"/>
          </ac:spMkLst>
        </pc:spChg>
        <pc:spChg chg="add mod">
          <ac:chgData name="Frederique Pellemoine" userId="9cd3e5c9-479b-4dcb-a351-aa46ddba92eb" providerId="ADAL" clId="{61D540C9-787C-4375-AA3B-B759FC89B1AC}" dt="2021-03-28T23:33:40.982" v="1221" actId="1036"/>
          <ac:spMkLst>
            <pc:docMk/>
            <pc:sldMk cId="2902589561" sldId="301"/>
            <ac:spMk id="27" creationId="{5CDAC951-755A-4752-A07A-81AC6EF39449}"/>
          </ac:spMkLst>
        </pc:spChg>
        <pc:spChg chg="add mod">
          <ac:chgData name="Frederique Pellemoine" userId="9cd3e5c9-479b-4dcb-a351-aa46ddba92eb" providerId="ADAL" clId="{61D540C9-787C-4375-AA3B-B759FC89B1AC}" dt="2021-03-28T23:33:32.299" v="1218" actId="1076"/>
          <ac:spMkLst>
            <pc:docMk/>
            <pc:sldMk cId="2902589561" sldId="301"/>
            <ac:spMk id="28" creationId="{1C6B316E-DED2-4C49-9B58-B50DC0F74CBF}"/>
          </ac:spMkLst>
        </pc:spChg>
        <pc:spChg chg="add mod">
          <ac:chgData name="Frederique Pellemoine" userId="9cd3e5c9-479b-4dcb-a351-aa46ddba92eb" providerId="ADAL" clId="{61D540C9-787C-4375-AA3B-B759FC89B1AC}" dt="2021-03-28T23:34:03.319" v="1223" actId="1076"/>
          <ac:spMkLst>
            <pc:docMk/>
            <pc:sldMk cId="2902589561" sldId="301"/>
            <ac:spMk id="29" creationId="{1838ECAE-41D1-4853-9E76-E2BCCF019D10}"/>
          </ac:spMkLst>
        </pc:spChg>
        <pc:spChg chg="add mod">
          <ac:chgData name="Frederique Pellemoine" userId="9cd3e5c9-479b-4dcb-a351-aa46ddba92eb" providerId="ADAL" clId="{61D540C9-787C-4375-AA3B-B759FC89B1AC}" dt="2021-03-28T23:34:16.256" v="1225" actId="1076"/>
          <ac:spMkLst>
            <pc:docMk/>
            <pc:sldMk cId="2902589561" sldId="301"/>
            <ac:spMk id="30" creationId="{54B2AE37-EE2E-4ED6-A65E-E9032E2090E3}"/>
          </ac:spMkLst>
        </pc:spChg>
        <pc:picChg chg="add mod modCrop">
          <ac:chgData name="Frederique Pellemoine" userId="9cd3e5c9-479b-4dcb-a351-aa46ddba92eb" providerId="ADAL" clId="{61D540C9-787C-4375-AA3B-B759FC89B1AC}" dt="2021-03-26T04:18:47.259" v="1112" actId="1037"/>
          <ac:picMkLst>
            <pc:docMk/>
            <pc:sldMk cId="2902589561" sldId="301"/>
            <ac:picMk id="7" creationId="{7F7D8DDC-C77E-4D71-AB61-8F6D09193BF4}"/>
          </ac:picMkLst>
        </pc:picChg>
        <pc:cxnChg chg="add del mod">
          <ac:chgData name="Frederique Pellemoine" userId="9cd3e5c9-479b-4dcb-a351-aa46ddba92eb" providerId="ADAL" clId="{61D540C9-787C-4375-AA3B-B759FC89B1AC}" dt="2021-03-26T04:19:44.198" v="1124" actId="478"/>
          <ac:cxnSpMkLst>
            <pc:docMk/>
            <pc:sldMk cId="2902589561" sldId="301"/>
            <ac:cxnSpMk id="10" creationId="{7BBA11A8-EB4F-4349-B209-00DA2A4A6DB3}"/>
          </ac:cxnSpMkLst>
        </pc:cxnChg>
        <pc:cxnChg chg="add mod">
          <ac:chgData name="Frederique Pellemoine" userId="9cd3e5c9-479b-4dcb-a351-aa46ddba92eb" providerId="ADAL" clId="{61D540C9-787C-4375-AA3B-B759FC89B1AC}" dt="2021-03-26T23:39:00.362" v="1162" actId="14100"/>
          <ac:cxnSpMkLst>
            <pc:docMk/>
            <pc:sldMk cId="2902589561" sldId="301"/>
            <ac:cxnSpMk id="12" creationId="{B9A2FF74-2DFF-4F59-A1F6-27BA697AC66C}"/>
          </ac:cxnSpMkLst>
        </pc:cxnChg>
        <pc:cxnChg chg="add mod">
          <ac:chgData name="Frederique Pellemoine" userId="9cd3e5c9-479b-4dcb-a351-aa46ddba92eb" providerId="ADAL" clId="{61D540C9-787C-4375-AA3B-B759FC89B1AC}" dt="2021-03-26T23:49:06.271" v="1171" actId="14100"/>
          <ac:cxnSpMkLst>
            <pc:docMk/>
            <pc:sldMk cId="2902589561" sldId="301"/>
            <ac:cxnSpMk id="14" creationId="{3D429DD4-F8D2-4183-9EF6-D0D5E9896801}"/>
          </ac:cxnSpMkLst>
        </pc:cxnChg>
        <pc:cxnChg chg="add mod">
          <ac:chgData name="Frederique Pellemoine" userId="9cd3e5c9-479b-4dcb-a351-aa46ddba92eb" providerId="ADAL" clId="{61D540C9-787C-4375-AA3B-B759FC89B1AC}" dt="2021-03-26T23:39:32.407" v="1170" actId="14100"/>
          <ac:cxnSpMkLst>
            <pc:docMk/>
            <pc:sldMk cId="2902589561" sldId="301"/>
            <ac:cxnSpMk id="15" creationId="{6D089932-359D-4B89-8107-2A225087B844}"/>
          </ac:cxnSpMkLst>
        </pc:cxnChg>
        <pc:cxnChg chg="add mod">
          <ac:chgData name="Frederique Pellemoine" userId="9cd3e5c9-479b-4dcb-a351-aa46ddba92eb" providerId="ADAL" clId="{61D540C9-787C-4375-AA3B-B759FC89B1AC}" dt="2021-03-26T23:39:24.589" v="1168" actId="14100"/>
          <ac:cxnSpMkLst>
            <pc:docMk/>
            <pc:sldMk cId="2902589561" sldId="301"/>
            <ac:cxnSpMk id="16" creationId="{B3C7A7B4-7FA2-4D48-A3AD-729BC09ED3F9}"/>
          </ac:cxnSpMkLst>
        </pc:cxnChg>
      </pc:sldChg>
      <pc:sldChg chg="modSp add del">
        <pc:chgData name="Frederique Pellemoine" userId="9cd3e5c9-479b-4dcb-a351-aa46ddba92eb" providerId="ADAL" clId="{61D540C9-787C-4375-AA3B-B759FC89B1AC}" dt="2021-03-30T22:57:06.037" v="4085" actId="2696"/>
        <pc:sldMkLst>
          <pc:docMk/>
          <pc:sldMk cId="2926005243" sldId="301"/>
        </pc:sldMkLst>
        <pc:spChg chg="mod">
          <ac:chgData name="Frederique Pellemoine" userId="9cd3e5c9-479b-4dcb-a351-aa46ddba92eb" providerId="ADAL" clId="{61D540C9-787C-4375-AA3B-B759FC89B1AC}" dt="2021-03-30T22:56:06.054" v="4081" actId="20577"/>
          <ac:spMkLst>
            <pc:docMk/>
            <pc:sldMk cId="2926005243" sldId="301"/>
            <ac:spMk id="3" creationId="{60EA279E-FFFE-4E6A-B524-B46A19093614}"/>
          </ac:spMkLst>
        </pc:spChg>
      </pc:sldChg>
      <pc:sldChg chg="addSp modSp add del">
        <pc:chgData name="Frederique Pellemoine" userId="9cd3e5c9-479b-4dcb-a351-aa46ddba92eb" providerId="ADAL" clId="{61D540C9-787C-4375-AA3B-B759FC89B1AC}" dt="2021-03-29T16:31:00.294" v="4050" actId="2696"/>
        <pc:sldMkLst>
          <pc:docMk/>
          <pc:sldMk cId="3586072487" sldId="302"/>
        </pc:sldMkLst>
        <pc:spChg chg="mod">
          <ac:chgData name="Frederique Pellemoine" userId="9cd3e5c9-479b-4dcb-a351-aa46ddba92eb" providerId="ADAL" clId="{61D540C9-787C-4375-AA3B-B759FC89B1AC}" dt="2021-03-26T04:16:55.191" v="1038" actId="20577"/>
          <ac:spMkLst>
            <pc:docMk/>
            <pc:sldMk cId="3586072487" sldId="302"/>
            <ac:spMk id="2" creationId="{EC24B859-BC58-4D8A-AE38-47E6E399B4C5}"/>
          </ac:spMkLst>
        </pc:spChg>
        <pc:spChg chg="mod">
          <ac:chgData name="Frederique Pellemoine" userId="9cd3e5c9-479b-4dcb-a351-aa46ddba92eb" providerId="ADAL" clId="{61D540C9-787C-4375-AA3B-B759FC89B1AC}" dt="2021-03-26T04:10:33.264" v="666"/>
          <ac:spMkLst>
            <pc:docMk/>
            <pc:sldMk cId="3586072487" sldId="302"/>
            <ac:spMk id="3" creationId="{1AEA4FD3-364D-42A2-8385-A0AB58B6CA6F}"/>
          </ac:spMkLst>
        </pc:spChg>
        <pc:spChg chg="add mod">
          <ac:chgData name="Frederique Pellemoine" userId="9cd3e5c9-479b-4dcb-a351-aa46ddba92eb" providerId="ADAL" clId="{61D540C9-787C-4375-AA3B-B759FC89B1AC}" dt="2021-03-29T03:18:00.445" v="3647" actId="1076"/>
          <ac:spMkLst>
            <pc:docMk/>
            <pc:sldMk cId="3586072487" sldId="302"/>
            <ac:spMk id="7" creationId="{84409B0C-025E-4225-A8DF-C25CD86CE3FF}"/>
          </ac:spMkLst>
        </pc:spChg>
      </pc:sldChg>
      <pc:sldChg chg="addSp delSp modSp add del">
        <pc:chgData name="Frederique Pellemoine" userId="9cd3e5c9-479b-4dcb-a351-aa46ddba92eb" providerId="ADAL" clId="{61D540C9-787C-4375-AA3B-B759FC89B1AC}" dt="2021-03-29T16:31:00.381" v="4053" actId="2696"/>
        <pc:sldMkLst>
          <pc:docMk/>
          <pc:sldMk cId="2709158602" sldId="303"/>
        </pc:sldMkLst>
        <pc:spChg chg="mod">
          <ac:chgData name="Frederique Pellemoine" userId="9cd3e5c9-479b-4dcb-a351-aa46ddba92eb" providerId="ADAL" clId="{61D540C9-787C-4375-AA3B-B759FC89B1AC}" dt="2021-03-28T23:47:28.447" v="1532" actId="20577"/>
          <ac:spMkLst>
            <pc:docMk/>
            <pc:sldMk cId="2709158602" sldId="303"/>
            <ac:spMk id="2" creationId="{742FC1EF-8267-4DC8-987F-C520E1C718DF}"/>
          </ac:spMkLst>
        </pc:spChg>
        <pc:spChg chg="mod">
          <ac:chgData name="Frederique Pellemoine" userId="9cd3e5c9-479b-4dcb-a351-aa46ddba92eb" providerId="ADAL" clId="{61D540C9-787C-4375-AA3B-B759FC89B1AC}" dt="2021-03-28T23:40:21.266" v="1331" actId="14100"/>
          <ac:spMkLst>
            <pc:docMk/>
            <pc:sldMk cId="2709158602" sldId="303"/>
            <ac:spMk id="3" creationId="{B9AEF692-0428-42D6-8D69-101E7E3F912E}"/>
          </ac:spMkLst>
        </pc:spChg>
        <pc:spChg chg="add mod">
          <ac:chgData name="Frederique Pellemoine" userId="9cd3e5c9-479b-4dcb-a351-aa46ddba92eb" providerId="ADAL" clId="{61D540C9-787C-4375-AA3B-B759FC89B1AC}" dt="2021-03-28T23:40:41.187" v="1340" actId="1076"/>
          <ac:spMkLst>
            <pc:docMk/>
            <pc:sldMk cId="2709158602" sldId="303"/>
            <ac:spMk id="8" creationId="{ADD8AE4C-5F8E-4CCB-8272-C77F2D5E9676}"/>
          </ac:spMkLst>
        </pc:spChg>
        <pc:spChg chg="add del mod">
          <ac:chgData name="Frederique Pellemoine" userId="9cd3e5c9-479b-4dcb-a351-aa46ddba92eb" providerId="ADAL" clId="{61D540C9-787C-4375-AA3B-B759FC89B1AC}" dt="2021-03-28T23:39:52.361" v="1327"/>
          <ac:spMkLst>
            <pc:docMk/>
            <pc:sldMk cId="2709158602" sldId="303"/>
            <ac:spMk id="9" creationId="{A9BA029A-8EE2-4D93-B14D-8F1E30C44F79}"/>
          </ac:spMkLst>
        </pc:spChg>
        <pc:spChg chg="add">
          <ac:chgData name="Frederique Pellemoine" userId="9cd3e5c9-479b-4dcb-a351-aa46ddba92eb" providerId="ADAL" clId="{61D540C9-787C-4375-AA3B-B759FC89B1AC}" dt="2021-03-29T03:18:12.805" v="3649"/>
          <ac:spMkLst>
            <pc:docMk/>
            <pc:sldMk cId="2709158602" sldId="303"/>
            <ac:spMk id="10" creationId="{6F19FC7E-9564-4918-9C0A-DFC7888DEFB8}"/>
          </ac:spMkLst>
        </pc:spChg>
        <pc:picChg chg="add mod modCrop">
          <ac:chgData name="Frederique Pellemoine" userId="9cd3e5c9-479b-4dcb-a351-aa46ddba92eb" providerId="ADAL" clId="{61D540C9-787C-4375-AA3B-B759FC89B1AC}" dt="2021-03-28T23:47:25.297" v="1531" actId="14100"/>
          <ac:picMkLst>
            <pc:docMk/>
            <pc:sldMk cId="2709158602" sldId="303"/>
            <ac:picMk id="7" creationId="{26E93924-6FEC-4095-B1F1-8FE0577DEA7F}"/>
          </ac:picMkLst>
        </pc:picChg>
      </pc:sldChg>
      <pc:sldChg chg="addSp delSp modSp add del">
        <pc:chgData name="Frederique Pellemoine" userId="9cd3e5c9-479b-4dcb-a351-aa46ddba92eb" providerId="ADAL" clId="{61D540C9-787C-4375-AA3B-B759FC89B1AC}" dt="2021-03-29T16:31:00.435" v="4055" actId="2696"/>
        <pc:sldMkLst>
          <pc:docMk/>
          <pc:sldMk cId="319905393" sldId="304"/>
        </pc:sldMkLst>
        <pc:spChg chg="mod">
          <ac:chgData name="Frederique Pellemoine" userId="9cd3e5c9-479b-4dcb-a351-aa46ddba92eb" providerId="ADAL" clId="{61D540C9-787C-4375-AA3B-B759FC89B1AC}" dt="2021-03-29T00:03:58.293" v="1703" actId="6549"/>
          <ac:spMkLst>
            <pc:docMk/>
            <pc:sldMk cId="319905393" sldId="304"/>
            <ac:spMk id="2" creationId="{742FC1EF-8267-4DC8-987F-C520E1C718DF}"/>
          </ac:spMkLst>
        </pc:spChg>
        <pc:spChg chg="mod">
          <ac:chgData name="Frederique Pellemoine" userId="9cd3e5c9-479b-4dcb-a351-aa46ddba92eb" providerId="ADAL" clId="{61D540C9-787C-4375-AA3B-B759FC89B1AC}" dt="2021-03-29T00:00:21.160" v="1675" actId="108"/>
          <ac:spMkLst>
            <pc:docMk/>
            <pc:sldMk cId="319905393" sldId="304"/>
            <ac:spMk id="3" creationId="{B9AEF692-0428-42D6-8D69-101E7E3F912E}"/>
          </ac:spMkLst>
        </pc:spChg>
        <pc:spChg chg="add mod">
          <ac:chgData name="Frederique Pellemoine" userId="9cd3e5c9-479b-4dcb-a351-aa46ddba92eb" providerId="ADAL" clId="{61D540C9-787C-4375-AA3B-B759FC89B1AC}" dt="2021-03-28T23:40:00.196" v="1329" actId="1076"/>
          <ac:spMkLst>
            <pc:docMk/>
            <pc:sldMk cId="319905393" sldId="304"/>
            <ac:spMk id="8" creationId="{7AC50B32-6E6F-4216-B24B-796F2F1B4722}"/>
          </ac:spMkLst>
        </pc:spChg>
        <pc:spChg chg="add del mod">
          <ac:chgData name="Frederique Pellemoine" userId="9cd3e5c9-479b-4dcb-a351-aa46ddba92eb" providerId="ADAL" clId="{61D540C9-787C-4375-AA3B-B759FC89B1AC}" dt="2021-03-28T23:48:55.388" v="1546"/>
          <ac:spMkLst>
            <pc:docMk/>
            <pc:sldMk cId="319905393" sldId="304"/>
            <ac:spMk id="9" creationId="{402D5D3A-E6EC-4E05-82B2-DF2CD0AC3CC0}"/>
          </ac:spMkLst>
        </pc:spChg>
        <pc:spChg chg="add del mod">
          <ac:chgData name="Frederique Pellemoine" userId="9cd3e5c9-479b-4dcb-a351-aa46ddba92eb" providerId="ADAL" clId="{61D540C9-787C-4375-AA3B-B759FC89B1AC}" dt="2021-03-28T23:48:55.388" v="1546"/>
          <ac:spMkLst>
            <pc:docMk/>
            <pc:sldMk cId="319905393" sldId="304"/>
            <ac:spMk id="10" creationId="{547473DE-3307-4AA0-BB4F-DD9077765504}"/>
          </ac:spMkLst>
        </pc:spChg>
        <pc:spChg chg="add del mod">
          <ac:chgData name="Frederique Pellemoine" userId="9cd3e5c9-479b-4dcb-a351-aa46ddba92eb" providerId="ADAL" clId="{61D540C9-787C-4375-AA3B-B759FC89B1AC}" dt="2021-03-28T23:48:55.388" v="1546"/>
          <ac:spMkLst>
            <pc:docMk/>
            <pc:sldMk cId="319905393" sldId="304"/>
            <ac:spMk id="11" creationId="{F7D428A7-ED1D-4518-B445-F906B561C0A0}"/>
          </ac:spMkLst>
        </pc:spChg>
        <pc:spChg chg="add del mod">
          <ac:chgData name="Frederique Pellemoine" userId="9cd3e5c9-479b-4dcb-a351-aa46ddba92eb" providerId="ADAL" clId="{61D540C9-787C-4375-AA3B-B759FC89B1AC}" dt="2021-03-28T23:48:55.388" v="1546"/>
          <ac:spMkLst>
            <pc:docMk/>
            <pc:sldMk cId="319905393" sldId="304"/>
            <ac:spMk id="12" creationId="{F82EB11C-B39C-4FBB-817B-2FF36C044D97}"/>
          </ac:spMkLst>
        </pc:spChg>
        <pc:spChg chg="add del mod">
          <ac:chgData name="Frederique Pellemoine" userId="9cd3e5c9-479b-4dcb-a351-aa46ddba92eb" providerId="ADAL" clId="{61D540C9-787C-4375-AA3B-B759FC89B1AC}" dt="2021-03-28T23:48:55.388" v="1546"/>
          <ac:spMkLst>
            <pc:docMk/>
            <pc:sldMk cId="319905393" sldId="304"/>
            <ac:spMk id="13" creationId="{922F1E71-D55A-4173-84CC-EB086077AE09}"/>
          </ac:spMkLst>
        </pc:spChg>
        <pc:spChg chg="add">
          <ac:chgData name="Frederique Pellemoine" userId="9cd3e5c9-479b-4dcb-a351-aa46ddba92eb" providerId="ADAL" clId="{61D540C9-787C-4375-AA3B-B759FC89B1AC}" dt="2021-03-29T03:18:20.785" v="3650"/>
          <ac:spMkLst>
            <pc:docMk/>
            <pc:sldMk cId="319905393" sldId="304"/>
            <ac:spMk id="14" creationId="{4FBDB3DB-9AB5-4C49-A00D-66BB074CCED4}"/>
          </ac:spMkLst>
        </pc:spChg>
        <pc:picChg chg="mod">
          <ac:chgData name="Frederique Pellemoine" userId="9cd3e5c9-479b-4dcb-a351-aa46ddba92eb" providerId="ADAL" clId="{61D540C9-787C-4375-AA3B-B759FC89B1AC}" dt="2021-03-28T23:51:31.293" v="1606" actId="1076"/>
          <ac:picMkLst>
            <pc:docMk/>
            <pc:sldMk cId="319905393" sldId="304"/>
            <ac:picMk id="7" creationId="{26E93924-6FEC-4095-B1F1-8FE0577DEA7F}"/>
          </ac:picMkLst>
        </pc:picChg>
      </pc:sldChg>
      <pc:sldChg chg="addSp modSp add del">
        <pc:chgData name="Frederique Pellemoine" userId="9cd3e5c9-479b-4dcb-a351-aa46ddba92eb" providerId="ADAL" clId="{61D540C9-787C-4375-AA3B-B759FC89B1AC}" dt="2021-03-29T16:31:00.482" v="4057" actId="2696"/>
        <pc:sldMkLst>
          <pc:docMk/>
          <pc:sldMk cId="1824073534" sldId="305"/>
        </pc:sldMkLst>
        <pc:spChg chg="mod">
          <ac:chgData name="Frederique Pellemoine" userId="9cd3e5c9-479b-4dcb-a351-aa46ddba92eb" providerId="ADAL" clId="{61D540C9-787C-4375-AA3B-B759FC89B1AC}" dt="2021-03-29T01:41:00.790" v="1837" actId="20577"/>
          <ac:spMkLst>
            <pc:docMk/>
            <pc:sldMk cId="1824073534" sldId="305"/>
            <ac:spMk id="2" creationId="{742FC1EF-8267-4DC8-987F-C520E1C718DF}"/>
          </ac:spMkLst>
        </pc:spChg>
        <pc:spChg chg="mod">
          <ac:chgData name="Frederique Pellemoine" userId="9cd3e5c9-479b-4dcb-a351-aa46ddba92eb" providerId="ADAL" clId="{61D540C9-787C-4375-AA3B-B759FC89B1AC}" dt="2021-03-28T23:41:41.759" v="1353" actId="14100"/>
          <ac:spMkLst>
            <pc:docMk/>
            <pc:sldMk cId="1824073534" sldId="305"/>
            <ac:spMk id="3" creationId="{B9AEF692-0428-42D6-8D69-101E7E3F912E}"/>
          </ac:spMkLst>
        </pc:spChg>
        <pc:spChg chg="add mod">
          <ac:chgData name="Frederique Pellemoine" userId="9cd3e5c9-479b-4dcb-a351-aa46ddba92eb" providerId="ADAL" clId="{61D540C9-787C-4375-AA3B-B759FC89B1AC}" dt="2021-03-29T01:40:45.805" v="1829" actId="1076"/>
          <ac:spMkLst>
            <pc:docMk/>
            <pc:sldMk cId="1824073534" sldId="305"/>
            <ac:spMk id="8" creationId="{4BEA8161-05B8-442A-8489-9EEFD1FEE456}"/>
          </ac:spMkLst>
        </pc:spChg>
        <pc:spChg chg="add">
          <ac:chgData name="Frederique Pellemoine" userId="9cd3e5c9-479b-4dcb-a351-aa46ddba92eb" providerId="ADAL" clId="{61D540C9-787C-4375-AA3B-B759FC89B1AC}" dt="2021-03-29T03:18:22.895" v="3651"/>
          <ac:spMkLst>
            <pc:docMk/>
            <pc:sldMk cId="1824073534" sldId="305"/>
            <ac:spMk id="9" creationId="{D5BDE778-D55C-4BE1-9A51-AAA894B5DB26}"/>
          </ac:spMkLst>
        </pc:spChg>
        <pc:picChg chg="mod">
          <ac:chgData name="Frederique Pellemoine" userId="9cd3e5c9-479b-4dcb-a351-aa46ddba92eb" providerId="ADAL" clId="{61D540C9-787C-4375-AA3B-B759FC89B1AC}" dt="2021-03-29T01:40:42.566" v="1828" actId="1076"/>
          <ac:picMkLst>
            <pc:docMk/>
            <pc:sldMk cId="1824073534" sldId="305"/>
            <ac:picMk id="7" creationId="{26E93924-6FEC-4095-B1F1-8FE0577DEA7F}"/>
          </ac:picMkLst>
        </pc:picChg>
      </pc:sldChg>
      <pc:sldChg chg="addSp modSp add del">
        <pc:chgData name="Frederique Pellemoine" userId="9cd3e5c9-479b-4dcb-a351-aa46ddba92eb" providerId="ADAL" clId="{61D540C9-787C-4375-AA3B-B759FC89B1AC}" dt="2021-03-29T16:31:00.522" v="4061" actId="2696"/>
        <pc:sldMkLst>
          <pc:docMk/>
          <pc:sldMk cId="506464292" sldId="306"/>
        </pc:sldMkLst>
        <pc:spChg chg="mod">
          <ac:chgData name="Frederique Pellemoine" userId="9cd3e5c9-479b-4dcb-a351-aa46ddba92eb" providerId="ADAL" clId="{61D540C9-787C-4375-AA3B-B759FC89B1AC}" dt="2021-03-29T01:53:41.252" v="1910"/>
          <ac:spMkLst>
            <pc:docMk/>
            <pc:sldMk cId="506464292" sldId="306"/>
            <ac:spMk id="2" creationId="{617E554F-4DB5-48BA-905D-7601AFABC719}"/>
          </ac:spMkLst>
        </pc:spChg>
        <pc:spChg chg="mod">
          <ac:chgData name="Frederique Pellemoine" userId="9cd3e5c9-479b-4dcb-a351-aa46ddba92eb" providerId="ADAL" clId="{61D540C9-787C-4375-AA3B-B759FC89B1AC}" dt="2021-03-29T01:51:16.466" v="1889" actId="20577"/>
          <ac:spMkLst>
            <pc:docMk/>
            <pc:sldMk cId="506464292" sldId="306"/>
            <ac:spMk id="3" creationId="{730A542A-67B6-4823-AF22-5A013AC02184}"/>
          </ac:spMkLst>
        </pc:spChg>
        <pc:spChg chg="add">
          <ac:chgData name="Frederique Pellemoine" userId="9cd3e5c9-479b-4dcb-a351-aa46ddba92eb" providerId="ADAL" clId="{61D540C9-787C-4375-AA3B-B759FC89B1AC}" dt="2021-03-29T03:18:31.319" v="3653"/>
          <ac:spMkLst>
            <pc:docMk/>
            <pc:sldMk cId="506464292" sldId="306"/>
            <ac:spMk id="8" creationId="{59DA8453-4419-4660-A3B7-8D9A62DF1B31}"/>
          </ac:spMkLst>
        </pc:spChg>
        <pc:picChg chg="add mod">
          <ac:chgData name="Frederique Pellemoine" userId="9cd3e5c9-479b-4dcb-a351-aa46ddba92eb" providerId="ADAL" clId="{61D540C9-787C-4375-AA3B-B759FC89B1AC}" dt="2021-03-29T01:53:50.205" v="1913" actId="1076"/>
          <ac:picMkLst>
            <pc:docMk/>
            <pc:sldMk cId="506464292" sldId="306"/>
            <ac:picMk id="7" creationId="{6DC4515B-5901-42BB-B25A-FCEC923FFC77}"/>
          </ac:picMkLst>
        </pc:picChg>
      </pc:sldChg>
      <pc:sldChg chg="addSp delSp modSp add del">
        <pc:chgData name="Frederique Pellemoine" userId="9cd3e5c9-479b-4dcb-a351-aa46ddba92eb" providerId="ADAL" clId="{61D540C9-787C-4375-AA3B-B759FC89B1AC}" dt="2021-03-29T16:31:00.503" v="4059" actId="2696"/>
        <pc:sldMkLst>
          <pc:docMk/>
          <pc:sldMk cId="2624898524" sldId="307"/>
        </pc:sldMkLst>
        <pc:spChg chg="mod">
          <ac:chgData name="Frederique Pellemoine" userId="9cd3e5c9-479b-4dcb-a351-aa46ddba92eb" providerId="ADAL" clId="{61D540C9-787C-4375-AA3B-B759FC89B1AC}" dt="2021-03-29T02:15:50.695" v="2282" actId="27636"/>
          <ac:spMkLst>
            <pc:docMk/>
            <pc:sldMk cId="2624898524" sldId="307"/>
            <ac:spMk id="2" creationId="{742FC1EF-8267-4DC8-987F-C520E1C718DF}"/>
          </ac:spMkLst>
        </pc:spChg>
        <pc:spChg chg="mod">
          <ac:chgData name="Frederique Pellemoine" userId="9cd3e5c9-479b-4dcb-a351-aa46ddba92eb" providerId="ADAL" clId="{61D540C9-787C-4375-AA3B-B759FC89B1AC}" dt="2021-03-29T02:15:41.739" v="2277" actId="20577"/>
          <ac:spMkLst>
            <pc:docMk/>
            <pc:sldMk cId="2624898524" sldId="307"/>
            <ac:spMk id="3" creationId="{B9AEF692-0428-42D6-8D69-101E7E3F912E}"/>
          </ac:spMkLst>
        </pc:spChg>
        <pc:spChg chg="add mod">
          <ac:chgData name="Frederique Pellemoine" userId="9cd3e5c9-479b-4dcb-a351-aa46ddba92eb" providerId="ADAL" clId="{61D540C9-787C-4375-AA3B-B759FC89B1AC}" dt="2021-03-29T01:43:34.750" v="1854" actId="1076"/>
          <ac:spMkLst>
            <pc:docMk/>
            <pc:sldMk cId="2624898524" sldId="307"/>
            <ac:spMk id="10" creationId="{AAE17116-27EA-4BC3-824D-17D1E9A211CA}"/>
          </ac:spMkLst>
        </pc:spChg>
        <pc:spChg chg="add mod">
          <ac:chgData name="Frederique Pellemoine" userId="9cd3e5c9-479b-4dcb-a351-aa46ddba92eb" providerId="ADAL" clId="{61D540C9-787C-4375-AA3B-B759FC89B1AC}" dt="2021-03-29T01:48:11.245" v="1857" actId="1076"/>
          <ac:spMkLst>
            <pc:docMk/>
            <pc:sldMk cId="2624898524" sldId="307"/>
            <ac:spMk id="11" creationId="{D29C9C35-B7A7-42BD-BDA5-5FA465592C10}"/>
          </ac:spMkLst>
        </pc:spChg>
        <pc:spChg chg="add">
          <ac:chgData name="Frederique Pellemoine" userId="9cd3e5c9-479b-4dcb-a351-aa46ddba92eb" providerId="ADAL" clId="{61D540C9-787C-4375-AA3B-B759FC89B1AC}" dt="2021-03-29T03:18:26.405" v="3652"/>
          <ac:spMkLst>
            <pc:docMk/>
            <pc:sldMk cId="2624898524" sldId="307"/>
            <ac:spMk id="12" creationId="{FE533067-4856-4EA8-8032-852A25C3494F}"/>
          </ac:spMkLst>
        </pc:spChg>
        <pc:picChg chg="del">
          <ac:chgData name="Frederique Pellemoine" userId="9cd3e5c9-479b-4dcb-a351-aa46ddba92eb" providerId="ADAL" clId="{61D540C9-787C-4375-AA3B-B759FC89B1AC}" dt="2021-03-26T23:51:18.629" v="1205" actId="478"/>
          <ac:picMkLst>
            <pc:docMk/>
            <pc:sldMk cId="2624898524" sldId="307"/>
            <ac:picMk id="7" creationId="{26E93924-6FEC-4095-B1F1-8FE0577DEA7F}"/>
          </ac:picMkLst>
        </pc:picChg>
        <pc:picChg chg="add del mod modCrop">
          <ac:chgData name="Frederique Pellemoine" userId="9cd3e5c9-479b-4dcb-a351-aa46ddba92eb" providerId="ADAL" clId="{61D540C9-787C-4375-AA3B-B759FC89B1AC}" dt="2021-03-26T23:52:15.164" v="1211" actId="478"/>
          <ac:picMkLst>
            <pc:docMk/>
            <pc:sldMk cId="2624898524" sldId="307"/>
            <ac:picMk id="8" creationId="{7017F07A-6E78-474E-A6C3-327B5B552EC3}"/>
          </ac:picMkLst>
        </pc:picChg>
        <pc:picChg chg="add mod">
          <ac:chgData name="Frederique Pellemoine" userId="9cd3e5c9-479b-4dcb-a351-aa46ddba92eb" providerId="ADAL" clId="{61D540C9-787C-4375-AA3B-B759FC89B1AC}" dt="2021-03-29T01:43:34.750" v="1854" actId="1076"/>
          <ac:picMkLst>
            <pc:docMk/>
            <pc:sldMk cId="2624898524" sldId="307"/>
            <ac:picMk id="9" creationId="{362EC99E-829B-4AD6-9CC6-2D78A374F502}"/>
          </ac:picMkLst>
        </pc:picChg>
      </pc:sldChg>
      <pc:sldChg chg="addSp modSp add del">
        <pc:chgData name="Frederique Pellemoine" userId="9cd3e5c9-479b-4dcb-a351-aa46ddba92eb" providerId="ADAL" clId="{61D540C9-787C-4375-AA3B-B759FC89B1AC}" dt="2021-03-29T16:31:00.308" v="4051" actId="2696"/>
        <pc:sldMkLst>
          <pc:docMk/>
          <pc:sldMk cId="283263672" sldId="308"/>
        </pc:sldMkLst>
        <pc:spChg chg="mod">
          <ac:chgData name="Frederique Pellemoine" userId="9cd3e5c9-479b-4dcb-a351-aa46ddba92eb" providerId="ADAL" clId="{61D540C9-787C-4375-AA3B-B759FC89B1AC}" dt="2021-03-28T23:35:31.742" v="1231" actId="15"/>
          <ac:spMkLst>
            <pc:docMk/>
            <pc:sldMk cId="283263672" sldId="308"/>
            <ac:spMk id="2" creationId="{55CA5031-7713-484F-B8D6-EF46FF21A236}"/>
          </ac:spMkLst>
        </pc:spChg>
        <pc:spChg chg="mod">
          <ac:chgData name="Frederique Pellemoine" userId="9cd3e5c9-479b-4dcb-a351-aa46ddba92eb" providerId="ADAL" clId="{61D540C9-787C-4375-AA3B-B759FC89B1AC}" dt="2021-03-28T23:35:43.673" v="1259" actId="20577"/>
          <ac:spMkLst>
            <pc:docMk/>
            <pc:sldMk cId="283263672" sldId="308"/>
            <ac:spMk id="3" creationId="{BCE337A0-8F27-4DDC-86FB-3A3C338C6923}"/>
          </ac:spMkLst>
        </pc:spChg>
        <pc:spChg chg="add">
          <ac:chgData name="Frederique Pellemoine" userId="9cd3e5c9-479b-4dcb-a351-aa46ddba92eb" providerId="ADAL" clId="{61D540C9-787C-4375-AA3B-B759FC89B1AC}" dt="2021-03-29T03:18:04.205" v="3648"/>
          <ac:spMkLst>
            <pc:docMk/>
            <pc:sldMk cId="283263672" sldId="308"/>
            <ac:spMk id="7" creationId="{F2F3A6D3-1E24-463D-8F78-EC12352707A5}"/>
          </ac:spMkLst>
        </pc:spChg>
      </pc:sldChg>
      <pc:sldChg chg="addSp delSp modSp add del">
        <pc:chgData name="Frederique Pellemoine" userId="9cd3e5c9-479b-4dcb-a351-aa46ddba92eb" providerId="ADAL" clId="{61D540C9-787C-4375-AA3B-B759FC89B1AC}" dt="2021-03-29T16:31:00.399" v="4054" actId="2696"/>
        <pc:sldMkLst>
          <pc:docMk/>
          <pc:sldMk cId="1327773362" sldId="309"/>
        </pc:sldMkLst>
        <pc:spChg chg="mod">
          <ac:chgData name="Frederique Pellemoine" userId="9cd3e5c9-479b-4dcb-a351-aa46ddba92eb" providerId="ADAL" clId="{61D540C9-787C-4375-AA3B-B759FC89B1AC}" dt="2021-03-28T23:52:17.203" v="1624" actId="20577"/>
          <ac:spMkLst>
            <pc:docMk/>
            <pc:sldMk cId="1327773362" sldId="309"/>
            <ac:spMk id="2" creationId="{742FC1EF-8267-4DC8-987F-C520E1C718DF}"/>
          </ac:spMkLst>
        </pc:spChg>
        <pc:spChg chg="del">
          <ac:chgData name="Frederique Pellemoine" userId="9cd3e5c9-479b-4dcb-a351-aa46ddba92eb" providerId="ADAL" clId="{61D540C9-787C-4375-AA3B-B759FC89B1AC}" dt="2021-03-28T23:52:57.073" v="1630" actId="478"/>
          <ac:spMkLst>
            <pc:docMk/>
            <pc:sldMk cId="1327773362" sldId="309"/>
            <ac:spMk id="8" creationId="{ADD8AE4C-5F8E-4CCB-8272-C77F2D5E9676}"/>
          </ac:spMkLst>
        </pc:spChg>
        <pc:graphicFrameChg chg="add mod modGraphic">
          <ac:chgData name="Frederique Pellemoine" userId="9cd3e5c9-479b-4dcb-a351-aa46ddba92eb" providerId="ADAL" clId="{61D540C9-787C-4375-AA3B-B759FC89B1AC}" dt="2021-03-29T01:35:42.811" v="1756" actId="14100"/>
          <ac:graphicFrameMkLst>
            <pc:docMk/>
            <pc:sldMk cId="1327773362" sldId="309"/>
            <ac:graphicFrameMk id="9" creationId="{5ACF67F8-E377-425F-95F4-FB943D6DB060}"/>
          </ac:graphicFrameMkLst>
        </pc:graphicFrameChg>
        <pc:picChg chg="del">
          <ac:chgData name="Frederique Pellemoine" userId="9cd3e5c9-479b-4dcb-a351-aa46ddba92eb" providerId="ADAL" clId="{61D540C9-787C-4375-AA3B-B759FC89B1AC}" dt="2021-03-28T23:52:54.417" v="1629" actId="478"/>
          <ac:picMkLst>
            <pc:docMk/>
            <pc:sldMk cId="1327773362" sldId="309"/>
            <ac:picMk id="7" creationId="{26E93924-6FEC-4095-B1F1-8FE0577DEA7F}"/>
          </ac:picMkLst>
        </pc:picChg>
      </pc:sldChg>
      <pc:sldChg chg="addSp modSp add del">
        <pc:chgData name="Frederique Pellemoine" userId="9cd3e5c9-479b-4dcb-a351-aa46ddba92eb" providerId="ADAL" clId="{61D540C9-787C-4375-AA3B-B759FC89B1AC}" dt="2021-03-29T16:31:00.454" v="4056" actId="2696"/>
        <pc:sldMkLst>
          <pc:docMk/>
          <pc:sldMk cId="924582835" sldId="310"/>
        </pc:sldMkLst>
        <pc:spChg chg="mod">
          <ac:chgData name="Frederique Pellemoine" userId="9cd3e5c9-479b-4dcb-a351-aa46ddba92eb" providerId="ADAL" clId="{61D540C9-787C-4375-AA3B-B759FC89B1AC}" dt="2021-03-29T00:00:53.444" v="1677"/>
          <ac:spMkLst>
            <pc:docMk/>
            <pc:sldMk cId="924582835" sldId="310"/>
            <ac:spMk id="2" creationId="{A80B5E22-9391-4AC4-952D-0A56E19BB27D}"/>
          </ac:spMkLst>
        </pc:spChg>
        <pc:spChg chg="mod">
          <ac:chgData name="Frederique Pellemoine" userId="9cd3e5c9-479b-4dcb-a351-aa46ddba92eb" providerId="ADAL" clId="{61D540C9-787C-4375-AA3B-B759FC89B1AC}" dt="2021-03-29T00:00:43.404" v="1676" actId="108"/>
          <ac:spMkLst>
            <pc:docMk/>
            <pc:sldMk cId="924582835" sldId="310"/>
            <ac:spMk id="3" creationId="{0EB3058D-8356-4D8B-9231-03F4F1DFBAA4}"/>
          </ac:spMkLst>
        </pc:spChg>
        <pc:graphicFrameChg chg="add mod modGraphic">
          <ac:chgData name="Frederique Pellemoine" userId="9cd3e5c9-479b-4dcb-a351-aa46ddba92eb" providerId="ADAL" clId="{61D540C9-787C-4375-AA3B-B759FC89B1AC}" dt="2021-03-29T01:35:55.037" v="1757"/>
          <ac:graphicFrameMkLst>
            <pc:docMk/>
            <pc:sldMk cId="924582835" sldId="310"/>
            <ac:graphicFrameMk id="7" creationId="{7E577B99-C249-493C-91A5-7A45ECE688E0}"/>
          </ac:graphicFrameMkLst>
        </pc:graphicFrameChg>
      </pc:sldChg>
      <pc:sldChg chg="addSp delSp modSp add del">
        <pc:chgData name="Frederique Pellemoine" userId="9cd3e5c9-479b-4dcb-a351-aa46ddba92eb" providerId="ADAL" clId="{61D540C9-787C-4375-AA3B-B759FC89B1AC}" dt="2021-03-29T16:31:00.494" v="4058" actId="2696"/>
        <pc:sldMkLst>
          <pc:docMk/>
          <pc:sldMk cId="4099267788" sldId="311"/>
        </pc:sldMkLst>
        <pc:spChg chg="mod">
          <ac:chgData name="Frederique Pellemoine" userId="9cd3e5c9-479b-4dcb-a351-aa46ddba92eb" providerId="ADAL" clId="{61D540C9-787C-4375-AA3B-B759FC89B1AC}" dt="2021-03-29T00:04:28.299" v="1727" actId="20577"/>
          <ac:spMkLst>
            <pc:docMk/>
            <pc:sldMk cId="4099267788" sldId="311"/>
            <ac:spMk id="2" creationId="{FFB0F451-9085-4C05-AD22-AA4109835CE8}"/>
          </ac:spMkLst>
        </pc:spChg>
        <pc:spChg chg="mod">
          <ac:chgData name="Frederique Pellemoine" userId="9cd3e5c9-479b-4dcb-a351-aa46ddba92eb" providerId="ADAL" clId="{61D540C9-787C-4375-AA3B-B759FC89B1AC}" dt="2021-03-29T00:04:18.282" v="1706" actId="1076"/>
          <ac:spMkLst>
            <pc:docMk/>
            <pc:sldMk cId="4099267788" sldId="311"/>
            <ac:spMk id="3" creationId="{542FC1CC-1DCE-4D9B-8CCF-971583F1A583}"/>
          </ac:spMkLst>
        </pc:spChg>
        <pc:graphicFrameChg chg="add del mod modGraphic">
          <ac:chgData name="Frederique Pellemoine" userId="9cd3e5c9-479b-4dcb-a351-aa46ddba92eb" providerId="ADAL" clId="{61D540C9-787C-4375-AA3B-B759FC89B1AC}" dt="2021-03-29T01:37:11.632" v="1773" actId="14734"/>
          <ac:graphicFrameMkLst>
            <pc:docMk/>
            <pc:sldMk cId="4099267788" sldId="311"/>
            <ac:graphicFrameMk id="7" creationId="{CE39799F-A2E9-4C4E-A65B-2A974593B155}"/>
          </ac:graphicFrameMkLst>
        </pc:graphicFrameChg>
      </pc:sldChg>
      <pc:sldChg chg="addSp modSp add del">
        <pc:chgData name="Frederique Pellemoine" userId="9cd3e5c9-479b-4dcb-a351-aa46ddba92eb" providerId="ADAL" clId="{61D540C9-787C-4375-AA3B-B759FC89B1AC}" dt="2021-03-29T16:31:00.535" v="4062" actId="2696"/>
        <pc:sldMkLst>
          <pc:docMk/>
          <pc:sldMk cId="4053273762" sldId="312"/>
        </pc:sldMkLst>
        <pc:spChg chg="mod">
          <ac:chgData name="Frederique Pellemoine" userId="9cd3e5c9-479b-4dcb-a351-aa46ddba92eb" providerId="ADAL" clId="{61D540C9-787C-4375-AA3B-B759FC89B1AC}" dt="2021-03-29T02:04:36.995" v="1989" actId="14"/>
          <ac:spMkLst>
            <pc:docMk/>
            <pc:sldMk cId="4053273762" sldId="312"/>
            <ac:spMk id="2" creationId="{A454DE29-0FC5-414D-9E8D-02C240530B88}"/>
          </ac:spMkLst>
        </pc:spChg>
        <pc:spChg chg="mod">
          <ac:chgData name="Frederique Pellemoine" userId="9cd3e5c9-479b-4dcb-a351-aa46ddba92eb" providerId="ADAL" clId="{61D540C9-787C-4375-AA3B-B759FC89B1AC}" dt="2021-03-29T02:04:30.884" v="1986" actId="20577"/>
          <ac:spMkLst>
            <pc:docMk/>
            <pc:sldMk cId="4053273762" sldId="312"/>
            <ac:spMk id="3" creationId="{C0618922-5AB2-4099-9576-2AC230003592}"/>
          </ac:spMkLst>
        </pc:spChg>
        <pc:spChg chg="add">
          <ac:chgData name="Frederique Pellemoine" userId="9cd3e5c9-479b-4dcb-a351-aa46ddba92eb" providerId="ADAL" clId="{61D540C9-787C-4375-AA3B-B759FC89B1AC}" dt="2021-03-29T03:18:33.619" v="3654"/>
          <ac:spMkLst>
            <pc:docMk/>
            <pc:sldMk cId="4053273762" sldId="312"/>
            <ac:spMk id="7" creationId="{69147359-CA73-4B27-A755-06EDF23E5D01}"/>
          </ac:spMkLst>
        </pc:spChg>
      </pc:sldChg>
      <pc:sldChg chg="addSp modSp add del">
        <pc:chgData name="Frederique Pellemoine" userId="9cd3e5c9-479b-4dcb-a351-aa46ddba92eb" providerId="ADAL" clId="{61D540C9-787C-4375-AA3B-B759FC89B1AC}" dt="2021-03-29T16:31:00.575" v="4065" actId="2696"/>
        <pc:sldMkLst>
          <pc:docMk/>
          <pc:sldMk cId="3179242205" sldId="313"/>
        </pc:sldMkLst>
        <pc:spChg chg="mod">
          <ac:chgData name="Frederique Pellemoine" userId="9cd3e5c9-479b-4dcb-a351-aa46ddba92eb" providerId="ADAL" clId="{61D540C9-787C-4375-AA3B-B759FC89B1AC}" dt="2021-03-29T02:06:53.541" v="2150" actId="20577"/>
          <ac:spMkLst>
            <pc:docMk/>
            <pc:sldMk cId="3179242205" sldId="313"/>
            <ac:spMk id="2" creationId="{5748B987-7D47-438A-8930-C7F281B5B87C}"/>
          </ac:spMkLst>
        </pc:spChg>
        <pc:spChg chg="mod">
          <ac:chgData name="Frederique Pellemoine" userId="9cd3e5c9-479b-4dcb-a351-aa46ddba92eb" providerId="ADAL" clId="{61D540C9-787C-4375-AA3B-B759FC89B1AC}" dt="2021-03-29T02:04:56.322" v="2009" actId="20577"/>
          <ac:spMkLst>
            <pc:docMk/>
            <pc:sldMk cId="3179242205" sldId="313"/>
            <ac:spMk id="3" creationId="{F258D75E-7D3D-4C99-93A3-14D20BCDBFDD}"/>
          </ac:spMkLst>
        </pc:spChg>
        <pc:spChg chg="add">
          <ac:chgData name="Frederique Pellemoine" userId="9cd3e5c9-479b-4dcb-a351-aa46ddba92eb" providerId="ADAL" clId="{61D540C9-787C-4375-AA3B-B759FC89B1AC}" dt="2021-03-29T03:18:36.789" v="3657"/>
          <ac:spMkLst>
            <pc:docMk/>
            <pc:sldMk cId="3179242205" sldId="313"/>
            <ac:spMk id="7" creationId="{CEFDBDC8-8AA1-4C4B-9848-2639FEC111D5}"/>
          </ac:spMkLst>
        </pc:spChg>
      </pc:sldChg>
      <pc:sldChg chg="addSp modSp add del">
        <pc:chgData name="Frederique Pellemoine" userId="9cd3e5c9-479b-4dcb-a351-aa46ddba92eb" providerId="ADAL" clId="{61D540C9-787C-4375-AA3B-B759FC89B1AC}" dt="2021-03-29T16:31:00.601" v="4067" actId="2696"/>
        <pc:sldMkLst>
          <pc:docMk/>
          <pc:sldMk cId="4009766419" sldId="314"/>
        </pc:sldMkLst>
        <pc:spChg chg="mod">
          <ac:chgData name="Frederique Pellemoine" userId="9cd3e5c9-479b-4dcb-a351-aa46ddba92eb" providerId="ADAL" clId="{61D540C9-787C-4375-AA3B-B759FC89B1AC}" dt="2021-03-29T02:08:43.410" v="2193" actId="20577"/>
          <ac:spMkLst>
            <pc:docMk/>
            <pc:sldMk cId="4009766419" sldId="314"/>
            <ac:spMk id="2" creationId="{91CB90FE-6D5D-4F67-A38E-E22DA009D41A}"/>
          </ac:spMkLst>
        </pc:spChg>
        <pc:spChg chg="mod">
          <ac:chgData name="Frederique Pellemoine" userId="9cd3e5c9-479b-4dcb-a351-aa46ddba92eb" providerId="ADAL" clId="{61D540C9-787C-4375-AA3B-B759FC89B1AC}" dt="2021-03-29T02:07:19.551" v="2173" actId="20577"/>
          <ac:spMkLst>
            <pc:docMk/>
            <pc:sldMk cId="4009766419" sldId="314"/>
            <ac:spMk id="3" creationId="{53FD2F69-268C-47A9-8C96-FB9984DCF96C}"/>
          </ac:spMkLst>
        </pc:spChg>
        <pc:spChg chg="add">
          <ac:chgData name="Frederique Pellemoine" userId="9cd3e5c9-479b-4dcb-a351-aa46ddba92eb" providerId="ADAL" clId="{61D540C9-787C-4375-AA3B-B759FC89B1AC}" dt="2021-03-29T03:18:39.279" v="3659"/>
          <ac:spMkLst>
            <pc:docMk/>
            <pc:sldMk cId="4009766419" sldId="314"/>
            <ac:spMk id="7" creationId="{2A30392E-E43E-4D09-96F4-9E2E8F45DDA4}"/>
          </ac:spMkLst>
        </pc:spChg>
      </pc:sldChg>
      <pc:sldChg chg="addSp delSp modSp add del">
        <pc:chgData name="Frederique Pellemoine" userId="9cd3e5c9-479b-4dcb-a351-aa46ddba92eb" providerId="ADAL" clId="{61D540C9-787C-4375-AA3B-B759FC89B1AC}" dt="2021-03-29T16:31:00.632" v="4070" actId="2696"/>
        <pc:sldMkLst>
          <pc:docMk/>
          <pc:sldMk cId="64525634" sldId="315"/>
        </pc:sldMkLst>
        <pc:spChg chg="add del mod">
          <ac:chgData name="Frederique Pellemoine" userId="9cd3e5c9-479b-4dcb-a351-aa46ddba92eb" providerId="ADAL" clId="{61D540C9-787C-4375-AA3B-B759FC89B1AC}" dt="2021-03-29T02:33:37.122" v="2418" actId="20577"/>
          <ac:spMkLst>
            <pc:docMk/>
            <pc:sldMk cId="64525634" sldId="315"/>
            <ac:spMk id="2" creationId="{DC534166-30F7-47C7-ACAB-3AE358E3411D}"/>
          </ac:spMkLst>
        </pc:spChg>
        <pc:spChg chg="mod">
          <ac:chgData name="Frederique Pellemoine" userId="9cd3e5c9-479b-4dcb-a351-aa46ddba92eb" providerId="ADAL" clId="{61D540C9-787C-4375-AA3B-B759FC89B1AC}" dt="2021-03-29T02:10:56.007" v="2221" actId="20577"/>
          <ac:spMkLst>
            <pc:docMk/>
            <pc:sldMk cId="64525634" sldId="315"/>
            <ac:spMk id="3" creationId="{55A73168-682B-45E6-AFAE-2463826613A0}"/>
          </ac:spMkLst>
        </pc:spChg>
        <pc:spChg chg="add del">
          <ac:chgData name="Frederique Pellemoine" userId="9cd3e5c9-479b-4dcb-a351-aa46ddba92eb" providerId="ADAL" clId="{61D540C9-787C-4375-AA3B-B759FC89B1AC}" dt="2021-03-29T02:11:22.113" v="2223"/>
          <ac:spMkLst>
            <pc:docMk/>
            <pc:sldMk cId="64525634" sldId="315"/>
            <ac:spMk id="7" creationId="{CB5C09B9-22FE-4DE9-A9D7-2FFE44EE0F35}"/>
          </ac:spMkLst>
        </pc:spChg>
        <pc:spChg chg="add">
          <ac:chgData name="Frederique Pellemoine" userId="9cd3e5c9-479b-4dcb-a351-aa46ddba92eb" providerId="ADAL" clId="{61D540C9-787C-4375-AA3B-B759FC89B1AC}" dt="2021-03-29T03:18:51.817" v="3663"/>
          <ac:spMkLst>
            <pc:docMk/>
            <pc:sldMk cId="64525634" sldId="315"/>
            <ac:spMk id="8" creationId="{A0C57156-0414-4E7E-9DE3-888AE89B1842}"/>
          </ac:spMkLst>
        </pc:spChg>
      </pc:sldChg>
      <pc:sldChg chg="addSp modSp add del ord">
        <pc:chgData name="Frederique Pellemoine" userId="9cd3e5c9-479b-4dcb-a351-aa46ddba92eb" providerId="ADAL" clId="{61D540C9-787C-4375-AA3B-B759FC89B1AC}" dt="2021-03-29T16:31:00.675" v="4074" actId="2696"/>
        <pc:sldMkLst>
          <pc:docMk/>
          <pc:sldMk cId="331950365" sldId="316"/>
        </pc:sldMkLst>
        <pc:spChg chg="mod">
          <ac:chgData name="Frederique Pellemoine" userId="9cd3e5c9-479b-4dcb-a351-aa46ddba92eb" providerId="ADAL" clId="{61D540C9-787C-4375-AA3B-B759FC89B1AC}" dt="2021-03-29T02:12:38.169" v="2244" actId="20577"/>
          <ac:spMkLst>
            <pc:docMk/>
            <pc:sldMk cId="331950365" sldId="316"/>
            <ac:spMk id="3" creationId="{4518C1BB-795A-472B-B9BA-7F01E66B4A8C}"/>
          </ac:spMkLst>
        </pc:spChg>
        <pc:spChg chg="add">
          <ac:chgData name="Frederique Pellemoine" userId="9cd3e5c9-479b-4dcb-a351-aa46ddba92eb" providerId="ADAL" clId="{61D540C9-787C-4375-AA3B-B759FC89B1AC}" dt="2021-03-29T03:18:57.867" v="3667"/>
          <ac:spMkLst>
            <pc:docMk/>
            <pc:sldMk cId="331950365" sldId="316"/>
            <ac:spMk id="8" creationId="{4CA2C156-92C5-4364-AC65-0B6BF790C24D}"/>
          </ac:spMkLst>
        </pc:spChg>
        <pc:picChg chg="add mod">
          <ac:chgData name="Frederique Pellemoine" userId="9cd3e5c9-479b-4dcb-a351-aa46ddba92eb" providerId="ADAL" clId="{61D540C9-787C-4375-AA3B-B759FC89B1AC}" dt="2021-03-29T02:12:44.773" v="2245" actId="14100"/>
          <ac:picMkLst>
            <pc:docMk/>
            <pc:sldMk cId="331950365" sldId="316"/>
            <ac:picMk id="7" creationId="{8580F112-819E-4CC9-A61A-722CFA7D7A07}"/>
          </ac:picMkLst>
        </pc:picChg>
      </pc:sldChg>
      <pc:sldChg chg="addSp delSp modSp add del ord">
        <pc:chgData name="Frederique Pellemoine" userId="9cd3e5c9-479b-4dcb-a351-aa46ddba92eb" providerId="ADAL" clId="{61D540C9-787C-4375-AA3B-B759FC89B1AC}" dt="2021-03-29T16:31:00.510" v="4060" actId="2696"/>
        <pc:sldMkLst>
          <pc:docMk/>
          <pc:sldMk cId="1608979664" sldId="317"/>
        </pc:sldMkLst>
        <pc:spChg chg="del">
          <ac:chgData name="Frederique Pellemoine" userId="9cd3e5c9-479b-4dcb-a351-aa46ddba92eb" providerId="ADAL" clId="{61D540C9-787C-4375-AA3B-B759FC89B1AC}" dt="2021-03-29T02:14:55.397" v="2256" actId="478"/>
          <ac:spMkLst>
            <pc:docMk/>
            <pc:sldMk cId="1608979664" sldId="317"/>
            <ac:spMk id="2" creationId="{4DFD793E-A95D-4D31-9F34-DAFE539892B3}"/>
          </ac:spMkLst>
        </pc:spChg>
        <pc:spChg chg="mod">
          <ac:chgData name="Frederique Pellemoine" userId="9cd3e5c9-479b-4dcb-a351-aa46ddba92eb" providerId="ADAL" clId="{61D540C9-787C-4375-AA3B-B759FC89B1AC}" dt="2021-03-29T03:13:12.500" v="3591" actId="1035"/>
          <ac:spMkLst>
            <pc:docMk/>
            <pc:sldMk cId="1608979664" sldId="317"/>
            <ac:spMk id="3" creationId="{5077E714-5606-44B8-B59D-CAC645062DC7}"/>
          </ac:spMkLst>
        </pc:spChg>
        <pc:spChg chg="add del mod">
          <ac:chgData name="Frederique Pellemoine" userId="9cd3e5c9-479b-4dcb-a351-aa46ddba92eb" providerId="ADAL" clId="{61D540C9-787C-4375-AA3B-B759FC89B1AC}" dt="2021-03-29T02:16:12.278" v="2285" actId="478"/>
          <ac:spMkLst>
            <pc:docMk/>
            <pc:sldMk cId="1608979664" sldId="317"/>
            <ac:spMk id="11" creationId="{D834FA03-B1E7-4C2B-A57B-85EA93AA1D76}"/>
          </ac:spMkLst>
        </pc:spChg>
        <pc:spChg chg="add mod">
          <ac:chgData name="Frederique Pellemoine" userId="9cd3e5c9-479b-4dcb-a351-aa46ddba92eb" providerId="ADAL" clId="{61D540C9-787C-4375-AA3B-B759FC89B1AC}" dt="2021-03-29T03:13:19.248" v="3601" actId="1035"/>
          <ac:spMkLst>
            <pc:docMk/>
            <pc:sldMk cId="1608979664" sldId="317"/>
            <ac:spMk id="12" creationId="{782E85DE-991E-43BF-AAE2-8B593D48039D}"/>
          </ac:spMkLst>
        </pc:spChg>
        <pc:spChg chg="add mod">
          <ac:chgData name="Frederique Pellemoine" userId="9cd3e5c9-479b-4dcb-a351-aa46ddba92eb" providerId="ADAL" clId="{61D540C9-787C-4375-AA3B-B759FC89B1AC}" dt="2021-03-29T03:13:19.248" v="3601" actId="1035"/>
          <ac:spMkLst>
            <pc:docMk/>
            <pc:sldMk cId="1608979664" sldId="317"/>
            <ac:spMk id="13" creationId="{045DCDD4-A330-4CB1-BF34-17A8DF031C23}"/>
          </ac:spMkLst>
        </pc:spChg>
        <pc:spChg chg="add mod">
          <ac:chgData name="Frederique Pellemoine" userId="9cd3e5c9-479b-4dcb-a351-aa46ddba92eb" providerId="ADAL" clId="{61D540C9-787C-4375-AA3B-B759FC89B1AC}" dt="2021-03-29T03:13:19.248" v="3601" actId="1035"/>
          <ac:spMkLst>
            <pc:docMk/>
            <pc:sldMk cId="1608979664" sldId="317"/>
            <ac:spMk id="14" creationId="{CCE62F4D-DD4D-4317-B791-5006F10BCEE8}"/>
          </ac:spMkLst>
        </pc:spChg>
        <pc:spChg chg="add mod">
          <ac:chgData name="Frederique Pellemoine" userId="9cd3e5c9-479b-4dcb-a351-aa46ddba92eb" providerId="ADAL" clId="{61D540C9-787C-4375-AA3B-B759FC89B1AC}" dt="2021-03-29T03:13:19.248" v="3601" actId="1035"/>
          <ac:spMkLst>
            <pc:docMk/>
            <pc:sldMk cId="1608979664" sldId="317"/>
            <ac:spMk id="15" creationId="{2C074622-E1EB-4CA5-A2B3-DE5816BC9253}"/>
          </ac:spMkLst>
        </pc:spChg>
        <pc:spChg chg="add mod">
          <ac:chgData name="Frederique Pellemoine" userId="9cd3e5c9-479b-4dcb-a351-aa46ddba92eb" providerId="ADAL" clId="{61D540C9-787C-4375-AA3B-B759FC89B1AC}" dt="2021-03-29T03:13:19.248" v="3601" actId="1035"/>
          <ac:spMkLst>
            <pc:docMk/>
            <pc:sldMk cId="1608979664" sldId="317"/>
            <ac:spMk id="28" creationId="{6FC26A0D-1D29-4B3E-A442-6E3FB575F558}"/>
          </ac:spMkLst>
        </pc:spChg>
        <pc:spChg chg="add del">
          <ac:chgData name="Frederique Pellemoine" userId="9cd3e5c9-479b-4dcb-a351-aa46ddba92eb" providerId="ADAL" clId="{61D540C9-787C-4375-AA3B-B759FC89B1AC}" dt="2021-03-29T03:12:47.382" v="3564" actId="478"/>
          <ac:spMkLst>
            <pc:docMk/>
            <pc:sldMk cId="1608979664" sldId="317"/>
            <ac:spMk id="29" creationId="{A3237C66-9AE0-47D6-903A-5D9733D90C4B}"/>
          </ac:spMkLst>
        </pc:spChg>
        <pc:spChg chg="add mod">
          <ac:chgData name="Frederique Pellemoine" userId="9cd3e5c9-479b-4dcb-a351-aa46ddba92eb" providerId="ADAL" clId="{61D540C9-787C-4375-AA3B-B759FC89B1AC}" dt="2021-03-29T03:13:19.248" v="3601" actId="1035"/>
          <ac:spMkLst>
            <pc:docMk/>
            <pc:sldMk cId="1608979664" sldId="317"/>
            <ac:spMk id="30" creationId="{53F37AA1-27C9-4DFE-8E69-B956AE9F6AC5}"/>
          </ac:spMkLst>
        </pc:spChg>
        <pc:spChg chg="add mod">
          <ac:chgData name="Frederique Pellemoine" userId="9cd3e5c9-479b-4dcb-a351-aa46ddba92eb" providerId="ADAL" clId="{61D540C9-787C-4375-AA3B-B759FC89B1AC}" dt="2021-03-29T03:13:29.559" v="3603" actId="1076"/>
          <ac:spMkLst>
            <pc:docMk/>
            <pc:sldMk cId="1608979664" sldId="317"/>
            <ac:spMk id="31" creationId="{3B2E67D2-D831-4636-AE6C-9E7FF2002D1D}"/>
          </ac:spMkLst>
        </pc:spChg>
        <pc:picChg chg="add del">
          <ac:chgData name="Frederique Pellemoine" userId="9cd3e5c9-479b-4dcb-a351-aa46ddba92eb" providerId="ADAL" clId="{61D540C9-787C-4375-AA3B-B759FC89B1AC}" dt="2021-03-29T02:13:59.318" v="2249" actId="478"/>
          <ac:picMkLst>
            <pc:docMk/>
            <pc:sldMk cId="1608979664" sldId="317"/>
            <ac:picMk id="7" creationId="{11FD6A4D-2AB2-43FC-BF58-B5AE9C202EEA}"/>
          </ac:picMkLst>
        </pc:picChg>
        <pc:picChg chg="add del">
          <ac:chgData name="Frederique Pellemoine" userId="9cd3e5c9-479b-4dcb-a351-aa46ddba92eb" providerId="ADAL" clId="{61D540C9-787C-4375-AA3B-B759FC89B1AC}" dt="2021-03-29T02:14:28.324" v="2253" actId="478"/>
          <ac:picMkLst>
            <pc:docMk/>
            <pc:sldMk cId="1608979664" sldId="317"/>
            <ac:picMk id="8" creationId="{0DC9E6B5-70FA-467B-B331-7E354D3F4219}"/>
          </ac:picMkLst>
        </pc:picChg>
        <pc:picChg chg="add del">
          <ac:chgData name="Frederique Pellemoine" userId="9cd3e5c9-479b-4dcb-a351-aa46ddba92eb" providerId="ADAL" clId="{61D540C9-787C-4375-AA3B-B759FC89B1AC}" dt="2021-03-29T02:14:27.660" v="2252" actId="478"/>
          <ac:picMkLst>
            <pc:docMk/>
            <pc:sldMk cId="1608979664" sldId="317"/>
            <ac:picMk id="9" creationId="{0C9C26CA-F6D4-4278-B23D-4DB66DCC7BD0}"/>
          </ac:picMkLst>
        </pc:picChg>
        <pc:picChg chg="add mod">
          <ac:chgData name="Frederique Pellemoine" userId="9cd3e5c9-479b-4dcb-a351-aa46ddba92eb" providerId="ADAL" clId="{61D540C9-787C-4375-AA3B-B759FC89B1AC}" dt="2021-03-29T03:13:19.248" v="3601" actId="1035"/>
          <ac:picMkLst>
            <pc:docMk/>
            <pc:sldMk cId="1608979664" sldId="317"/>
            <ac:picMk id="10" creationId="{8FFCA9FA-5A2B-4008-863E-C90521100B35}"/>
          </ac:picMkLst>
        </pc:picChg>
        <pc:cxnChg chg="add mod">
          <ac:chgData name="Frederique Pellemoine" userId="9cd3e5c9-479b-4dcb-a351-aa46ddba92eb" providerId="ADAL" clId="{61D540C9-787C-4375-AA3B-B759FC89B1AC}" dt="2021-03-29T03:13:19.248" v="3601" actId="1035"/>
          <ac:cxnSpMkLst>
            <pc:docMk/>
            <pc:sldMk cId="1608979664" sldId="317"/>
            <ac:cxnSpMk id="17" creationId="{227D90C6-81C4-474A-BA36-20705DE92822}"/>
          </ac:cxnSpMkLst>
        </pc:cxnChg>
        <pc:cxnChg chg="add mod">
          <ac:chgData name="Frederique Pellemoine" userId="9cd3e5c9-479b-4dcb-a351-aa46ddba92eb" providerId="ADAL" clId="{61D540C9-787C-4375-AA3B-B759FC89B1AC}" dt="2021-03-29T03:13:19.248" v="3601" actId="1035"/>
          <ac:cxnSpMkLst>
            <pc:docMk/>
            <pc:sldMk cId="1608979664" sldId="317"/>
            <ac:cxnSpMk id="18" creationId="{8B58BF20-5B6E-4B3E-9AB2-C1C5C4ACBDE1}"/>
          </ac:cxnSpMkLst>
        </pc:cxnChg>
        <pc:cxnChg chg="add mod">
          <ac:chgData name="Frederique Pellemoine" userId="9cd3e5c9-479b-4dcb-a351-aa46ddba92eb" providerId="ADAL" clId="{61D540C9-787C-4375-AA3B-B759FC89B1AC}" dt="2021-03-29T03:13:19.248" v="3601" actId="1035"/>
          <ac:cxnSpMkLst>
            <pc:docMk/>
            <pc:sldMk cId="1608979664" sldId="317"/>
            <ac:cxnSpMk id="21" creationId="{B96FD287-ABE8-40D3-8AF8-B34E99DF31D3}"/>
          </ac:cxnSpMkLst>
        </pc:cxnChg>
        <pc:cxnChg chg="add mod">
          <ac:chgData name="Frederique Pellemoine" userId="9cd3e5c9-479b-4dcb-a351-aa46ddba92eb" providerId="ADAL" clId="{61D540C9-787C-4375-AA3B-B759FC89B1AC}" dt="2021-03-29T03:13:19.248" v="3601" actId="1035"/>
          <ac:cxnSpMkLst>
            <pc:docMk/>
            <pc:sldMk cId="1608979664" sldId="317"/>
            <ac:cxnSpMk id="22" creationId="{C2109E8E-6C42-467D-9BF1-3E243C29EA04}"/>
          </ac:cxnSpMkLst>
        </pc:cxnChg>
      </pc:sldChg>
      <pc:sldChg chg="addSp modSp add del">
        <pc:chgData name="Frederique Pellemoine" userId="9cd3e5c9-479b-4dcb-a351-aa46ddba92eb" providerId="ADAL" clId="{61D540C9-787C-4375-AA3B-B759FC89B1AC}" dt="2021-03-29T16:31:00.669" v="4073" actId="2696"/>
        <pc:sldMkLst>
          <pc:docMk/>
          <pc:sldMk cId="745636992" sldId="318"/>
        </pc:sldMkLst>
        <pc:spChg chg="mod">
          <ac:chgData name="Frederique Pellemoine" userId="9cd3e5c9-479b-4dcb-a351-aa46ddba92eb" providerId="ADAL" clId="{61D540C9-787C-4375-AA3B-B759FC89B1AC}" dt="2021-03-29T03:03:06.530" v="3378" actId="20577"/>
          <ac:spMkLst>
            <pc:docMk/>
            <pc:sldMk cId="745636992" sldId="318"/>
            <ac:spMk id="2" creationId="{E2EE7225-D38E-4EF0-B595-75EBC476CFB4}"/>
          </ac:spMkLst>
        </pc:spChg>
        <pc:spChg chg="mod">
          <ac:chgData name="Frederique Pellemoine" userId="9cd3e5c9-479b-4dcb-a351-aa46ddba92eb" providerId="ADAL" clId="{61D540C9-787C-4375-AA3B-B759FC89B1AC}" dt="2021-03-29T02:34:36.433" v="2441" actId="20577"/>
          <ac:spMkLst>
            <pc:docMk/>
            <pc:sldMk cId="745636992" sldId="318"/>
            <ac:spMk id="3" creationId="{F6278010-EA70-4C34-9338-42722C517213}"/>
          </ac:spMkLst>
        </pc:spChg>
        <pc:spChg chg="add">
          <ac:chgData name="Frederique Pellemoine" userId="9cd3e5c9-479b-4dcb-a351-aa46ddba92eb" providerId="ADAL" clId="{61D540C9-787C-4375-AA3B-B759FC89B1AC}" dt="2021-03-29T03:18:55.416" v="3666"/>
          <ac:spMkLst>
            <pc:docMk/>
            <pc:sldMk cId="745636992" sldId="318"/>
            <ac:spMk id="7" creationId="{DFF00251-04A1-4468-94FE-D58946EF398D}"/>
          </ac:spMkLst>
        </pc:spChg>
      </pc:sldChg>
      <pc:sldChg chg="add del">
        <pc:chgData name="Frederique Pellemoine" userId="9cd3e5c9-479b-4dcb-a351-aa46ddba92eb" providerId="ADAL" clId="{61D540C9-787C-4375-AA3B-B759FC89B1AC}" dt="2021-03-29T16:31:00.686" v="4075" actId="2696"/>
        <pc:sldMkLst>
          <pc:docMk/>
          <pc:sldMk cId="4130240527" sldId="319"/>
        </pc:sldMkLst>
      </pc:sldChg>
      <pc:sldChg chg="addSp delSp modSp add del">
        <pc:chgData name="Frederique Pellemoine" userId="9cd3e5c9-479b-4dcb-a351-aa46ddba92eb" providerId="ADAL" clId="{61D540C9-787C-4375-AA3B-B759FC89B1AC}" dt="2021-03-29T16:31:00.548" v="4063" actId="2696"/>
        <pc:sldMkLst>
          <pc:docMk/>
          <pc:sldMk cId="886983705" sldId="320"/>
        </pc:sldMkLst>
        <pc:spChg chg="add del mod">
          <ac:chgData name="Frederique Pellemoine" userId="9cd3e5c9-479b-4dcb-a351-aa46ddba92eb" providerId="ADAL" clId="{61D540C9-787C-4375-AA3B-B759FC89B1AC}" dt="2021-03-29T02:45:18.379" v="2616" actId="27636"/>
          <ac:spMkLst>
            <pc:docMk/>
            <pc:sldMk cId="886983705" sldId="320"/>
            <ac:spMk id="2" creationId="{53ED478F-0F6B-4298-89CA-3F65F0748C59}"/>
          </ac:spMkLst>
        </pc:spChg>
        <pc:spChg chg="mod">
          <ac:chgData name="Frederique Pellemoine" userId="9cd3e5c9-479b-4dcb-a351-aa46ddba92eb" providerId="ADAL" clId="{61D540C9-787C-4375-AA3B-B759FC89B1AC}" dt="2021-03-29T02:39:32.145" v="2484" actId="20577"/>
          <ac:spMkLst>
            <pc:docMk/>
            <pc:sldMk cId="886983705" sldId="320"/>
            <ac:spMk id="3" creationId="{BCEBF060-8E86-4929-9E02-60BDA8258938}"/>
          </ac:spMkLst>
        </pc:spChg>
        <pc:spChg chg="add del">
          <ac:chgData name="Frederique Pellemoine" userId="9cd3e5c9-479b-4dcb-a351-aa46ddba92eb" providerId="ADAL" clId="{61D540C9-787C-4375-AA3B-B759FC89B1AC}" dt="2021-03-29T02:39:13" v="2468"/>
          <ac:spMkLst>
            <pc:docMk/>
            <pc:sldMk cId="886983705" sldId="320"/>
            <ac:spMk id="7" creationId="{7DE24A4B-0338-4ABD-A6F5-3B75A3FA37DB}"/>
          </ac:spMkLst>
        </pc:spChg>
        <pc:spChg chg="add del mod">
          <ac:chgData name="Frederique Pellemoine" userId="9cd3e5c9-479b-4dcb-a351-aa46ddba92eb" providerId="ADAL" clId="{61D540C9-787C-4375-AA3B-B759FC89B1AC}" dt="2021-03-29T02:42:08.739" v="2565"/>
          <ac:spMkLst>
            <pc:docMk/>
            <pc:sldMk cId="886983705" sldId="320"/>
            <ac:spMk id="8" creationId="{FDCBF81F-1886-40AD-9EDA-255546050588}"/>
          </ac:spMkLst>
        </pc:spChg>
        <pc:spChg chg="add del mod">
          <ac:chgData name="Frederique Pellemoine" userId="9cd3e5c9-479b-4dcb-a351-aa46ddba92eb" providerId="ADAL" clId="{61D540C9-787C-4375-AA3B-B759FC89B1AC}" dt="2021-03-29T02:42:08.739" v="2565"/>
          <ac:spMkLst>
            <pc:docMk/>
            <pc:sldMk cId="886983705" sldId="320"/>
            <ac:spMk id="9" creationId="{08D16E71-F72C-4170-AE87-583010394CF9}"/>
          </ac:spMkLst>
        </pc:spChg>
        <pc:spChg chg="add del mod">
          <ac:chgData name="Frederique Pellemoine" userId="9cd3e5c9-479b-4dcb-a351-aa46ddba92eb" providerId="ADAL" clId="{61D540C9-787C-4375-AA3B-B759FC89B1AC}" dt="2021-03-29T02:42:08.739" v="2565"/>
          <ac:spMkLst>
            <pc:docMk/>
            <pc:sldMk cId="886983705" sldId="320"/>
            <ac:spMk id="10" creationId="{3FF37FA9-D1E4-4133-9BDA-C2A88AD26E0D}"/>
          </ac:spMkLst>
        </pc:spChg>
        <pc:spChg chg="add del mod">
          <ac:chgData name="Frederique Pellemoine" userId="9cd3e5c9-479b-4dcb-a351-aa46ddba92eb" providerId="ADAL" clId="{61D540C9-787C-4375-AA3B-B759FC89B1AC}" dt="2021-03-29T02:42:08.739" v="2565"/>
          <ac:spMkLst>
            <pc:docMk/>
            <pc:sldMk cId="886983705" sldId="320"/>
            <ac:spMk id="11" creationId="{3041FD73-E24E-4F98-A32D-CAA89990DC01}"/>
          </ac:spMkLst>
        </pc:spChg>
        <pc:spChg chg="add del mod">
          <ac:chgData name="Frederique Pellemoine" userId="9cd3e5c9-479b-4dcb-a351-aa46ddba92eb" providerId="ADAL" clId="{61D540C9-787C-4375-AA3B-B759FC89B1AC}" dt="2021-03-29T02:42:08.739" v="2565"/>
          <ac:spMkLst>
            <pc:docMk/>
            <pc:sldMk cId="886983705" sldId="320"/>
            <ac:spMk id="12" creationId="{2282D0F1-C5FB-461D-A1DB-1C45F9B6BF2C}"/>
          </ac:spMkLst>
        </pc:spChg>
        <pc:spChg chg="add">
          <ac:chgData name="Frederique Pellemoine" userId="9cd3e5c9-479b-4dcb-a351-aa46ddba92eb" providerId="ADAL" clId="{61D540C9-787C-4375-AA3B-B759FC89B1AC}" dt="2021-03-29T03:18:34.669" v="3655"/>
          <ac:spMkLst>
            <pc:docMk/>
            <pc:sldMk cId="886983705" sldId="320"/>
            <ac:spMk id="13" creationId="{A9679C75-AFA5-410C-AE92-9DD0D9C83238}"/>
          </ac:spMkLst>
        </pc:spChg>
      </pc:sldChg>
      <pc:sldChg chg="addSp modSp add del">
        <pc:chgData name="Frederique Pellemoine" userId="9cd3e5c9-479b-4dcb-a351-aa46ddba92eb" providerId="ADAL" clId="{61D540C9-787C-4375-AA3B-B759FC89B1AC}" dt="2021-03-29T16:31:00.558" v="4064" actId="2696"/>
        <pc:sldMkLst>
          <pc:docMk/>
          <pc:sldMk cId="1948374606" sldId="321"/>
        </pc:sldMkLst>
        <pc:spChg chg="mod">
          <ac:chgData name="Frederique Pellemoine" userId="9cd3e5c9-479b-4dcb-a351-aa46ddba92eb" providerId="ADAL" clId="{61D540C9-787C-4375-AA3B-B759FC89B1AC}" dt="2021-03-29T02:46:12.652" v="2687" actId="20577"/>
          <ac:spMkLst>
            <pc:docMk/>
            <pc:sldMk cId="1948374606" sldId="321"/>
            <ac:spMk id="2" creationId="{53ED478F-0F6B-4298-89CA-3F65F0748C59}"/>
          </ac:spMkLst>
        </pc:spChg>
        <pc:spChg chg="mod">
          <ac:chgData name="Frederique Pellemoine" userId="9cd3e5c9-479b-4dcb-a351-aa46ddba92eb" providerId="ADAL" clId="{61D540C9-787C-4375-AA3B-B759FC89B1AC}" dt="2021-03-29T02:45:29.299" v="2623" actId="20577"/>
          <ac:spMkLst>
            <pc:docMk/>
            <pc:sldMk cId="1948374606" sldId="321"/>
            <ac:spMk id="3" creationId="{BCEBF060-8E86-4929-9E02-60BDA8258938}"/>
          </ac:spMkLst>
        </pc:spChg>
        <pc:spChg chg="add">
          <ac:chgData name="Frederique Pellemoine" userId="9cd3e5c9-479b-4dcb-a351-aa46ddba92eb" providerId="ADAL" clId="{61D540C9-787C-4375-AA3B-B759FC89B1AC}" dt="2021-03-29T03:18:35.639" v="3656"/>
          <ac:spMkLst>
            <pc:docMk/>
            <pc:sldMk cId="1948374606" sldId="321"/>
            <ac:spMk id="7" creationId="{FBBE167D-1648-4069-8ECA-ADB63F60B30D}"/>
          </ac:spMkLst>
        </pc:spChg>
      </pc:sldChg>
      <pc:sldChg chg="addSp modSp add del">
        <pc:chgData name="Frederique Pellemoine" userId="9cd3e5c9-479b-4dcb-a351-aa46ddba92eb" providerId="ADAL" clId="{61D540C9-787C-4375-AA3B-B759FC89B1AC}" dt="2021-03-29T16:31:00.585" v="4066" actId="2696"/>
        <pc:sldMkLst>
          <pc:docMk/>
          <pc:sldMk cId="727378063" sldId="322"/>
        </pc:sldMkLst>
        <pc:spChg chg="mod">
          <ac:chgData name="Frederique Pellemoine" userId="9cd3e5c9-479b-4dcb-a351-aa46ddba92eb" providerId="ADAL" clId="{61D540C9-787C-4375-AA3B-B759FC89B1AC}" dt="2021-03-29T02:53:42.815" v="2959" actId="27636"/>
          <ac:spMkLst>
            <pc:docMk/>
            <pc:sldMk cId="727378063" sldId="322"/>
            <ac:spMk id="2" creationId="{5748B987-7D47-438A-8930-C7F281B5B87C}"/>
          </ac:spMkLst>
        </pc:spChg>
        <pc:spChg chg="mod">
          <ac:chgData name="Frederique Pellemoine" userId="9cd3e5c9-479b-4dcb-a351-aa46ddba92eb" providerId="ADAL" clId="{61D540C9-787C-4375-AA3B-B759FC89B1AC}" dt="2021-03-29T02:51:45.541" v="2937" actId="313"/>
          <ac:spMkLst>
            <pc:docMk/>
            <pc:sldMk cId="727378063" sldId="322"/>
            <ac:spMk id="3" creationId="{F258D75E-7D3D-4C99-93A3-14D20BCDBFDD}"/>
          </ac:spMkLst>
        </pc:spChg>
        <pc:spChg chg="add">
          <ac:chgData name="Frederique Pellemoine" userId="9cd3e5c9-479b-4dcb-a351-aa46ddba92eb" providerId="ADAL" clId="{61D540C9-787C-4375-AA3B-B759FC89B1AC}" dt="2021-03-29T03:18:37.982" v="3658"/>
          <ac:spMkLst>
            <pc:docMk/>
            <pc:sldMk cId="727378063" sldId="322"/>
            <ac:spMk id="7" creationId="{A60A9804-8A44-4952-A233-B6E47FF2A6F2}"/>
          </ac:spMkLst>
        </pc:spChg>
      </pc:sldChg>
      <pc:sldChg chg="addSp modSp add del">
        <pc:chgData name="Frederique Pellemoine" userId="9cd3e5c9-479b-4dcb-a351-aa46ddba92eb" providerId="ADAL" clId="{61D540C9-787C-4375-AA3B-B759FC89B1AC}" dt="2021-03-29T16:31:00.610" v="4068" actId="2696"/>
        <pc:sldMkLst>
          <pc:docMk/>
          <pc:sldMk cId="2980621226" sldId="323"/>
        </pc:sldMkLst>
        <pc:spChg chg="mod">
          <ac:chgData name="Frederique Pellemoine" userId="9cd3e5c9-479b-4dcb-a351-aa46ddba92eb" providerId="ADAL" clId="{61D540C9-787C-4375-AA3B-B759FC89B1AC}" dt="2021-03-29T02:56:47.978" v="3124" actId="6549"/>
          <ac:spMkLst>
            <pc:docMk/>
            <pc:sldMk cId="2980621226" sldId="323"/>
            <ac:spMk id="2" creationId="{B9B98CE6-682C-4ACB-85D2-883EAF53A43B}"/>
          </ac:spMkLst>
        </pc:spChg>
        <pc:spChg chg="mod">
          <ac:chgData name="Frederique Pellemoine" userId="9cd3e5c9-479b-4dcb-a351-aa46ddba92eb" providerId="ADAL" clId="{61D540C9-787C-4375-AA3B-B759FC89B1AC}" dt="2021-03-29T02:53:19.185" v="2954" actId="20577"/>
          <ac:spMkLst>
            <pc:docMk/>
            <pc:sldMk cId="2980621226" sldId="323"/>
            <ac:spMk id="3" creationId="{EEB06859-41E3-4BBF-A45C-DBF8E7507071}"/>
          </ac:spMkLst>
        </pc:spChg>
        <pc:spChg chg="add">
          <ac:chgData name="Frederique Pellemoine" userId="9cd3e5c9-479b-4dcb-a351-aa46ddba92eb" providerId="ADAL" clId="{61D540C9-787C-4375-AA3B-B759FC89B1AC}" dt="2021-03-29T03:18:40.399" v="3660"/>
          <ac:spMkLst>
            <pc:docMk/>
            <pc:sldMk cId="2980621226" sldId="323"/>
            <ac:spMk id="7" creationId="{43796773-9249-4C1D-873F-E061417768DA}"/>
          </ac:spMkLst>
        </pc:spChg>
      </pc:sldChg>
      <pc:sldChg chg="addSp modSp add del">
        <pc:chgData name="Frederique Pellemoine" userId="9cd3e5c9-479b-4dcb-a351-aa46ddba92eb" providerId="ADAL" clId="{61D540C9-787C-4375-AA3B-B759FC89B1AC}" dt="2021-03-29T16:31:00.647" v="4071" actId="2696"/>
        <pc:sldMkLst>
          <pc:docMk/>
          <pc:sldMk cId="2067648080" sldId="324"/>
        </pc:sldMkLst>
        <pc:spChg chg="mod">
          <ac:chgData name="Frederique Pellemoine" userId="9cd3e5c9-479b-4dcb-a351-aa46ddba92eb" providerId="ADAL" clId="{61D540C9-787C-4375-AA3B-B759FC89B1AC}" dt="2021-03-29T03:05:27.983" v="3458" actId="20577"/>
          <ac:spMkLst>
            <pc:docMk/>
            <pc:sldMk cId="2067648080" sldId="324"/>
            <ac:spMk id="2" creationId="{D4E2642A-E5D7-4ACC-B070-0768560A0DB3}"/>
          </ac:spMkLst>
        </pc:spChg>
        <pc:spChg chg="mod">
          <ac:chgData name="Frederique Pellemoine" userId="9cd3e5c9-479b-4dcb-a351-aa46ddba92eb" providerId="ADAL" clId="{61D540C9-787C-4375-AA3B-B759FC89B1AC}" dt="2021-03-29T02:58:17.763" v="3138" actId="20577"/>
          <ac:spMkLst>
            <pc:docMk/>
            <pc:sldMk cId="2067648080" sldId="324"/>
            <ac:spMk id="3" creationId="{BDBB0EB8-640C-4C76-AFD5-7CA23AB8A506}"/>
          </ac:spMkLst>
        </pc:spChg>
        <pc:spChg chg="add">
          <ac:chgData name="Frederique Pellemoine" userId="9cd3e5c9-479b-4dcb-a351-aa46ddba92eb" providerId="ADAL" clId="{61D540C9-787C-4375-AA3B-B759FC89B1AC}" dt="2021-03-29T03:18:53.242" v="3664"/>
          <ac:spMkLst>
            <pc:docMk/>
            <pc:sldMk cId="2067648080" sldId="324"/>
            <ac:spMk id="7" creationId="{146EF190-1E1C-416A-BAF0-754F1AAD0545}"/>
          </ac:spMkLst>
        </pc:spChg>
      </pc:sldChg>
      <pc:sldChg chg="addSp modSp add del ord">
        <pc:chgData name="Frederique Pellemoine" userId="9cd3e5c9-479b-4dcb-a351-aa46ddba92eb" providerId="ADAL" clId="{61D540C9-787C-4375-AA3B-B759FC89B1AC}" dt="2021-03-29T16:31:00.620" v="4069" actId="2696"/>
        <pc:sldMkLst>
          <pc:docMk/>
          <pc:sldMk cId="2888892972" sldId="325"/>
        </pc:sldMkLst>
        <pc:spChg chg="mod">
          <ac:chgData name="Frederique Pellemoine" userId="9cd3e5c9-479b-4dcb-a351-aa46ddba92eb" providerId="ADAL" clId="{61D540C9-787C-4375-AA3B-B759FC89B1AC}" dt="2021-03-29T03:18:46.319" v="3661" actId="20577"/>
          <ac:spMkLst>
            <pc:docMk/>
            <pc:sldMk cId="2888892972" sldId="325"/>
            <ac:spMk id="2" creationId="{DE8B2C24-1F07-425E-B911-F46C6751E937}"/>
          </ac:spMkLst>
        </pc:spChg>
        <pc:spChg chg="add">
          <ac:chgData name="Frederique Pellemoine" userId="9cd3e5c9-479b-4dcb-a351-aa46ddba92eb" providerId="ADAL" clId="{61D540C9-787C-4375-AA3B-B759FC89B1AC}" dt="2021-03-29T03:18:48.533" v="3662"/>
          <ac:spMkLst>
            <pc:docMk/>
            <pc:sldMk cId="2888892972" sldId="325"/>
            <ac:spMk id="7" creationId="{3AB6FCEE-CDF9-4B35-A7F6-7510A527528B}"/>
          </ac:spMkLst>
        </pc:spChg>
      </pc:sldChg>
      <pc:sldChg chg="addSp modSp add del">
        <pc:chgData name="Frederique Pellemoine" userId="9cd3e5c9-479b-4dcb-a351-aa46ddba92eb" providerId="ADAL" clId="{61D540C9-787C-4375-AA3B-B759FC89B1AC}" dt="2021-03-29T16:31:00.661" v="4072" actId="2696"/>
        <pc:sldMkLst>
          <pc:docMk/>
          <pc:sldMk cId="2056293282" sldId="326"/>
        </pc:sldMkLst>
        <pc:spChg chg="mod">
          <ac:chgData name="Frederique Pellemoine" userId="9cd3e5c9-479b-4dcb-a351-aa46ddba92eb" providerId="ADAL" clId="{61D540C9-787C-4375-AA3B-B759FC89B1AC}" dt="2021-03-29T03:11:56.434" v="3536" actId="27636"/>
          <ac:spMkLst>
            <pc:docMk/>
            <pc:sldMk cId="2056293282" sldId="326"/>
            <ac:spMk id="2" creationId="{F9A935E9-D9D1-4C32-A504-75FC17C7298A}"/>
          </ac:spMkLst>
        </pc:spChg>
        <pc:spChg chg="mod">
          <ac:chgData name="Frederique Pellemoine" userId="9cd3e5c9-479b-4dcb-a351-aa46ddba92eb" providerId="ADAL" clId="{61D540C9-787C-4375-AA3B-B759FC89B1AC}" dt="2021-03-29T03:06:18.416" v="3463"/>
          <ac:spMkLst>
            <pc:docMk/>
            <pc:sldMk cId="2056293282" sldId="326"/>
            <ac:spMk id="3" creationId="{AB2C636F-23B4-4891-A86E-224752177A82}"/>
          </ac:spMkLst>
        </pc:spChg>
        <pc:spChg chg="add">
          <ac:chgData name="Frederique Pellemoine" userId="9cd3e5c9-479b-4dcb-a351-aa46ddba92eb" providerId="ADAL" clId="{61D540C9-787C-4375-AA3B-B759FC89B1AC}" dt="2021-03-29T03:18:54.237" v="3665"/>
          <ac:spMkLst>
            <pc:docMk/>
            <pc:sldMk cId="2056293282" sldId="326"/>
            <ac:spMk id="7" creationId="{FF179F93-7867-4E59-836D-8924DB829474}"/>
          </ac:spMkLst>
        </pc:spChg>
      </pc:sldChg>
      <pc:sldChg chg="add">
        <pc:chgData name="Frederique Pellemoine" userId="9cd3e5c9-479b-4dcb-a351-aa46ddba92eb" providerId="ADAL" clId="{61D540C9-787C-4375-AA3B-B759FC89B1AC}" dt="2021-03-30T22:56:41.104" v="4082"/>
        <pc:sldMkLst>
          <pc:docMk/>
          <pc:sldMk cId="2849422372" sldId="1859"/>
        </pc:sldMkLst>
      </pc:sldChg>
      <pc:sldChg chg="add">
        <pc:chgData name="Frederique Pellemoine" userId="9cd3e5c9-479b-4dcb-a351-aa46ddba92eb" providerId="ADAL" clId="{61D540C9-787C-4375-AA3B-B759FC89B1AC}" dt="2021-03-30T22:56:54.931" v="4083"/>
        <pc:sldMkLst>
          <pc:docMk/>
          <pc:sldMk cId="1722602756" sldId="1864"/>
        </pc:sldMkLst>
      </pc:sldChg>
      <pc:sldChg chg="addSp delSp add">
        <pc:chgData name="Frederique Pellemoine" userId="9cd3e5c9-479b-4dcb-a351-aa46ddba92eb" providerId="ADAL" clId="{61D540C9-787C-4375-AA3B-B759FC89B1AC}" dt="2021-03-30T23:16:51.097" v="4292" actId="478"/>
        <pc:sldMkLst>
          <pc:docMk/>
          <pc:sldMk cId="3628462920" sldId="1870"/>
        </pc:sldMkLst>
        <pc:spChg chg="add del">
          <ac:chgData name="Frederique Pellemoine" userId="9cd3e5c9-479b-4dcb-a351-aa46ddba92eb" providerId="ADAL" clId="{61D540C9-787C-4375-AA3B-B759FC89B1AC}" dt="2021-03-30T23:16:51.097" v="4292" actId="478"/>
          <ac:spMkLst>
            <pc:docMk/>
            <pc:sldMk cId="3628462920" sldId="1870"/>
            <ac:spMk id="20" creationId="{9ECC6BDE-D622-4B38-8794-29AF5E7A6480}"/>
          </ac:spMkLst>
        </pc:spChg>
        <pc:spChg chg="add del">
          <ac:chgData name="Frederique Pellemoine" userId="9cd3e5c9-479b-4dcb-a351-aa46ddba92eb" providerId="ADAL" clId="{61D540C9-787C-4375-AA3B-B759FC89B1AC}" dt="2021-03-30T23:16:46.255" v="4291" actId="478"/>
          <ac:spMkLst>
            <pc:docMk/>
            <pc:sldMk cId="3628462920" sldId="1870"/>
            <ac:spMk id="21" creationId="{47D93601-67F9-49E8-A162-3DCBEE9F5C4A}"/>
          </ac:spMkLst>
        </pc:spChg>
      </pc:sldChg>
      <pc:sldChg chg="add">
        <pc:chgData name="Frederique Pellemoine" userId="9cd3e5c9-479b-4dcb-a351-aa46ddba92eb" providerId="ADAL" clId="{61D540C9-787C-4375-AA3B-B759FC89B1AC}" dt="2021-03-30T22:57:03.085" v="4084"/>
        <pc:sldMkLst>
          <pc:docMk/>
          <pc:sldMk cId="3762752679" sldId="1920"/>
        </pc:sldMkLst>
      </pc:sldChg>
      <pc:sldChg chg="delSp add">
        <pc:chgData name="Frederique Pellemoine" userId="9cd3e5c9-479b-4dcb-a351-aa46ddba92eb" providerId="ADAL" clId="{61D540C9-787C-4375-AA3B-B759FC89B1AC}" dt="2021-03-30T23:16:56.232" v="4293" actId="478"/>
        <pc:sldMkLst>
          <pc:docMk/>
          <pc:sldMk cId="285702846" sldId="1928"/>
        </pc:sldMkLst>
        <pc:spChg chg="del">
          <ac:chgData name="Frederique Pellemoine" userId="9cd3e5c9-479b-4dcb-a351-aa46ddba92eb" providerId="ADAL" clId="{61D540C9-787C-4375-AA3B-B759FC89B1AC}" dt="2021-03-30T23:16:56.232" v="4293" actId="478"/>
          <ac:spMkLst>
            <pc:docMk/>
            <pc:sldMk cId="285702846" sldId="1928"/>
            <ac:spMk id="11" creationId="{EF289CC5-358D-49BB-95D0-9457C7A0F3FC}"/>
          </ac:spMkLst>
        </pc:spChg>
      </pc:sldChg>
      <pc:sldChg chg="addSp delSp modSp add">
        <pc:chgData name="Frederique Pellemoine" userId="9cd3e5c9-479b-4dcb-a351-aa46ddba92eb" providerId="ADAL" clId="{61D540C9-787C-4375-AA3B-B759FC89B1AC}" dt="2021-03-30T23:17:25.303" v="4296" actId="1076"/>
        <pc:sldMkLst>
          <pc:docMk/>
          <pc:sldMk cId="1178951749" sldId="1929"/>
        </pc:sldMkLst>
        <pc:spChg chg="mod">
          <ac:chgData name="Frederique Pellemoine" userId="9cd3e5c9-479b-4dcb-a351-aa46ddba92eb" providerId="ADAL" clId="{61D540C9-787C-4375-AA3B-B759FC89B1AC}" dt="2021-03-30T23:15:51.727" v="4285" actId="14100"/>
          <ac:spMkLst>
            <pc:docMk/>
            <pc:sldMk cId="1178951749" sldId="1929"/>
            <ac:spMk id="2" creationId="{00EEB703-10BD-4DBC-B052-B39E9DA2F768}"/>
          </ac:spMkLst>
        </pc:spChg>
        <pc:spChg chg="mod">
          <ac:chgData name="Frederique Pellemoine" userId="9cd3e5c9-479b-4dcb-a351-aa46ddba92eb" providerId="ADAL" clId="{61D540C9-787C-4375-AA3B-B759FC89B1AC}" dt="2021-03-30T23:11:08.656" v="4245" actId="1076"/>
          <ac:spMkLst>
            <pc:docMk/>
            <pc:sldMk cId="1178951749" sldId="1929"/>
            <ac:spMk id="3" creationId="{BE402940-3B38-4242-B433-97E4D692F8F1}"/>
          </ac:spMkLst>
        </pc:spChg>
        <pc:spChg chg="add del">
          <ac:chgData name="Frederique Pellemoine" userId="9cd3e5c9-479b-4dcb-a351-aa46ddba92eb" providerId="ADAL" clId="{61D540C9-787C-4375-AA3B-B759FC89B1AC}" dt="2021-03-30T23:13:04.411" v="4263"/>
          <ac:spMkLst>
            <pc:docMk/>
            <pc:sldMk cId="1178951749" sldId="1929"/>
            <ac:spMk id="10" creationId="{AF2D285D-F06F-41CE-96D0-5553263611D7}"/>
          </ac:spMkLst>
        </pc:spChg>
        <pc:spChg chg="add del">
          <ac:chgData name="Frederique Pellemoine" userId="9cd3e5c9-479b-4dcb-a351-aa46ddba92eb" providerId="ADAL" clId="{61D540C9-787C-4375-AA3B-B759FC89B1AC}" dt="2021-03-30T23:13:04.411" v="4263"/>
          <ac:spMkLst>
            <pc:docMk/>
            <pc:sldMk cId="1178951749" sldId="1929"/>
            <ac:spMk id="12" creationId="{BE9D29B1-B062-4F41-8DC7-BC83671A81C2}"/>
          </ac:spMkLst>
        </pc:spChg>
        <pc:spChg chg="add del">
          <ac:chgData name="Frederique Pellemoine" userId="9cd3e5c9-479b-4dcb-a351-aa46ddba92eb" providerId="ADAL" clId="{61D540C9-787C-4375-AA3B-B759FC89B1AC}" dt="2021-03-30T23:13:04.411" v="4263"/>
          <ac:spMkLst>
            <pc:docMk/>
            <pc:sldMk cId="1178951749" sldId="1929"/>
            <ac:spMk id="14" creationId="{162AB8D2-BECD-46AA-B7D8-747AC209FA99}"/>
          </ac:spMkLst>
        </pc:spChg>
        <pc:spChg chg="add del">
          <ac:chgData name="Frederique Pellemoine" userId="9cd3e5c9-479b-4dcb-a351-aa46ddba92eb" providerId="ADAL" clId="{61D540C9-787C-4375-AA3B-B759FC89B1AC}" dt="2021-03-30T23:13:04.411" v="4263"/>
          <ac:spMkLst>
            <pc:docMk/>
            <pc:sldMk cId="1178951749" sldId="1929"/>
            <ac:spMk id="16" creationId="{937FF943-9D6D-47B7-B946-5594A58E78C2}"/>
          </ac:spMkLst>
        </pc:spChg>
        <pc:spChg chg="add del">
          <ac:chgData name="Frederique Pellemoine" userId="9cd3e5c9-479b-4dcb-a351-aa46ddba92eb" providerId="ADAL" clId="{61D540C9-787C-4375-AA3B-B759FC89B1AC}" dt="2021-03-30T23:13:04.411" v="4263"/>
          <ac:spMkLst>
            <pc:docMk/>
            <pc:sldMk cId="1178951749" sldId="1929"/>
            <ac:spMk id="18" creationId="{3CF1F3B7-8737-45DC-8BB0-C288B403A548}"/>
          </ac:spMkLst>
        </pc:spChg>
        <pc:spChg chg="add del">
          <ac:chgData name="Frederique Pellemoine" userId="9cd3e5c9-479b-4dcb-a351-aa46ddba92eb" providerId="ADAL" clId="{61D540C9-787C-4375-AA3B-B759FC89B1AC}" dt="2021-03-30T23:13:04.411" v="4263"/>
          <ac:spMkLst>
            <pc:docMk/>
            <pc:sldMk cId="1178951749" sldId="1929"/>
            <ac:spMk id="20" creationId="{EFF346EB-857C-458E-82DF-E047A2408FC2}"/>
          </ac:spMkLst>
        </pc:spChg>
        <pc:spChg chg="add del mod">
          <ac:chgData name="Frederique Pellemoine" userId="9cd3e5c9-479b-4dcb-a351-aa46ddba92eb" providerId="ADAL" clId="{61D540C9-787C-4375-AA3B-B759FC89B1AC}" dt="2021-03-30T23:16:34.872" v="4289" actId="478"/>
          <ac:spMkLst>
            <pc:docMk/>
            <pc:sldMk cId="1178951749" sldId="1929"/>
            <ac:spMk id="26" creationId="{A394C0C6-7F27-470E-9E7E-7491AF643750}"/>
          </ac:spMkLst>
        </pc:spChg>
        <pc:spChg chg="add del mod">
          <ac:chgData name="Frederique Pellemoine" userId="9cd3e5c9-479b-4dcb-a351-aa46ddba92eb" providerId="ADAL" clId="{61D540C9-787C-4375-AA3B-B759FC89B1AC}" dt="2021-03-30T23:16:34.872" v="4289" actId="478"/>
          <ac:spMkLst>
            <pc:docMk/>
            <pc:sldMk cId="1178951749" sldId="1929"/>
            <ac:spMk id="27" creationId="{9A7D2A73-A737-42C3-AA6C-9B4B8565BDCB}"/>
          </ac:spMkLst>
        </pc:spChg>
        <pc:spChg chg="add mod">
          <ac:chgData name="Frederique Pellemoine" userId="9cd3e5c9-479b-4dcb-a351-aa46ddba92eb" providerId="ADAL" clId="{61D540C9-787C-4375-AA3B-B759FC89B1AC}" dt="2021-03-30T23:17:25.303" v="4296" actId="1076"/>
          <ac:spMkLst>
            <pc:docMk/>
            <pc:sldMk cId="1178951749" sldId="1929"/>
            <ac:spMk id="28" creationId="{E9294702-9DF0-46E1-B3EB-446E7B012FD5}"/>
          </ac:spMkLst>
        </pc:spChg>
        <pc:picChg chg="add del mod">
          <ac:chgData name="Frederique Pellemoine" userId="9cd3e5c9-479b-4dcb-a351-aa46ddba92eb" providerId="ADAL" clId="{61D540C9-787C-4375-AA3B-B759FC89B1AC}" dt="2021-03-30T23:12:48.860" v="4261" actId="478"/>
          <ac:picMkLst>
            <pc:docMk/>
            <pc:sldMk cId="1178951749" sldId="1929"/>
            <ac:picMk id="7" creationId="{1089CDC9-0495-42DD-A4B7-4056DE47D247}"/>
          </ac:picMkLst>
        </pc:picChg>
        <pc:picChg chg="add del">
          <ac:chgData name="Frederique Pellemoine" userId="9cd3e5c9-479b-4dcb-a351-aa46ddba92eb" providerId="ADAL" clId="{61D540C9-787C-4375-AA3B-B759FC89B1AC}" dt="2021-03-30T23:13:04.411" v="4263"/>
          <ac:picMkLst>
            <pc:docMk/>
            <pc:sldMk cId="1178951749" sldId="1929"/>
            <ac:picMk id="8" creationId="{650D8863-08B2-4E9A-BC10-4B722EEC6C90}"/>
          </ac:picMkLst>
        </pc:picChg>
        <pc:picChg chg="add del">
          <ac:chgData name="Frederique Pellemoine" userId="9cd3e5c9-479b-4dcb-a351-aa46ddba92eb" providerId="ADAL" clId="{61D540C9-787C-4375-AA3B-B759FC89B1AC}" dt="2021-03-30T23:13:04.411" v="4263"/>
          <ac:picMkLst>
            <pc:docMk/>
            <pc:sldMk cId="1178951749" sldId="1929"/>
            <ac:picMk id="9" creationId="{FE803E44-8D9A-4BCF-BCE0-756B7B59DB36}"/>
          </ac:picMkLst>
        </pc:picChg>
        <pc:picChg chg="add mod">
          <ac:chgData name="Frederique Pellemoine" userId="9cd3e5c9-479b-4dcb-a351-aa46ddba92eb" providerId="ADAL" clId="{61D540C9-787C-4375-AA3B-B759FC89B1AC}" dt="2021-03-30T23:13:42.799" v="4271" actId="1076"/>
          <ac:picMkLst>
            <pc:docMk/>
            <pc:sldMk cId="1178951749" sldId="1929"/>
            <ac:picMk id="23" creationId="{66E87291-D2E9-4EA4-AE8F-707C83C7AAAD}"/>
          </ac:picMkLst>
        </pc:picChg>
        <pc:picChg chg="add mod">
          <ac:chgData name="Frederique Pellemoine" userId="9cd3e5c9-479b-4dcb-a351-aa46ddba92eb" providerId="ADAL" clId="{61D540C9-787C-4375-AA3B-B759FC89B1AC}" dt="2021-03-30T23:14:55.079" v="4281" actId="1076"/>
          <ac:picMkLst>
            <pc:docMk/>
            <pc:sldMk cId="1178951749" sldId="1929"/>
            <ac:picMk id="24" creationId="{F2F89AED-5118-419E-B929-29DE76E2AD27}"/>
          </ac:picMkLst>
        </pc:picChg>
        <pc:picChg chg="add mod modCrop">
          <ac:chgData name="Frederique Pellemoine" userId="9cd3e5c9-479b-4dcb-a351-aa46ddba92eb" providerId="ADAL" clId="{61D540C9-787C-4375-AA3B-B759FC89B1AC}" dt="2021-03-30T23:14:46.197" v="4279" actId="1076"/>
          <ac:picMkLst>
            <pc:docMk/>
            <pc:sldMk cId="1178951749" sldId="1929"/>
            <ac:picMk id="25" creationId="{ECF03E70-E6D9-4486-8AB6-59DF2740C51E}"/>
          </ac:picMkLst>
        </pc:picChg>
        <pc:cxnChg chg="add del">
          <ac:chgData name="Frederique Pellemoine" userId="9cd3e5c9-479b-4dcb-a351-aa46ddba92eb" providerId="ADAL" clId="{61D540C9-787C-4375-AA3B-B759FC89B1AC}" dt="2021-03-30T23:13:04.411" v="4263"/>
          <ac:cxnSpMkLst>
            <pc:docMk/>
            <pc:sldMk cId="1178951749" sldId="1929"/>
            <ac:cxnSpMk id="11" creationId="{3DB3CE76-065E-4A5A-83A2-781FB754CFB6}"/>
          </ac:cxnSpMkLst>
        </pc:cxnChg>
        <pc:cxnChg chg="add del">
          <ac:chgData name="Frederique Pellemoine" userId="9cd3e5c9-479b-4dcb-a351-aa46ddba92eb" providerId="ADAL" clId="{61D540C9-787C-4375-AA3B-B759FC89B1AC}" dt="2021-03-30T23:13:04.411" v="4263"/>
          <ac:cxnSpMkLst>
            <pc:docMk/>
            <pc:sldMk cId="1178951749" sldId="1929"/>
            <ac:cxnSpMk id="13" creationId="{5FC7EA00-B555-4D9E-9E41-4FAA12419B3B}"/>
          </ac:cxnSpMkLst>
        </pc:cxnChg>
        <pc:cxnChg chg="add del">
          <ac:chgData name="Frederique Pellemoine" userId="9cd3e5c9-479b-4dcb-a351-aa46ddba92eb" providerId="ADAL" clId="{61D540C9-787C-4375-AA3B-B759FC89B1AC}" dt="2021-03-30T23:13:04.411" v="4263"/>
          <ac:cxnSpMkLst>
            <pc:docMk/>
            <pc:sldMk cId="1178951749" sldId="1929"/>
            <ac:cxnSpMk id="15" creationId="{D13F500B-3386-4EB2-A04B-C6209546B014}"/>
          </ac:cxnSpMkLst>
        </pc:cxnChg>
        <pc:cxnChg chg="add del">
          <ac:chgData name="Frederique Pellemoine" userId="9cd3e5c9-479b-4dcb-a351-aa46ddba92eb" providerId="ADAL" clId="{61D540C9-787C-4375-AA3B-B759FC89B1AC}" dt="2021-03-30T23:13:04.411" v="4263"/>
          <ac:cxnSpMkLst>
            <pc:docMk/>
            <pc:sldMk cId="1178951749" sldId="1929"/>
            <ac:cxnSpMk id="17" creationId="{C45F6E86-CA7A-48F1-81D0-E59FDF161C53}"/>
          </ac:cxnSpMkLst>
        </pc:cxnChg>
        <pc:cxnChg chg="add del">
          <ac:chgData name="Frederique Pellemoine" userId="9cd3e5c9-479b-4dcb-a351-aa46ddba92eb" providerId="ADAL" clId="{61D540C9-787C-4375-AA3B-B759FC89B1AC}" dt="2021-03-30T23:13:04.411" v="4263"/>
          <ac:cxnSpMkLst>
            <pc:docMk/>
            <pc:sldMk cId="1178951749" sldId="1929"/>
            <ac:cxnSpMk id="19" creationId="{30EA7157-EEBD-47DA-853B-025D15FF0128}"/>
          </ac:cxnSpMkLst>
        </pc:cxnChg>
        <pc:cxnChg chg="add del">
          <ac:chgData name="Frederique Pellemoine" userId="9cd3e5c9-479b-4dcb-a351-aa46ddba92eb" providerId="ADAL" clId="{61D540C9-787C-4375-AA3B-B759FC89B1AC}" dt="2021-03-30T23:13:04.411" v="4263"/>
          <ac:cxnSpMkLst>
            <pc:docMk/>
            <pc:sldMk cId="1178951749" sldId="1929"/>
            <ac:cxnSpMk id="21" creationId="{81C87AD5-00F3-4EFE-81D8-E4647233571D}"/>
          </ac:cxnSpMkLst>
        </pc:cxnChg>
        <pc:cxnChg chg="add del">
          <ac:chgData name="Frederique Pellemoine" userId="9cd3e5c9-479b-4dcb-a351-aa46ddba92eb" providerId="ADAL" clId="{61D540C9-787C-4375-AA3B-B759FC89B1AC}" dt="2021-03-30T23:13:04.411" v="4263"/>
          <ac:cxnSpMkLst>
            <pc:docMk/>
            <pc:sldMk cId="1178951749" sldId="1929"/>
            <ac:cxnSpMk id="22" creationId="{7A32624F-07CD-44D5-8C25-CAFB521801C7}"/>
          </ac:cxnSpMkLst>
        </pc:cxnChg>
      </pc:sldChg>
      <pc:sldChg chg="add del">
        <pc:chgData name="Frederique Pellemoine" userId="9cd3e5c9-479b-4dcb-a351-aa46ddba92eb" providerId="ADAL" clId="{61D540C9-787C-4375-AA3B-B759FC89B1AC}" dt="2021-03-30T23:04:47.648" v="4145" actId="2696"/>
        <pc:sldMkLst>
          <pc:docMk/>
          <pc:sldMk cId="4252274377" sldId="1929"/>
        </pc:sldMkLst>
      </pc:sldChg>
      <pc:sldChg chg="addSp delSp modSp add">
        <pc:chgData name="Frederique Pellemoine" userId="9cd3e5c9-479b-4dcb-a351-aa46ddba92eb" providerId="ADAL" clId="{61D540C9-787C-4375-AA3B-B759FC89B1AC}" dt="2021-03-31T21:52:51.543" v="4311" actId="20577"/>
        <pc:sldMkLst>
          <pc:docMk/>
          <pc:sldMk cId="3482112857" sldId="1930"/>
        </pc:sldMkLst>
        <pc:spChg chg="del">
          <ac:chgData name="Frederique Pellemoine" userId="9cd3e5c9-479b-4dcb-a351-aa46ddba92eb" providerId="ADAL" clId="{61D540C9-787C-4375-AA3B-B759FC89B1AC}" dt="2021-03-31T21:52:46.526" v="4304" actId="478"/>
          <ac:spMkLst>
            <pc:docMk/>
            <pc:sldMk cId="3482112857" sldId="1930"/>
            <ac:spMk id="2" creationId="{E3624D65-3037-4B39-A612-FC457ED58D37}"/>
          </ac:spMkLst>
        </pc:spChg>
        <pc:spChg chg="mod">
          <ac:chgData name="Frederique Pellemoine" userId="9cd3e5c9-479b-4dcb-a351-aa46ddba92eb" providerId="ADAL" clId="{61D540C9-787C-4375-AA3B-B759FC89B1AC}" dt="2021-03-31T21:52:51.543" v="4311" actId="20577"/>
          <ac:spMkLst>
            <pc:docMk/>
            <pc:sldMk cId="3482112857" sldId="1930"/>
            <ac:spMk id="3" creationId="{5BBC9FAB-7E14-4E8B-835E-3E0F44D636F8}"/>
          </ac:spMkLst>
        </pc:spChg>
        <pc:picChg chg="add mod">
          <ac:chgData name="Frederique Pellemoine" userId="9cd3e5c9-479b-4dcb-a351-aa46ddba92eb" providerId="ADAL" clId="{61D540C9-787C-4375-AA3B-B759FC89B1AC}" dt="2021-03-31T21:52:48.432" v="4305" actId="1076"/>
          <ac:picMkLst>
            <pc:docMk/>
            <pc:sldMk cId="3482112857" sldId="1930"/>
            <ac:picMk id="7" creationId="{5C94BA37-E8CE-4896-8E69-5082FE196C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dirty="0"/>
          </a:p>
        </p:txBody>
      </p:sp>
    </p:spTree>
    <p:extLst>
      <p:ext uri="{BB962C8B-B14F-4D97-AF65-F5344CB8AC3E}">
        <p14:creationId xmlns:p14="http://schemas.microsoft.com/office/powerpoint/2010/main" val="20957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dirty="0"/>
          </a:p>
        </p:txBody>
      </p:sp>
    </p:spTree>
    <p:extLst>
      <p:ext uri="{BB962C8B-B14F-4D97-AF65-F5344CB8AC3E}">
        <p14:creationId xmlns:p14="http://schemas.microsoft.com/office/powerpoint/2010/main" val="22098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dirty="0"/>
          </a:p>
        </p:txBody>
      </p:sp>
    </p:spTree>
    <p:extLst>
      <p:ext uri="{BB962C8B-B14F-4D97-AF65-F5344CB8AC3E}">
        <p14:creationId xmlns:p14="http://schemas.microsoft.com/office/powerpoint/2010/main" val="426328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dirty="0"/>
          </a:p>
        </p:txBody>
      </p:sp>
    </p:spTree>
    <p:extLst>
      <p:ext uri="{BB962C8B-B14F-4D97-AF65-F5344CB8AC3E}">
        <p14:creationId xmlns:p14="http://schemas.microsoft.com/office/powerpoint/2010/main" val="239605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512357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446F499-AFAB-4E7F-8830-086352C61E4C}" type="datetime1">
              <a:rPr lang="en-US" smtClean="0"/>
              <a:t>4/1/2021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Pellemoine-P. Hurh | Introduction and Overview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DC52155-162F-4BBD-BDED-7B131F88844B}" type="datetime1">
              <a:rPr lang="en-US" smtClean="0"/>
              <a:t>4/1/2021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Pellemoine-P. Hurh | Introduction and Overview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53C7A4E5-8243-43BF-8BC6-E35044357127}" type="datetime1">
              <a:rPr lang="en-US" smtClean="0"/>
              <a:t>4/1/2021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 Pellemoine-P. Hurh | Introduction and Overview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21198B8-4C8E-4FB8-847F-F0C5C8ACD74F}" type="datetime1">
              <a:rPr lang="en-US" smtClean="0"/>
              <a:t>4/1/2021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Pellemoine-P. Hurh | Introduction and Overview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D702FCEC-AEC7-46A8-B16F-C6F24B7972D9}" type="datetime1">
              <a:rPr lang="en-US" smtClean="0"/>
              <a:t>4/1/2021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 Pellemoine-P. Hurh | Introduction and Overview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9B8EF4B-B145-43A8-AD4D-0125A813BD27}" type="datetime1">
              <a:rPr lang="en-US" smtClean="0"/>
              <a:t>4/1/2021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 Pellemoine-P. Hurh | Introduction and Overview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3033B27-C4A6-4C16-9006-359210BA8A8B}" type="datetime1">
              <a:rPr lang="en-US" smtClean="0"/>
              <a:t>4/1/2021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Pellemoine-P. Hurh | Introduction and Overview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ience.energy.gov/hep/hepap/reports/"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Frederique Pellemoine	</a:t>
            </a:r>
          </a:p>
          <a:p>
            <a:r>
              <a:rPr lang="en-US" dirty="0"/>
              <a:t>TSIB HPT Lab Conceptual Design Review</a:t>
            </a:r>
          </a:p>
          <a:p>
            <a:r>
              <a:rPr lang="en-US" dirty="0"/>
              <a:t>01 April 2021</a:t>
            </a:r>
          </a:p>
          <a:p>
            <a:endParaRPr lang="en-US" dirty="0"/>
          </a:p>
        </p:txBody>
      </p:sp>
      <p:sp>
        <p:nvSpPr>
          <p:cNvPr id="3" name="Text Placeholder 2"/>
          <p:cNvSpPr>
            <a:spLocks noGrp="1"/>
          </p:cNvSpPr>
          <p:nvPr>
            <p:ph type="body" sz="quarter" idx="11"/>
          </p:nvPr>
        </p:nvSpPr>
        <p:spPr/>
        <p:txBody>
          <a:bodyPr>
            <a:noAutofit/>
          </a:bodyPr>
          <a:lstStyle/>
          <a:p>
            <a:r>
              <a:rPr lang="en-US" dirty="0"/>
              <a:t>TSIB HPT Lab Introduction and Overview</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09352"/>
            <a:ext cx="5666014" cy="270410"/>
          </a:xfrm>
        </p:spPr>
        <p:txBody>
          <a:bodyPr/>
          <a:lstStyle/>
          <a:p>
            <a:r>
              <a:rPr lang="en-US" sz="2400" dirty="0">
                <a:latin typeface="Calibri" panose="020F0502020204030204" pitchFamily="34" charset="0"/>
                <a:cs typeface="Calibri" panose="020F0502020204030204" pitchFamily="34" charset="0"/>
              </a:rPr>
              <a:t>Conceptual Development</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58" name="Content Placeholder 1">
            <a:extLst>
              <a:ext uri="{FF2B5EF4-FFF2-40B4-BE49-F238E27FC236}">
                <a16:creationId xmlns:a16="http://schemas.microsoft.com/office/drawing/2014/main" id="{2A2F1C7E-4B18-4FDD-A811-07AFF96ED3DF}"/>
              </a:ext>
            </a:extLst>
          </p:cNvPr>
          <p:cNvSpPr txBox="1">
            <a:spLocks/>
          </p:cNvSpPr>
          <p:nvPr/>
        </p:nvSpPr>
        <p:spPr>
          <a:xfrm>
            <a:off x="6181270" y="1039761"/>
            <a:ext cx="2734130" cy="660662"/>
          </a:xfrm>
          <a:prstGeom prst="rect">
            <a:avLst/>
          </a:prstGeom>
          <a:solidFill>
            <a:schemeClr val="bg1"/>
          </a:solidFill>
          <a:effectLst>
            <a:outerShdw blurRad="50800" dist="38100" dir="2700000" algn="tl" rotWithShape="0">
              <a:prstClr val="black">
                <a:alpha val="40000"/>
              </a:prstClr>
            </a:outerShdw>
          </a:effectLst>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accent6"/>
                </a:solidFill>
              </a:rPr>
              <a:t>Reduced Height = </a:t>
            </a:r>
            <a:r>
              <a:rPr lang="en-US" sz="1400" b="1" dirty="0">
                <a:solidFill>
                  <a:schemeClr val="accent6"/>
                </a:solidFill>
              </a:rPr>
              <a:t>53’-6”</a:t>
            </a:r>
          </a:p>
          <a:p>
            <a:pPr marL="0" indent="0">
              <a:buNone/>
            </a:pPr>
            <a:r>
              <a:rPr lang="en-US" sz="1400" i="1" dirty="0">
                <a:solidFill>
                  <a:srgbClr val="FF0000"/>
                </a:solidFill>
              </a:rPr>
              <a:t>(10’-0” shorter than previous)</a:t>
            </a:r>
            <a:endParaRPr lang="en-US" sz="1400" dirty="0">
              <a:solidFill>
                <a:srgbClr val="FF0000"/>
              </a:solidFill>
            </a:endParaRPr>
          </a:p>
          <a:p>
            <a:pPr marL="0" indent="0">
              <a:buNone/>
            </a:pPr>
            <a:endParaRPr lang="en-US" sz="1400" dirty="0">
              <a:solidFill>
                <a:schemeClr val="accent6"/>
              </a:solidFill>
            </a:endParaRPr>
          </a:p>
          <a:p>
            <a:pPr marL="0" indent="0">
              <a:buNone/>
            </a:pPr>
            <a:endParaRPr lang="en-US" sz="1400" i="1" dirty="0">
              <a:solidFill>
                <a:srgbClr val="FF0000"/>
              </a:solidFill>
            </a:endParaRPr>
          </a:p>
          <a:p>
            <a:pPr marL="0" indent="0">
              <a:buNone/>
            </a:pPr>
            <a:r>
              <a:rPr lang="en-US" sz="1400" i="1" dirty="0">
                <a:solidFill>
                  <a:srgbClr val="FF0000"/>
                </a:solidFill>
              </a:rPr>
              <a:t> </a:t>
            </a: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spcAft>
                <a:spcPts val="1200"/>
              </a:spcAft>
            </a:pPr>
            <a:endParaRPr lang="en-US" sz="1050" dirty="0">
              <a:solidFill>
                <a:schemeClr val="accent6"/>
              </a:solidFill>
            </a:endParaRPr>
          </a:p>
          <a:p>
            <a:endParaRPr lang="en-US" sz="1050" dirty="0">
              <a:solidFill>
                <a:schemeClr val="accent6"/>
              </a:solidFill>
            </a:endParaRPr>
          </a:p>
          <a:p>
            <a:endParaRPr lang="en-US" sz="1050" dirty="0"/>
          </a:p>
        </p:txBody>
      </p:sp>
      <p:cxnSp>
        <p:nvCxnSpPr>
          <p:cNvPr id="63" name="Straight Connector 62">
            <a:extLst>
              <a:ext uri="{FF2B5EF4-FFF2-40B4-BE49-F238E27FC236}">
                <a16:creationId xmlns:a16="http://schemas.microsoft.com/office/drawing/2014/main" id="{D70D74C2-8078-438B-B20B-AEDB52914FE5}"/>
              </a:ext>
            </a:extLst>
          </p:cNvPr>
          <p:cNvCxnSpPr>
            <a:cxnSpLocks/>
          </p:cNvCxnSpPr>
          <p:nvPr/>
        </p:nvCxnSpPr>
        <p:spPr>
          <a:xfrm>
            <a:off x="195940" y="1433713"/>
            <a:ext cx="3862589"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4A95F65-F2F2-45CB-9D91-A5C7E2DB6892}"/>
              </a:ext>
            </a:extLst>
          </p:cNvPr>
          <p:cNvSpPr txBox="1"/>
          <p:nvPr/>
        </p:nvSpPr>
        <p:spPr>
          <a:xfrm>
            <a:off x="163739" y="1438813"/>
            <a:ext cx="4299404" cy="523220"/>
          </a:xfrm>
          <a:prstGeom prst="rect">
            <a:avLst/>
          </a:prstGeom>
          <a:noFill/>
        </p:spPr>
        <p:txBody>
          <a:bodyPr wrap="square" rtlCol="0">
            <a:spAutoFit/>
          </a:bodyPr>
          <a:lstStyle/>
          <a:p>
            <a:r>
              <a:rPr lang="en-US" sz="1400" i="1" dirty="0">
                <a:solidFill>
                  <a:schemeClr val="accent2"/>
                </a:solidFill>
              </a:rPr>
              <a:t>Method of horn construction changes allowing shorter building height</a:t>
            </a:r>
          </a:p>
        </p:txBody>
      </p:sp>
      <p:pic>
        <p:nvPicPr>
          <p:cNvPr id="10" name="Picture 9">
            <a:extLst>
              <a:ext uri="{FF2B5EF4-FFF2-40B4-BE49-F238E27FC236}">
                <a16:creationId xmlns:a16="http://schemas.microsoft.com/office/drawing/2014/main" id="{51501F9A-1D7A-49AC-8D60-50EC2353E07C}"/>
              </a:ext>
            </a:extLst>
          </p:cNvPr>
          <p:cNvPicPr>
            <a:picLocks noChangeAspect="1"/>
          </p:cNvPicPr>
          <p:nvPr/>
        </p:nvPicPr>
        <p:blipFill>
          <a:blip r:embed="rId3"/>
          <a:stretch>
            <a:fillRect/>
          </a:stretch>
        </p:blipFill>
        <p:spPr>
          <a:xfrm>
            <a:off x="1080479" y="2426596"/>
            <a:ext cx="7206270" cy="3119132"/>
          </a:xfrm>
          <a:prstGeom prst="rect">
            <a:avLst/>
          </a:prstGeom>
        </p:spPr>
      </p:pic>
      <p:sp>
        <p:nvSpPr>
          <p:cNvPr id="8" name="Rectangle 7">
            <a:extLst>
              <a:ext uri="{FF2B5EF4-FFF2-40B4-BE49-F238E27FC236}">
                <a16:creationId xmlns:a16="http://schemas.microsoft.com/office/drawing/2014/main" id="{2882BE65-51E3-42FC-AC5B-9F825BBCD80D}"/>
              </a:ext>
            </a:extLst>
          </p:cNvPr>
          <p:cNvSpPr/>
          <p:nvPr/>
        </p:nvSpPr>
        <p:spPr>
          <a:xfrm>
            <a:off x="2278743" y="2109553"/>
            <a:ext cx="4147457" cy="2982240"/>
          </a:xfrm>
          <a:prstGeom prst="rect">
            <a:avLst/>
          </a:prstGeom>
          <a:noFill/>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8" name="TextBox 17">
            <a:extLst>
              <a:ext uri="{FF2B5EF4-FFF2-40B4-BE49-F238E27FC236}">
                <a16:creationId xmlns:a16="http://schemas.microsoft.com/office/drawing/2014/main" id="{CC0C2D29-68FC-4CEB-B6BB-41BDA425E979}"/>
              </a:ext>
            </a:extLst>
          </p:cNvPr>
          <p:cNvSpPr txBox="1"/>
          <p:nvPr/>
        </p:nvSpPr>
        <p:spPr>
          <a:xfrm>
            <a:off x="3585877" y="1926471"/>
            <a:ext cx="1845656" cy="215444"/>
          </a:xfrm>
          <a:prstGeom prst="rect">
            <a:avLst/>
          </a:prstGeom>
          <a:noFill/>
        </p:spPr>
        <p:txBody>
          <a:bodyPr wrap="square" rtlCol="0">
            <a:spAutoFit/>
          </a:bodyPr>
          <a:lstStyle/>
          <a:p>
            <a:r>
              <a:rPr lang="en-US" sz="800" dirty="0">
                <a:solidFill>
                  <a:srgbClr val="C00000"/>
                </a:solidFill>
              </a:rPr>
              <a:t>Outline of building section at 63’-6”</a:t>
            </a:r>
          </a:p>
        </p:txBody>
      </p:sp>
      <p:sp>
        <p:nvSpPr>
          <p:cNvPr id="21" name="Footer Placeholder 4">
            <a:extLst>
              <a:ext uri="{FF2B5EF4-FFF2-40B4-BE49-F238E27FC236}">
                <a16:creationId xmlns:a16="http://schemas.microsoft.com/office/drawing/2014/main" id="{47D93601-67F9-49E8-A162-3DCBEE9F5C4A}"/>
              </a:ext>
            </a:extLst>
          </p:cNvPr>
          <p:cNvSpPr>
            <a:spLocks noGrp="1"/>
          </p:cNvSpPr>
          <p:nvPr>
            <p:ph type="ftr" sz="quarter" idx="3"/>
          </p:nvPr>
        </p:nvSpPr>
        <p:spPr>
          <a:xfrm>
            <a:off x="1530603" y="5735412"/>
            <a:ext cx="6262118" cy="182155"/>
          </a:xfrm>
        </p:spPr>
        <p:txBody>
          <a:bodyPr/>
          <a:lstStyle/>
          <a:p>
            <a:pPr>
              <a:defRPr/>
            </a:pPr>
            <a:r>
              <a:rPr lang="en-US"/>
              <a:t>F. Pellemoine-P. Hurh | Introduction and Overview</a:t>
            </a:r>
            <a:endParaRPr lang="en-US" b="1" dirty="0"/>
          </a:p>
        </p:txBody>
      </p:sp>
      <p:sp>
        <p:nvSpPr>
          <p:cNvPr id="2" name="Date Placeholder 1">
            <a:extLst>
              <a:ext uri="{FF2B5EF4-FFF2-40B4-BE49-F238E27FC236}">
                <a16:creationId xmlns:a16="http://schemas.microsoft.com/office/drawing/2014/main" id="{81F69530-BD03-45A9-B362-1A8EA7C9FAEC}"/>
              </a:ext>
            </a:extLst>
          </p:cNvPr>
          <p:cNvSpPr>
            <a:spLocks noGrp="1"/>
          </p:cNvSpPr>
          <p:nvPr>
            <p:ph type="dt" sz="half" idx="2"/>
          </p:nvPr>
        </p:nvSpPr>
        <p:spPr/>
        <p:txBody>
          <a:bodyPr/>
          <a:lstStyle/>
          <a:p>
            <a:pPr>
              <a:defRPr/>
            </a:pPr>
            <a:fld id="{881C806E-E1B1-4FEC-91B8-F7B4509CFD7C}" type="datetime1">
              <a:rPr lang="en-US" smtClean="0"/>
              <a:t>4/1/2021</a:t>
            </a:fld>
            <a:endParaRPr lang="en-US" dirty="0"/>
          </a:p>
        </p:txBody>
      </p:sp>
    </p:spTree>
    <p:extLst>
      <p:ext uri="{BB962C8B-B14F-4D97-AF65-F5344CB8AC3E}">
        <p14:creationId xmlns:p14="http://schemas.microsoft.com/office/powerpoint/2010/main" val="362846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6B35D-A343-4056-9195-4907B0DA2ED1}"/>
              </a:ext>
            </a:extLst>
          </p:cNvPr>
          <p:cNvSpPr>
            <a:spLocks noGrp="1"/>
          </p:cNvSpPr>
          <p:nvPr>
            <p:ph idx="1"/>
          </p:nvPr>
        </p:nvSpPr>
        <p:spPr>
          <a:xfrm>
            <a:off x="228600" y="971550"/>
            <a:ext cx="7508055" cy="5059363"/>
          </a:xfrm>
        </p:spPr>
        <p:txBody>
          <a:bodyPr>
            <a:normAutofit fontScale="70000" lnSpcReduction="20000"/>
          </a:bodyPr>
          <a:lstStyle/>
          <a:p>
            <a:r>
              <a:rPr lang="en-US" b="1" dirty="0"/>
              <a:t>Capability of High Power Targetry is critical for current and future accelerators as beam intensity and associated challenges increase.</a:t>
            </a:r>
          </a:p>
          <a:p>
            <a:r>
              <a:rPr lang="en-US" b="1" dirty="0"/>
              <a:t>R&amp;D will enable high-power accelerator target facilities (e.g. LBNF/DUNE, PIP-II experiments, future HEP Program)</a:t>
            </a:r>
          </a:p>
          <a:p>
            <a:pPr lvl="1"/>
            <a:r>
              <a:rPr lang="en-US" dirty="0"/>
              <a:t>Recognized by HEPAP: “Realizing a multi-MW proton source to provide neutrino beam intensities at Fermilab beyond PIP-II project will require significant further R&amp;D on targets and focusing systems, concentrated on tolerance of materials to radiation effects of intense beams.”*</a:t>
            </a:r>
          </a:p>
          <a:p>
            <a:pPr lvl="1"/>
            <a:r>
              <a:rPr lang="en-US" dirty="0"/>
              <a:t>RaDIATE collaboration (Radiation Damage In Accelerator Target Environments)</a:t>
            </a:r>
          </a:p>
          <a:p>
            <a:pPr lvl="2"/>
            <a:r>
              <a:rPr lang="en-US" dirty="0"/>
              <a:t>Fermilab founded in 2013 and acts as Program Coordinator</a:t>
            </a:r>
          </a:p>
          <a:p>
            <a:pPr lvl="1"/>
            <a:r>
              <a:rPr lang="en-US" dirty="0"/>
              <a:t>Fermilab’s HPT R&amp;D Program supported by DOE OHEP General Accelerator R&amp;D Program since 2012 (GARD)</a:t>
            </a:r>
          </a:p>
          <a:p>
            <a:r>
              <a:rPr lang="en-US" b="1" dirty="0"/>
              <a:t>Materials research has been the primary path of advancement</a:t>
            </a:r>
          </a:p>
          <a:p>
            <a:pPr lvl="1"/>
            <a:r>
              <a:rPr lang="en-US" dirty="0"/>
              <a:t>Radiation damage modification of material properties </a:t>
            </a:r>
          </a:p>
          <a:p>
            <a:pPr lvl="1"/>
            <a:r>
              <a:rPr lang="en-US" dirty="0"/>
              <a:t>Novel material development</a:t>
            </a:r>
          </a:p>
          <a:p>
            <a:r>
              <a:rPr lang="en-US" b="1" dirty="0"/>
              <a:t>Additional Challenges are:</a:t>
            </a:r>
          </a:p>
          <a:p>
            <a:pPr lvl="1"/>
            <a:r>
              <a:rPr lang="en-US" dirty="0"/>
              <a:t>Thermal Shock</a:t>
            </a:r>
          </a:p>
          <a:p>
            <a:pPr lvl="1"/>
            <a:r>
              <a:rPr lang="en-US" dirty="0"/>
              <a:t>Radiation Transport Simulation and Validation</a:t>
            </a:r>
          </a:p>
          <a:p>
            <a:pPr lvl="1"/>
            <a:r>
              <a:rPr lang="en-US" dirty="0"/>
              <a:t>Modeling to better predict target lifetime</a:t>
            </a:r>
          </a:p>
          <a:p>
            <a:pPr lvl="1"/>
            <a:r>
              <a:rPr lang="en-US" dirty="0"/>
              <a:t>Remote Handling</a:t>
            </a:r>
          </a:p>
        </p:txBody>
      </p:sp>
      <p:sp>
        <p:nvSpPr>
          <p:cNvPr id="3" name="Title 2">
            <a:extLst>
              <a:ext uri="{FF2B5EF4-FFF2-40B4-BE49-F238E27FC236}">
                <a16:creationId xmlns:a16="http://schemas.microsoft.com/office/drawing/2014/main" id="{90C9782B-AD7F-449D-A035-36A79FEA8BA5}"/>
              </a:ext>
            </a:extLst>
          </p:cNvPr>
          <p:cNvSpPr>
            <a:spLocks noGrp="1"/>
          </p:cNvSpPr>
          <p:nvPr>
            <p:ph type="title"/>
          </p:nvPr>
        </p:nvSpPr>
        <p:spPr>
          <a:xfrm>
            <a:off x="222250" y="408538"/>
            <a:ext cx="8686800" cy="427877"/>
          </a:xfrm>
        </p:spPr>
        <p:txBody>
          <a:bodyPr/>
          <a:lstStyle/>
          <a:p>
            <a:r>
              <a:rPr lang="en-US" dirty="0"/>
              <a:t>High Power Targetry (HPT) R&amp;D is a Critical Need for HEP</a:t>
            </a:r>
          </a:p>
        </p:txBody>
      </p:sp>
      <p:sp>
        <p:nvSpPr>
          <p:cNvPr id="4" name="Date Placeholder 3">
            <a:extLst>
              <a:ext uri="{FF2B5EF4-FFF2-40B4-BE49-F238E27FC236}">
                <a16:creationId xmlns:a16="http://schemas.microsoft.com/office/drawing/2014/main" id="{4BED6A8A-2D9A-4887-B78E-288FE23F8477}"/>
              </a:ext>
            </a:extLst>
          </p:cNvPr>
          <p:cNvSpPr>
            <a:spLocks noGrp="1"/>
          </p:cNvSpPr>
          <p:nvPr>
            <p:ph type="dt" sz="half" idx="2"/>
          </p:nvPr>
        </p:nvSpPr>
        <p:spPr/>
        <p:txBody>
          <a:bodyPr/>
          <a:lstStyle/>
          <a:p>
            <a:fld id="{A9D5E5B3-DA43-47D6-BAE0-9F07B948A558}" type="datetime1">
              <a:rPr lang="en-US" smtClean="0"/>
              <a:t>4/1/2021</a:t>
            </a:fld>
            <a:endParaRPr lang="en-US" dirty="0"/>
          </a:p>
        </p:txBody>
      </p:sp>
      <p:sp>
        <p:nvSpPr>
          <p:cNvPr id="5" name="Footer Placeholder 4">
            <a:extLst>
              <a:ext uri="{FF2B5EF4-FFF2-40B4-BE49-F238E27FC236}">
                <a16:creationId xmlns:a16="http://schemas.microsoft.com/office/drawing/2014/main" id="{9A61E180-75B1-4619-8830-EA93249C8201}"/>
              </a:ext>
            </a:extLst>
          </p:cNvPr>
          <p:cNvSpPr>
            <a:spLocks noGrp="1"/>
          </p:cNvSpPr>
          <p:nvPr>
            <p:ph type="ftr" sz="quarter" idx="3"/>
          </p:nvPr>
        </p:nvSpPr>
        <p:spPr/>
        <p:txBody>
          <a:bodyPr/>
          <a:lstStyle/>
          <a:p>
            <a:r>
              <a:rPr lang="en-US"/>
              <a:t>F. Pellemoine-P. Hurh | Introduction and Overview</a:t>
            </a:r>
            <a:endParaRPr lang="en-US" dirty="0"/>
          </a:p>
        </p:txBody>
      </p:sp>
      <p:sp>
        <p:nvSpPr>
          <p:cNvPr id="6" name="Slide Number Placeholder 5">
            <a:extLst>
              <a:ext uri="{FF2B5EF4-FFF2-40B4-BE49-F238E27FC236}">
                <a16:creationId xmlns:a16="http://schemas.microsoft.com/office/drawing/2014/main" id="{9F2FB6B1-4A11-409D-9EDD-F00A6CC9EC93}"/>
              </a:ext>
            </a:extLst>
          </p:cNvPr>
          <p:cNvSpPr>
            <a:spLocks noGrp="1"/>
          </p:cNvSpPr>
          <p:nvPr>
            <p:ph type="sldNum" sz="quarter" idx="4"/>
          </p:nvPr>
        </p:nvSpPr>
        <p:spPr/>
        <p:txBody>
          <a:bodyPr/>
          <a:lstStyle/>
          <a:p>
            <a:fld id="{148C009B-CB69-E04A-B9B3-34B26D69E9CF}" type="slidenum">
              <a:rPr lang="en-US" smtClean="0"/>
              <a:pPr/>
              <a:t>11</a:t>
            </a:fld>
            <a:endParaRPr lang="en-US" dirty="0"/>
          </a:p>
        </p:txBody>
      </p:sp>
      <p:sp>
        <p:nvSpPr>
          <p:cNvPr id="22" name="Rectangle 21">
            <a:extLst>
              <a:ext uri="{FF2B5EF4-FFF2-40B4-BE49-F238E27FC236}">
                <a16:creationId xmlns:a16="http://schemas.microsoft.com/office/drawing/2014/main" id="{D9A90957-90AB-45F1-B879-4FC8F19D5AC5}"/>
              </a:ext>
            </a:extLst>
          </p:cNvPr>
          <p:cNvSpPr/>
          <p:nvPr/>
        </p:nvSpPr>
        <p:spPr>
          <a:xfrm>
            <a:off x="-146948" y="5886450"/>
            <a:ext cx="9062347" cy="430887"/>
          </a:xfrm>
          <a:prstGeom prst="rect">
            <a:avLst/>
          </a:prstGeom>
        </p:spPr>
        <p:txBody>
          <a:bodyPr wrap="square">
            <a:spAutoFit/>
          </a:bodyPr>
          <a:lstStyle/>
          <a:p>
            <a:pPr lvl="1"/>
            <a:r>
              <a:rPr lang="en-US" sz="1100" i="1" dirty="0">
                <a:solidFill>
                  <a:srgbClr val="004C97"/>
                </a:solidFill>
              </a:rPr>
              <a:t>Accelerating Discovery," [Online]. Available: </a:t>
            </a:r>
            <a:r>
              <a:rPr lang="en-US" sz="1100" i="1" dirty="0">
                <a:solidFill>
                  <a:srgbClr val="004C97"/>
                </a:solidFill>
                <a:hlinkClick r:id="rId2">
                  <a:extLst>
                    <a:ext uri="{A12FA001-AC4F-418D-AE19-62706E023703}">
                      <ahyp:hlinkClr xmlns:ahyp="http://schemas.microsoft.com/office/drawing/2018/hyperlinkcolor" val="tx"/>
                    </a:ext>
                  </a:extLst>
                </a:hlinkClick>
              </a:rPr>
              <a:t>https://science.energy.gov/hep/hepap/reports/</a:t>
            </a:r>
            <a:endParaRPr lang="en-US" sz="1100" i="1" dirty="0">
              <a:solidFill>
                <a:srgbClr val="004C97"/>
              </a:solidFill>
            </a:endParaRPr>
          </a:p>
          <a:p>
            <a:pPr lvl="1"/>
            <a:r>
              <a:rPr lang="en-US" sz="1100" i="1" dirty="0">
                <a:solidFill>
                  <a:srgbClr val="004C97"/>
                </a:solidFill>
              </a:rPr>
              <a:t>Particle Physics Project Prioritization Panel (P5), "Building for discovery: Strategic Plan for U.S. Particle Physics in the Global Context," 2014.</a:t>
            </a:r>
          </a:p>
        </p:txBody>
      </p:sp>
      <p:pic>
        <p:nvPicPr>
          <p:cNvPr id="23" name="Picture 22">
            <a:extLst>
              <a:ext uri="{FF2B5EF4-FFF2-40B4-BE49-F238E27FC236}">
                <a16:creationId xmlns:a16="http://schemas.microsoft.com/office/drawing/2014/main" id="{065C2CCB-DC24-421E-ADE9-2C4C803C39EE}"/>
              </a:ext>
            </a:extLst>
          </p:cNvPr>
          <p:cNvPicPr>
            <a:picLocks noChangeAspect="1"/>
          </p:cNvPicPr>
          <p:nvPr/>
        </p:nvPicPr>
        <p:blipFill rotWithShape="1">
          <a:blip r:embed="rId3"/>
          <a:srcRect b="4516"/>
          <a:stretch/>
        </p:blipFill>
        <p:spPr>
          <a:xfrm>
            <a:off x="5820937" y="3730945"/>
            <a:ext cx="3217362" cy="2304042"/>
          </a:xfrm>
          <a:prstGeom prst="rect">
            <a:avLst/>
          </a:prstGeom>
          <a:effectLst>
            <a:outerShdw blurRad="50800" dist="38100" dir="2700000" algn="tl" rotWithShape="0">
              <a:prstClr val="black">
                <a:alpha val="40000"/>
              </a:prstClr>
            </a:outerShdw>
          </a:effectLst>
        </p:spPr>
      </p:pic>
      <p:pic>
        <p:nvPicPr>
          <p:cNvPr id="24" name="8ef26d66-797d-4f4f-8d8f-f8bea7c5a328" descr="C2F07D7E-E266-4FE0-A1DA-F457F6C32ECA@dhcp">
            <a:extLst>
              <a:ext uri="{FF2B5EF4-FFF2-40B4-BE49-F238E27FC236}">
                <a16:creationId xmlns:a16="http://schemas.microsoft.com/office/drawing/2014/main" id="{E47488CD-DA06-44C6-B2AC-DDB267B22F0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bwMode="auto">
          <a:xfrm>
            <a:off x="7712003" y="540663"/>
            <a:ext cx="1365860" cy="1350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6D332AAD-B5F0-4920-83AD-AC64BE98C5B8}"/>
              </a:ext>
            </a:extLst>
          </p:cNvPr>
          <p:cNvSpPr txBox="1"/>
          <p:nvPr/>
        </p:nvSpPr>
        <p:spPr>
          <a:xfrm>
            <a:off x="7670241" y="1508255"/>
            <a:ext cx="1575380" cy="415498"/>
          </a:xfrm>
          <a:prstGeom prst="rect">
            <a:avLst/>
          </a:prstGeom>
          <a:noFill/>
        </p:spPr>
        <p:txBody>
          <a:bodyPr wrap="square" rtlCol="0">
            <a:spAutoFit/>
          </a:bodyPr>
          <a:lstStyle/>
          <a:p>
            <a:r>
              <a:rPr lang="en-US" sz="1050" dirty="0" err="1">
                <a:solidFill>
                  <a:schemeClr val="bg1"/>
                </a:solidFill>
              </a:rPr>
              <a:t>NuMI</a:t>
            </a:r>
            <a:r>
              <a:rPr lang="en-US" sz="1050" dirty="0">
                <a:solidFill>
                  <a:schemeClr val="bg1"/>
                </a:solidFill>
              </a:rPr>
              <a:t>-MINOS target: cracked graphite fins</a:t>
            </a:r>
          </a:p>
        </p:txBody>
      </p:sp>
      <p:grpSp>
        <p:nvGrpSpPr>
          <p:cNvPr id="26" name="Group 25">
            <a:extLst>
              <a:ext uri="{FF2B5EF4-FFF2-40B4-BE49-F238E27FC236}">
                <a16:creationId xmlns:a16="http://schemas.microsoft.com/office/drawing/2014/main" id="{5533ABF2-7719-4862-8A9D-20F5060C70A3}"/>
              </a:ext>
            </a:extLst>
          </p:cNvPr>
          <p:cNvGrpSpPr/>
          <p:nvPr/>
        </p:nvGrpSpPr>
        <p:grpSpPr>
          <a:xfrm>
            <a:off x="7585305" y="1845394"/>
            <a:ext cx="1452994" cy="1816885"/>
            <a:chOff x="10210800" y="218513"/>
            <a:chExt cx="1847165" cy="2309773"/>
          </a:xfrm>
        </p:grpSpPr>
        <p:pic>
          <p:nvPicPr>
            <p:cNvPr id="27" name="Picture 26">
              <a:extLst>
                <a:ext uri="{FF2B5EF4-FFF2-40B4-BE49-F238E27FC236}">
                  <a16:creationId xmlns:a16="http://schemas.microsoft.com/office/drawing/2014/main" id="{A6582CFA-3958-4D31-980F-ED9157B9776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10459956" y="584075"/>
              <a:ext cx="1598009" cy="1944211"/>
            </a:xfrm>
            <a:prstGeom prst="rect">
              <a:avLst/>
            </a:prstGeom>
            <a:noFill/>
            <a:ln>
              <a:noFill/>
            </a:ln>
          </p:spPr>
        </p:pic>
        <p:sp>
          <p:nvSpPr>
            <p:cNvPr id="28" name="Oval 27">
              <a:extLst>
                <a:ext uri="{FF2B5EF4-FFF2-40B4-BE49-F238E27FC236}">
                  <a16:creationId xmlns:a16="http://schemas.microsoft.com/office/drawing/2014/main" id="{D0689D95-7848-4DB9-91E6-F25E837D6E4D}"/>
                </a:ext>
              </a:extLst>
            </p:cNvPr>
            <p:cNvSpPr/>
            <p:nvPr/>
          </p:nvSpPr>
          <p:spPr>
            <a:xfrm>
              <a:off x="10475026" y="685534"/>
              <a:ext cx="258716" cy="258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2E5FF3B7-8A96-47C8-A294-B5E0B989E129}"/>
                </a:ext>
              </a:extLst>
            </p:cNvPr>
            <p:cNvSpPr txBox="1"/>
            <p:nvPr/>
          </p:nvSpPr>
          <p:spPr>
            <a:xfrm>
              <a:off x="10210800" y="218513"/>
              <a:ext cx="1847165" cy="322799"/>
            </a:xfrm>
            <a:prstGeom prst="rect">
              <a:avLst/>
            </a:prstGeom>
            <a:noFill/>
          </p:spPr>
          <p:txBody>
            <a:bodyPr wrap="square" rtlCol="0">
              <a:spAutoFit/>
            </a:bodyPr>
            <a:lstStyle/>
            <a:p>
              <a:r>
                <a:rPr lang="en-US" sz="1050" b="1" dirty="0">
                  <a:solidFill>
                    <a:schemeClr val="accent2"/>
                  </a:solidFill>
                </a:rPr>
                <a:t>Stress Concentration</a:t>
              </a:r>
            </a:p>
          </p:txBody>
        </p:sp>
        <p:cxnSp>
          <p:nvCxnSpPr>
            <p:cNvPr id="30" name="Straight Arrow Connector 29">
              <a:extLst>
                <a:ext uri="{FF2B5EF4-FFF2-40B4-BE49-F238E27FC236}">
                  <a16:creationId xmlns:a16="http://schemas.microsoft.com/office/drawing/2014/main" id="{17714D2D-8D83-4B7A-9652-F7D8341661C4}"/>
                </a:ext>
              </a:extLst>
            </p:cNvPr>
            <p:cNvCxnSpPr>
              <a:cxnSpLocks/>
            </p:cNvCxnSpPr>
            <p:nvPr/>
          </p:nvCxnSpPr>
          <p:spPr>
            <a:xfrm>
              <a:off x="10668964" y="522436"/>
              <a:ext cx="540952" cy="4542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92526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EEB703-10BD-4DBC-B052-B39E9DA2F768}"/>
              </a:ext>
            </a:extLst>
          </p:cNvPr>
          <p:cNvSpPr>
            <a:spLocks noGrp="1"/>
          </p:cNvSpPr>
          <p:nvPr>
            <p:ph idx="1"/>
          </p:nvPr>
        </p:nvSpPr>
        <p:spPr>
          <a:xfrm>
            <a:off x="228600" y="971550"/>
            <a:ext cx="5335859" cy="5295435"/>
          </a:xfrm>
        </p:spPr>
        <p:txBody>
          <a:bodyPr>
            <a:normAutofit fontScale="70000" lnSpcReduction="20000"/>
          </a:bodyPr>
          <a:lstStyle/>
          <a:p>
            <a:r>
              <a:rPr lang="en-US" b="1" dirty="0"/>
              <a:t>Activated materials lab area (including hot cells)</a:t>
            </a:r>
          </a:p>
          <a:p>
            <a:pPr lvl="1">
              <a:lnSpc>
                <a:spcPct val="120000"/>
              </a:lnSpc>
            </a:pPr>
            <a:r>
              <a:rPr lang="en-US" dirty="0"/>
              <a:t>Targetry material research on items removed from service and specimens from dedicated accelerator irradiations</a:t>
            </a:r>
          </a:p>
          <a:p>
            <a:pPr lvl="1">
              <a:lnSpc>
                <a:spcPct val="120000"/>
              </a:lnSpc>
            </a:pPr>
            <a:r>
              <a:rPr lang="en-US" dirty="0"/>
              <a:t>Quality assurance and post-service investigations of used target station devices as part of continuous improvement within operations</a:t>
            </a:r>
          </a:p>
          <a:p>
            <a:r>
              <a:rPr lang="en-US" b="1" dirty="0"/>
              <a:t>In conceptual design stage</a:t>
            </a:r>
          </a:p>
          <a:p>
            <a:pPr lvl="1">
              <a:lnSpc>
                <a:spcPct val="120000"/>
              </a:lnSpc>
            </a:pPr>
            <a:r>
              <a:rPr lang="en-US" dirty="0"/>
              <a:t>Project Plan (being finalized)</a:t>
            </a:r>
          </a:p>
          <a:p>
            <a:pPr lvl="1">
              <a:lnSpc>
                <a:spcPct val="120000"/>
              </a:lnSpc>
            </a:pPr>
            <a:r>
              <a:rPr lang="en-US" dirty="0"/>
              <a:t>HPT R&amp;D Group (F. Pellemoine) working with ES&amp;H on finalizing scope of work and developing planning/design documentation</a:t>
            </a:r>
          </a:p>
          <a:p>
            <a:pPr lvl="1">
              <a:lnSpc>
                <a:spcPct val="120000"/>
              </a:lnSpc>
            </a:pPr>
            <a:r>
              <a:rPr lang="en-US" dirty="0"/>
              <a:t>Development and operation of the HPT R&amp;D Lab will fall within the scope of the Fermilab SAD (Safety Assessment Document) and comply with the FRCM (Fermilab Radiological Control Manual), FESHM (Fermilab Environment, Safety and Health Manual), and FEM (Fermilab Engineering Manual)</a:t>
            </a:r>
          </a:p>
          <a:p>
            <a:pPr marL="342900" lvl="1" indent="0">
              <a:lnSpc>
                <a:spcPct val="120000"/>
              </a:lnSpc>
              <a:buNone/>
            </a:pPr>
            <a:r>
              <a:rPr lang="en-US" i="1" dirty="0"/>
              <a:t>Integral part of TSIB scope since inception</a:t>
            </a:r>
            <a:endParaRPr lang="en-US" dirty="0"/>
          </a:p>
        </p:txBody>
      </p:sp>
      <p:sp>
        <p:nvSpPr>
          <p:cNvPr id="3" name="Title 2">
            <a:extLst>
              <a:ext uri="{FF2B5EF4-FFF2-40B4-BE49-F238E27FC236}">
                <a16:creationId xmlns:a16="http://schemas.microsoft.com/office/drawing/2014/main" id="{BE402940-3B38-4242-B433-97E4D692F8F1}"/>
              </a:ext>
            </a:extLst>
          </p:cNvPr>
          <p:cNvSpPr>
            <a:spLocks noGrp="1"/>
          </p:cNvSpPr>
          <p:nvPr>
            <p:ph type="title"/>
          </p:nvPr>
        </p:nvSpPr>
        <p:spPr>
          <a:xfrm>
            <a:off x="228600" y="465690"/>
            <a:ext cx="8686800" cy="427877"/>
          </a:xfrm>
        </p:spPr>
        <p:txBody>
          <a:bodyPr/>
          <a:lstStyle/>
          <a:p>
            <a:r>
              <a:rPr lang="en-US" dirty="0"/>
              <a:t>High Power Targetry (HPT) R&amp;D is central to TSIB’s Purpose</a:t>
            </a:r>
          </a:p>
        </p:txBody>
      </p:sp>
      <p:sp>
        <p:nvSpPr>
          <p:cNvPr id="4" name="Date Placeholder 3">
            <a:extLst>
              <a:ext uri="{FF2B5EF4-FFF2-40B4-BE49-F238E27FC236}">
                <a16:creationId xmlns:a16="http://schemas.microsoft.com/office/drawing/2014/main" id="{1A84B768-E682-414D-AD8A-7D333E0EF159}"/>
              </a:ext>
            </a:extLst>
          </p:cNvPr>
          <p:cNvSpPr>
            <a:spLocks noGrp="1"/>
          </p:cNvSpPr>
          <p:nvPr>
            <p:ph type="dt" sz="half" idx="2"/>
          </p:nvPr>
        </p:nvSpPr>
        <p:spPr/>
        <p:txBody>
          <a:bodyPr/>
          <a:lstStyle/>
          <a:p>
            <a:pPr>
              <a:defRPr/>
            </a:pPr>
            <a:fld id="{EA70B461-63F0-49BB-98EE-207A2C2E7208}" type="datetime1">
              <a:rPr lang="en-US" smtClean="0"/>
              <a:t>4/1/2021</a:t>
            </a:fld>
            <a:endParaRPr lang="en-US" dirty="0"/>
          </a:p>
        </p:txBody>
      </p:sp>
      <p:sp>
        <p:nvSpPr>
          <p:cNvPr id="5" name="Footer Placeholder 4">
            <a:extLst>
              <a:ext uri="{FF2B5EF4-FFF2-40B4-BE49-F238E27FC236}">
                <a16:creationId xmlns:a16="http://schemas.microsoft.com/office/drawing/2014/main" id="{8A802696-3427-48C9-9113-447BFFA4AD04}"/>
              </a:ext>
            </a:extLst>
          </p:cNvPr>
          <p:cNvSpPr>
            <a:spLocks noGrp="1"/>
          </p:cNvSpPr>
          <p:nvPr>
            <p:ph type="ftr" sz="quarter" idx="3"/>
          </p:nvPr>
        </p:nvSpPr>
        <p:spPr/>
        <p:txBody>
          <a:bodyPr/>
          <a:lstStyle/>
          <a:p>
            <a:pPr>
              <a:defRPr/>
            </a:pPr>
            <a:r>
              <a:rPr lang="en-US"/>
              <a:t>F. Pellemoine-P. Hurh | Introduction and Overview</a:t>
            </a:r>
            <a:endParaRPr lang="en-US" b="1" dirty="0"/>
          </a:p>
        </p:txBody>
      </p:sp>
      <p:sp>
        <p:nvSpPr>
          <p:cNvPr id="6" name="Slide Number Placeholder 5">
            <a:extLst>
              <a:ext uri="{FF2B5EF4-FFF2-40B4-BE49-F238E27FC236}">
                <a16:creationId xmlns:a16="http://schemas.microsoft.com/office/drawing/2014/main" id="{96F28BA6-3872-4FC7-B876-881F9B4E8A64}"/>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23" name="Picture 22">
            <a:extLst>
              <a:ext uri="{FF2B5EF4-FFF2-40B4-BE49-F238E27FC236}">
                <a16:creationId xmlns:a16="http://schemas.microsoft.com/office/drawing/2014/main" id="{66E87291-D2E9-4EA4-AE8F-707C83C7AAAD}"/>
              </a:ext>
            </a:extLst>
          </p:cNvPr>
          <p:cNvPicPr>
            <a:picLocks noChangeAspect="1"/>
          </p:cNvPicPr>
          <p:nvPr/>
        </p:nvPicPr>
        <p:blipFill>
          <a:blip r:embed="rId3"/>
          <a:stretch>
            <a:fillRect/>
          </a:stretch>
        </p:blipFill>
        <p:spPr>
          <a:xfrm>
            <a:off x="5703849" y="679628"/>
            <a:ext cx="3401121" cy="2023022"/>
          </a:xfrm>
          <a:prstGeom prst="rect">
            <a:avLst/>
          </a:prstGeom>
        </p:spPr>
      </p:pic>
      <p:pic>
        <p:nvPicPr>
          <p:cNvPr id="24" name="Picture 23">
            <a:extLst>
              <a:ext uri="{FF2B5EF4-FFF2-40B4-BE49-F238E27FC236}">
                <a16:creationId xmlns:a16="http://schemas.microsoft.com/office/drawing/2014/main" id="{F2F89AED-5118-419E-B929-29DE76E2AD27}"/>
              </a:ext>
            </a:extLst>
          </p:cNvPr>
          <p:cNvPicPr>
            <a:picLocks noChangeAspect="1"/>
          </p:cNvPicPr>
          <p:nvPr/>
        </p:nvPicPr>
        <p:blipFill>
          <a:blip r:embed="rId4"/>
          <a:stretch>
            <a:fillRect/>
          </a:stretch>
        </p:blipFill>
        <p:spPr>
          <a:xfrm>
            <a:off x="7581225" y="3676190"/>
            <a:ext cx="1562775" cy="1706714"/>
          </a:xfrm>
          <a:prstGeom prst="rect">
            <a:avLst/>
          </a:prstGeom>
        </p:spPr>
      </p:pic>
      <p:pic>
        <p:nvPicPr>
          <p:cNvPr id="25" name="Content Placeholder 10">
            <a:extLst>
              <a:ext uri="{FF2B5EF4-FFF2-40B4-BE49-F238E27FC236}">
                <a16:creationId xmlns:a16="http://schemas.microsoft.com/office/drawing/2014/main" id="{ECF03E70-E6D9-4486-8AB6-59DF2740C51E}"/>
              </a:ext>
            </a:extLst>
          </p:cNvPr>
          <p:cNvPicPr>
            <a:picLocks noChangeAspect="1"/>
          </p:cNvPicPr>
          <p:nvPr/>
        </p:nvPicPr>
        <p:blipFill rotWithShape="1">
          <a:blip r:embed="rId5"/>
          <a:srcRect l="2586" t="4903" r="36515"/>
          <a:stretch/>
        </p:blipFill>
        <p:spPr>
          <a:xfrm>
            <a:off x="5703849" y="2765254"/>
            <a:ext cx="1853345" cy="3203054"/>
          </a:xfrm>
          <a:prstGeom prst="rect">
            <a:avLst/>
          </a:prstGeom>
        </p:spPr>
      </p:pic>
      <p:sp>
        <p:nvSpPr>
          <p:cNvPr id="28" name="Footer Placeholder 4">
            <a:extLst>
              <a:ext uri="{FF2B5EF4-FFF2-40B4-BE49-F238E27FC236}">
                <a16:creationId xmlns:a16="http://schemas.microsoft.com/office/drawing/2014/main" id="{E9294702-9DF0-46E1-B3EB-446E7B012FD5}"/>
              </a:ext>
            </a:extLst>
          </p:cNvPr>
          <p:cNvSpPr txBox="1">
            <a:spLocks/>
          </p:cNvSpPr>
          <p:nvPr/>
        </p:nvSpPr>
        <p:spPr>
          <a:xfrm>
            <a:off x="4960941" y="6058797"/>
            <a:ext cx="2596253" cy="232896"/>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P. Hurh | TSIB FSO Presentation</a:t>
            </a:r>
            <a:endParaRPr lang="en-US" b="1" dirty="0"/>
          </a:p>
        </p:txBody>
      </p:sp>
    </p:spTree>
    <p:extLst>
      <p:ext uri="{BB962C8B-B14F-4D97-AF65-F5344CB8AC3E}">
        <p14:creationId xmlns:p14="http://schemas.microsoft.com/office/powerpoint/2010/main" val="117895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The intent of this review is to consolidate the concept of the High Power Targetry Lab with the priority on the design features that affect the construction design </a:t>
            </a:r>
          </a:p>
          <a:p>
            <a:r>
              <a:rPr lang="en-US" dirty="0"/>
              <a:t>Concrete walls and shielding</a:t>
            </a:r>
          </a:p>
          <a:p>
            <a:r>
              <a:rPr lang="en-US" dirty="0"/>
              <a:t>Safety features</a:t>
            </a:r>
          </a:p>
          <a:p>
            <a:pPr lvl="1"/>
            <a:r>
              <a:rPr lang="en-US" dirty="0"/>
              <a:t>Nonradioactive features and radioprotection features</a:t>
            </a:r>
          </a:p>
          <a:p>
            <a:pPr lvl="1"/>
            <a:r>
              <a:rPr lang="en-US" dirty="0"/>
              <a:t>Ventilation</a:t>
            </a:r>
          </a:p>
          <a:p>
            <a:r>
              <a:rPr lang="en-US" dirty="0"/>
              <a:t>Functionality of the lab</a:t>
            </a:r>
          </a:p>
          <a:p>
            <a:pPr lvl="1"/>
            <a:r>
              <a:rPr lang="en-US" dirty="0"/>
              <a:t>Layout, scopes, workflow</a:t>
            </a:r>
          </a:p>
          <a:p>
            <a:pPr lvl="1"/>
            <a:r>
              <a:rPr lang="en-US" dirty="0"/>
              <a:t>size of the hot cell suite</a:t>
            </a:r>
          </a:p>
        </p:txBody>
      </p:sp>
      <p:sp>
        <p:nvSpPr>
          <p:cNvPr id="7" name="Title 6"/>
          <p:cNvSpPr>
            <a:spLocks noGrp="1"/>
          </p:cNvSpPr>
          <p:nvPr>
            <p:ph type="title"/>
          </p:nvPr>
        </p:nvSpPr>
        <p:spPr/>
        <p:txBody>
          <a:bodyPr/>
          <a:lstStyle/>
          <a:p>
            <a:r>
              <a:rPr lang="en-US" dirty="0"/>
              <a:t>Scope of the Review</a:t>
            </a:r>
          </a:p>
        </p:txBody>
      </p:sp>
      <p:sp>
        <p:nvSpPr>
          <p:cNvPr id="3" name="Date Placeholder 2"/>
          <p:cNvSpPr>
            <a:spLocks noGrp="1"/>
          </p:cNvSpPr>
          <p:nvPr>
            <p:ph type="dt" sz="half" idx="2"/>
          </p:nvPr>
        </p:nvSpPr>
        <p:spPr/>
        <p:txBody>
          <a:bodyPr/>
          <a:lstStyle/>
          <a:p>
            <a:pPr>
              <a:defRPr/>
            </a:pPr>
            <a:fld id="{E610B3B0-A7F0-4489-A6C6-D1DF36E75032}" type="datetime1">
              <a:rPr lang="en-US" smtClean="0"/>
              <a:t>4/1/2021</a:t>
            </a:fld>
            <a:endParaRPr lang="en-US" dirty="0"/>
          </a:p>
        </p:txBody>
      </p:sp>
      <p:sp>
        <p:nvSpPr>
          <p:cNvPr id="4" name="Footer Placeholder 3"/>
          <p:cNvSpPr>
            <a:spLocks noGrp="1"/>
          </p:cNvSpPr>
          <p:nvPr>
            <p:ph type="ftr" sz="quarter" idx="3"/>
          </p:nvPr>
        </p:nvSpPr>
        <p:spPr/>
        <p:txBody>
          <a:bodyPr/>
          <a:lstStyle/>
          <a:p>
            <a:pPr>
              <a:defRPr/>
            </a:pPr>
            <a:r>
              <a:rPr lang="en-US"/>
              <a:t>F. Pellemoine-P. Hurh | Introduction and Overview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C9FAB-7E14-4E8B-835E-3E0F44D636F8}"/>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EB0A82C9-8155-4303-A968-7A240E31320C}"/>
              </a:ext>
            </a:extLst>
          </p:cNvPr>
          <p:cNvSpPr>
            <a:spLocks noGrp="1"/>
          </p:cNvSpPr>
          <p:nvPr>
            <p:ph type="dt" sz="half" idx="2"/>
          </p:nvPr>
        </p:nvSpPr>
        <p:spPr/>
        <p:txBody>
          <a:bodyPr/>
          <a:lstStyle/>
          <a:p>
            <a:pPr>
              <a:defRPr/>
            </a:pPr>
            <a:fld id="{AF731F2D-CCBD-48A6-A8AF-7AEB422A0553}" type="datetime1">
              <a:rPr lang="en-US" smtClean="0"/>
              <a:t>4/1/2021</a:t>
            </a:fld>
            <a:endParaRPr lang="en-US" dirty="0"/>
          </a:p>
        </p:txBody>
      </p:sp>
      <p:sp>
        <p:nvSpPr>
          <p:cNvPr id="5" name="Footer Placeholder 4">
            <a:extLst>
              <a:ext uri="{FF2B5EF4-FFF2-40B4-BE49-F238E27FC236}">
                <a16:creationId xmlns:a16="http://schemas.microsoft.com/office/drawing/2014/main" id="{FFD9A90B-B463-4A23-A216-83F4C05351E0}"/>
              </a:ext>
            </a:extLst>
          </p:cNvPr>
          <p:cNvSpPr>
            <a:spLocks noGrp="1"/>
          </p:cNvSpPr>
          <p:nvPr>
            <p:ph type="ftr" sz="quarter" idx="3"/>
          </p:nvPr>
        </p:nvSpPr>
        <p:spPr/>
        <p:txBody>
          <a:bodyPr/>
          <a:lstStyle/>
          <a:p>
            <a:pPr>
              <a:defRPr/>
            </a:pPr>
            <a:r>
              <a:rPr lang="en-US"/>
              <a:t>F. Pellemoine-P. Hurh | Introduction and Overview</a:t>
            </a:r>
            <a:endParaRPr lang="en-US" b="1" dirty="0"/>
          </a:p>
        </p:txBody>
      </p:sp>
      <p:sp>
        <p:nvSpPr>
          <p:cNvPr id="6" name="Slide Number Placeholder 5">
            <a:extLst>
              <a:ext uri="{FF2B5EF4-FFF2-40B4-BE49-F238E27FC236}">
                <a16:creationId xmlns:a16="http://schemas.microsoft.com/office/drawing/2014/main" id="{73CA0350-39B9-4359-9EF2-D731E9E5795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Picture 6">
            <a:extLst>
              <a:ext uri="{FF2B5EF4-FFF2-40B4-BE49-F238E27FC236}">
                <a16:creationId xmlns:a16="http://schemas.microsoft.com/office/drawing/2014/main" id="{5C94BA37-E8CE-4896-8E69-5082FE196C75}"/>
              </a:ext>
            </a:extLst>
          </p:cNvPr>
          <p:cNvPicPr>
            <a:picLocks noChangeAspect="1"/>
          </p:cNvPicPr>
          <p:nvPr/>
        </p:nvPicPr>
        <p:blipFill>
          <a:blip r:embed="rId2"/>
          <a:stretch>
            <a:fillRect/>
          </a:stretch>
        </p:blipFill>
        <p:spPr>
          <a:xfrm>
            <a:off x="222250" y="894554"/>
            <a:ext cx="8467680" cy="5341531"/>
          </a:xfrm>
          <a:prstGeom prst="rect">
            <a:avLst/>
          </a:prstGeom>
        </p:spPr>
      </p:pic>
    </p:spTree>
    <p:extLst>
      <p:ext uri="{BB962C8B-B14F-4D97-AF65-F5344CB8AC3E}">
        <p14:creationId xmlns:p14="http://schemas.microsoft.com/office/powerpoint/2010/main" val="348211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F4D40D-89FA-43A3-9EA3-A3E34A69B435}"/>
              </a:ext>
            </a:extLst>
          </p:cNvPr>
          <p:cNvSpPr>
            <a:spLocks noGrp="1"/>
          </p:cNvSpPr>
          <p:nvPr>
            <p:ph idx="1"/>
          </p:nvPr>
        </p:nvSpPr>
        <p:spPr>
          <a:xfrm>
            <a:off x="228601" y="971550"/>
            <a:ext cx="7705436" cy="5059363"/>
          </a:xfrm>
        </p:spPr>
        <p:txBody>
          <a:bodyPr>
            <a:normAutofit fontScale="85000" lnSpcReduction="20000"/>
          </a:bodyPr>
          <a:lstStyle/>
          <a:p>
            <a:r>
              <a:rPr lang="en-US" dirty="0"/>
              <a:t>1/ Have the scope and requirements for the HPT Lab been adequately identified for this stage of the project?</a:t>
            </a:r>
          </a:p>
          <a:p>
            <a:pPr lvl="1"/>
            <a:r>
              <a:rPr lang="en-US" dirty="0"/>
              <a:t>Scope and Requirements presentation</a:t>
            </a:r>
          </a:p>
          <a:p>
            <a:pPr lvl="1"/>
            <a:r>
              <a:rPr lang="en-US" dirty="0"/>
              <a:t>Scope and requirements draft document</a:t>
            </a:r>
          </a:p>
          <a:p>
            <a:r>
              <a:rPr lang="en-US" dirty="0"/>
              <a:t>2/ Have the risks for operation of the HPT Lab been adequately identified for this stage of the project?</a:t>
            </a:r>
          </a:p>
          <a:p>
            <a:pPr lvl="1"/>
            <a:r>
              <a:rPr lang="en-US" dirty="0"/>
              <a:t>Workflow, Safety, Hazards and mitigation plan presentation</a:t>
            </a:r>
          </a:p>
          <a:p>
            <a:pPr lvl="1"/>
            <a:r>
              <a:rPr lang="en-US" dirty="0"/>
              <a:t>Workflow document</a:t>
            </a:r>
          </a:p>
          <a:p>
            <a:pPr lvl="1"/>
            <a:r>
              <a:rPr lang="en-US" dirty="0"/>
              <a:t>Scope and requirements document (for Hazards and mitigation plan)</a:t>
            </a:r>
          </a:p>
          <a:p>
            <a:r>
              <a:rPr lang="en-US" dirty="0"/>
              <a:t>3/ Does the conceptual design (and associated documents) presented satisfy the scope/requirements and adequately address the risks?</a:t>
            </a:r>
          </a:p>
          <a:p>
            <a:pPr lvl="1"/>
            <a:r>
              <a:rPr lang="en-US" dirty="0"/>
              <a:t>Design presentation</a:t>
            </a:r>
          </a:p>
          <a:p>
            <a:r>
              <a:rPr lang="en-US" dirty="0"/>
              <a:t>4/ Does the conceptual design reflect current best practices and incorporate lessons learned from other similar facilities?</a:t>
            </a:r>
          </a:p>
          <a:p>
            <a:pPr lvl="1"/>
            <a:r>
              <a:rPr lang="en-US" dirty="0"/>
              <a:t>Lessons Learned presentation</a:t>
            </a:r>
          </a:p>
        </p:txBody>
      </p:sp>
      <p:sp>
        <p:nvSpPr>
          <p:cNvPr id="3" name="Title 2">
            <a:extLst>
              <a:ext uri="{FF2B5EF4-FFF2-40B4-BE49-F238E27FC236}">
                <a16:creationId xmlns:a16="http://schemas.microsoft.com/office/drawing/2014/main" id="{E63F1EF4-9423-43CB-B89B-58504CDBD652}"/>
              </a:ext>
            </a:extLst>
          </p:cNvPr>
          <p:cNvSpPr>
            <a:spLocks noGrp="1"/>
          </p:cNvSpPr>
          <p:nvPr>
            <p:ph type="title"/>
          </p:nvPr>
        </p:nvSpPr>
        <p:spPr/>
        <p:txBody>
          <a:bodyPr/>
          <a:lstStyle/>
          <a:p>
            <a:r>
              <a:rPr lang="en-US" dirty="0"/>
              <a:t>Charge Questions</a:t>
            </a:r>
          </a:p>
        </p:txBody>
      </p:sp>
      <p:sp>
        <p:nvSpPr>
          <p:cNvPr id="4" name="Date Placeholder 3">
            <a:extLst>
              <a:ext uri="{FF2B5EF4-FFF2-40B4-BE49-F238E27FC236}">
                <a16:creationId xmlns:a16="http://schemas.microsoft.com/office/drawing/2014/main" id="{9C502AA4-6260-45CC-AD38-4A435401D7EB}"/>
              </a:ext>
            </a:extLst>
          </p:cNvPr>
          <p:cNvSpPr>
            <a:spLocks noGrp="1"/>
          </p:cNvSpPr>
          <p:nvPr>
            <p:ph type="dt" sz="half" idx="2"/>
          </p:nvPr>
        </p:nvSpPr>
        <p:spPr/>
        <p:txBody>
          <a:bodyPr/>
          <a:lstStyle/>
          <a:p>
            <a:pPr>
              <a:defRPr/>
            </a:pPr>
            <a:fld id="{E385673E-F115-4B21-BD43-6B9D6C28F94F}" type="datetime1">
              <a:rPr lang="en-US" smtClean="0"/>
              <a:t>4/1/2021</a:t>
            </a:fld>
            <a:endParaRPr lang="en-US" dirty="0"/>
          </a:p>
        </p:txBody>
      </p:sp>
      <p:sp>
        <p:nvSpPr>
          <p:cNvPr id="5" name="Footer Placeholder 4">
            <a:extLst>
              <a:ext uri="{FF2B5EF4-FFF2-40B4-BE49-F238E27FC236}">
                <a16:creationId xmlns:a16="http://schemas.microsoft.com/office/drawing/2014/main" id="{6D9B41E1-6045-49F1-923C-C15E3B793832}"/>
              </a:ext>
            </a:extLst>
          </p:cNvPr>
          <p:cNvSpPr>
            <a:spLocks noGrp="1"/>
          </p:cNvSpPr>
          <p:nvPr>
            <p:ph type="ftr" sz="quarter" idx="3"/>
          </p:nvPr>
        </p:nvSpPr>
        <p:spPr/>
        <p:txBody>
          <a:bodyPr/>
          <a:lstStyle/>
          <a:p>
            <a:pPr>
              <a:defRPr/>
            </a:pPr>
            <a:r>
              <a:rPr lang="en-US"/>
              <a:t>F. Pellemoine-P. Hurh | Introduction and Overview</a:t>
            </a:r>
            <a:endParaRPr lang="en-US" b="1" dirty="0"/>
          </a:p>
        </p:txBody>
      </p:sp>
      <p:sp>
        <p:nvSpPr>
          <p:cNvPr id="6" name="Slide Number Placeholder 5">
            <a:extLst>
              <a:ext uri="{FF2B5EF4-FFF2-40B4-BE49-F238E27FC236}">
                <a16:creationId xmlns:a16="http://schemas.microsoft.com/office/drawing/2014/main" id="{4E2647BC-8C12-4522-A404-6F75E881EC0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Rectangle: Rounded Corners 6">
            <a:extLst>
              <a:ext uri="{FF2B5EF4-FFF2-40B4-BE49-F238E27FC236}">
                <a16:creationId xmlns:a16="http://schemas.microsoft.com/office/drawing/2014/main" id="{AAD26EDF-B9D0-4990-8A56-5A71720C5195}"/>
              </a:ext>
            </a:extLst>
          </p:cNvPr>
          <p:cNvSpPr/>
          <p:nvPr/>
        </p:nvSpPr>
        <p:spPr>
          <a:xfrm>
            <a:off x="8072582" y="1070364"/>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
        <p:nvSpPr>
          <p:cNvPr id="8" name="Rectangle: Rounded Corners 7">
            <a:extLst>
              <a:ext uri="{FF2B5EF4-FFF2-40B4-BE49-F238E27FC236}">
                <a16:creationId xmlns:a16="http://schemas.microsoft.com/office/drawing/2014/main" id="{8E4C2CAC-F8EA-46E2-B5A2-E4D3ACFD9EB2}"/>
              </a:ext>
            </a:extLst>
          </p:cNvPr>
          <p:cNvSpPr/>
          <p:nvPr/>
        </p:nvSpPr>
        <p:spPr>
          <a:xfrm>
            <a:off x="8054108" y="225387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
        <p:nvSpPr>
          <p:cNvPr id="9" name="Rectangle: Rounded Corners 8">
            <a:extLst>
              <a:ext uri="{FF2B5EF4-FFF2-40B4-BE49-F238E27FC236}">
                <a16:creationId xmlns:a16="http://schemas.microsoft.com/office/drawing/2014/main" id="{7730FC48-8284-4A7B-82DD-17BE21F1D60D}"/>
              </a:ext>
            </a:extLst>
          </p:cNvPr>
          <p:cNvSpPr/>
          <p:nvPr/>
        </p:nvSpPr>
        <p:spPr>
          <a:xfrm>
            <a:off x="8072582" y="384788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3</a:t>
            </a:r>
          </a:p>
        </p:txBody>
      </p:sp>
      <p:sp>
        <p:nvSpPr>
          <p:cNvPr id="10" name="Rectangle: Rounded Corners 9">
            <a:extLst>
              <a:ext uri="{FF2B5EF4-FFF2-40B4-BE49-F238E27FC236}">
                <a16:creationId xmlns:a16="http://schemas.microsoft.com/office/drawing/2014/main" id="{D48FD5DA-C796-437D-AFA1-BBE36EB5393F}"/>
              </a:ext>
            </a:extLst>
          </p:cNvPr>
          <p:cNvSpPr/>
          <p:nvPr/>
        </p:nvSpPr>
        <p:spPr>
          <a:xfrm>
            <a:off x="8054109" y="5055858"/>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Tree>
    <p:extLst>
      <p:ext uri="{BB962C8B-B14F-4D97-AF65-F5344CB8AC3E}">
        <p14:creationId xmlns:p14="http://schemas.microsoft.com/office/powerpoint/2010/main" val="115964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43615-135B-4590-BC32-79AEAD92896C}"/>
              </a:ext>
            </a:extLst>
          </p:cNvPr>
          <p:cNvSpPr>
            <a:spLocks noGrp="1"/>
          </p:cNvSpPr>
          <p:nvPr>
            <p:ph idx="1"/>
          </p:nvPr>
        </p:nvSpPr>
        <p:spPr>
          <a:xfrm>
            <a:off x="228600" y="971551"/>
            <a:ext cx="8672513" cy="2523724"/>
          </a:xfrm>
        </p:spPr>
        <p:txBody>
          <a:bodyPr>
            <a:normAutofit fontScale="92500" lnSpcReduction="10000"/>
          </a:bodyPr>
          <a:lstStyle/>
          <a:p>
            <a:r>
              <a:rPr lang="en-US" dirty="0"/>
              <a:t>MI-8 is unable to accommodate the existing horn needs concurrent with an </a:t>
            </a:r>
            <a:r>
              <a:rPr lang="en-US" b="1" dirty="0"/>
              <a:t>accelerated LBNF schedule</a:t>
            </a:r>
            <a:r>
              <a:rPr lang="en-US" dirty="0"/>
              <a:t>, additional high bay space is needed to meet production capacity that are expected to double</a:t>
            </a:r>
          </a:p>
          <a:p>
            <a:pPr lvl="1"/>
            <a:r>
              <a:rPr lang="en-US" dirty="0" err="1"/>
              <a:t>Highbay</a:t>
            </a:r>
            <a:r>
              <a:rPr lang="en-US" dirty="0"/>
              <a:t>: support area for Targetry component production and inspection</a:t>
            </a:r>
          </a:p>
          <a:p>
            <a:pPr lvl="1"/>
            <a:r>
              <a:rPr lang="en-US" dirty="0"/>
              <a:t>Mezzanine: LBNF Horn Component Storage and Remote Handling &amp; Robotics Lab Area</a:t>
            </a:r>
          </a:p>
          <a:p>
            <a:pPr lvl="1"/>
            <a:r>
              <a:rPr lang="en-US" b="1" dirty="0"/>
              <a:t>High Power Targetry (HPT Lab)</a:t>
            </a:r>
          </a:p>
          <a:p>
            <a:endParaRPr lang="en-US" dirty="0"/>
          </a:p>
        </p:txBody>
      </p:sp>
      <p:sp>
        <p:nvSpPr>
          <p:cNvPr id="3" name="Title 2">
            <a:extLst>
              <a:ext uri="{FF2B5EF4-FFF2-40B4-BE49-F238E27FC236}">
                <a16:creationId xmlns:a16="http://schemas.microsoft.com/office/drawing/2014/main" id="{F07D53BA-D0F3-4419-B3B0-30D31C9ED942}"/>
              </a:ext>
            </a:extLst>
          </p:cNvPr>
          <p:cNvSpPr>
            <a:spLocks noGrp="1"/>
          </p:cNvSpPr>
          <p:nvPr>
            <p:ph type="title"/>
          </p:nvPr>
        </p:nvSpPr>
        <p:spPr/>
        <p:txBody>
          <a:bodyPr/>
          <a:lstStyle/>
          <a:p>
            <a:r>
              <a:rPr lang="en-US" dirty="0"/>
              <a:t>TSIB | Target Systems Integration Building </a:t>
            </a:r>
          </a:p>
        </p:txBody>
      </p:sp>
      <p:sp>
        <p:nvSpPr>
          <p:cNvPr id="4" name="Date Placeholder 3">
            <a:extLst>
              <a:ext uri="{FF2B5EF4-FFF2-40B4-BE49-F238E27FC236}">
                <a16:creationId xmlns:a16="http://schemas.microsoft.com/office/drawing/2014/main" id="{D8E75658-D052-49F5-9F03-58D5802EE2FB}"/>
              </a:ext>
            </a:extLst>
          </p:cNvPr>
          <p:cNvSpPr>
            <a:spLocks noGrp="1"/>
          </p:cNvSpPr>
          <p:nvPr>
            <p:ph type="dt" sz="half" idx="2"/>
          </p:nvPr>
        </p:nvSpPr>
        <p:spPr/>
        <p:txBody>
          <a:bodyPr/>
          <a:lstStyle/>
          <a:p>
            <a:pPr>
              <a:defRPr/>
            </a:pPr>
            <a:fld id="{BBF21D70-D2F6-4979-BC40-CD2053DFF1BB}" type="datetime1">
              <a:rPr lang="en-US" smtClean="0"/>
              <a:t>4/1/2021</a:t>
            </a:fld>
            <a:endParaRPr lang="en-US" dirty="0"/>
          </a:p>
        </p:txBody>
      </p:sp>
      <p:sp>
        <p:nvSpPr>
          <p:cNvPr id="5" name="Footer Placeholder 4">
            <a:extLst>
              <a:ext uri="{FF2B5EF4-FFF2-40B4-BE49-F238E27FC236}">
                <a16:creationId xmlns:a16="http://schemas.microsoft.com/office/drawing/2014/main" id="{D6436AE7-E1CC-44BC-ABC4-355D156325D3}"/>
              </a:ext>
            </a:extLst>
          </p:cNvPr>
          <p:cNvSpPr>
            <a:spLocks noGrp="1"/>
          </p:cNvSpPr>
          <p:nvPr>
            <p:ph type="ftr" sz="quarter" idx="3"/>
          </p:nvPr>
        </p:nvSpPr>
        <p:spPr/>
        <p:txBody>
          <a:bodyPr/>
          <a:lstStyle/>
          <a:p>
            <a:pPr>
              <a:defRPr/>
            </a:pPr>
            <a:r>
              <a:rPr lang="en-US"/>
              <a:t>F. Pellemoine-P. Hurh | Introduction and Overview</a:t>
            </a:r>
            <a:endParaRPr lang="en-US" b="1" dirty="0"/>
          </a:p>
        </p:txBody>
      </p:sp>
      <p:sp>
        <p:nvSpPr>
          <p:cNvPr id="6" name="Slide Number Placeholder 5">
            <a:extLst>
              <a:ext uri="{FF2B5EF4-FFF2-40B4-BE49-F238E27FC236}">
                <a16:creationId xmlns:a16="http://schemas.microsoft.com/office/drawing/2014/main" id="{4F937D05-2295-4DAD-8E7A-0C0717F98494}"/>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pSp>
        <p:nvGrpSpPr>
          <p:cNvPr id="15" name="Group 14">
            <a:extLst>
              <a:ext uri="{FF2B5EF4-FFF2-40B4-BE49-F238E27FC236}">
                <a16:creationId xmlns:a16="http://schemas.microsoft.com/office/drawing/2014/main" id="{40E00CE7-F3AE-4937-ABEB-941E79CE3043}"/>
              </a:ext>
            </a:extLst>
          </p:cNvPr>
          <p:cNvGrpSpPr/>
          <p:nvPr/>
        </p:nvGrpSpPr>
        <p:grpSpPr>
          <a:xfrm>
            <a:off x="36990" y="3429000"/>
            <a:ext cx="4123447" cy="2785950"/>
            <a:chOff x="162657" y="2820523"/>
            <a:chExt cx="4611436" cy="3415969"/>
          </a:xfrm>
        </p:grpSpPr>
        <p:pic>
          <p:nvPicPr>
            <p:cNvPr id="8" name="Content Placeholder 6">
              <a:extLst>
                <a:ext uri="{FF2B5EF4-FFF2-40B4-BE49-F238E27FC236}">
                  <a16:creationId xmlns:a16="http://schemas.microsoft.com/office/drawing/2014/main" id="{F6501786-91C4-4C78-9A3C-C4EF3A94F23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42887" y="3177228"/>
              <a:ext cx="4531206" cy="2654709"/>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396340E0-F51A-42F0-B22A-E2C20045C4A1}"/>
                </a:ext>
              </a:extLst>
            </p:cNvPr>
            <p:cNvSpPr/>
            <p:nvPr/>
          </p:nvSpPr>
          <p:spPr>
            <a:xfrm rot="1568475">
              <a:off x="491672" y="3618063"/>
              <a:ext cx="1501185" cy="1511624"/>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0" name="Rectangle 9">
              <a:extLst>
                <a:ext uri="{FF2B5EF4-FFF2-40B4-BE49-F238E27FC236}">
                  <a16:creationId xmlns:a16="http://schemas.microsoft.com/office/drawing/2014/main" id="{98191106-CCBE-46CE-8FD3-8B444C049D7F}"/>
                </a:ext>
              </a:extLst>
            </p:cNvPr>
            <p:cNvSpPr/>
            <p:nvPr/>
          </p:nvSpPr>
          <p:spPr>
            <a:xfrm rot="1568475">
              <a:off x="2046549" y="4040032"/>
              <a:ext cx="2544780" cy="142045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51EC50-BC4E-4445-9000-21D1F441D159}"/>
                </a:ext>
              </a:extLst>
            </p:cNvPr>
            <p:cNvSpPr txBox="1"/>
            <p:nvPr/>
          </p:nvSpPr>
          <p:spPr>
            <a:xfrm>
              <a:off x="162657" y="2820523"/>
              <a:ext cx="2209193" cy="415115"/>
            </a:xfrm>
            <a:prstGeom prst="rect">
              <a:avLst/>
            </a:prstGeom>
            <a:noFill/>
            <a:ln>
              <a:noFill/>
            </a:ln>
          </p:spPr>
          <p:txBody>
            <a:bodyPr wrap="none" rtlCol="0">
              <a:spAutoFit/>
            </a:bodyPr>
            <a:lstStyle/>
            <a:p>
              <a:r>
                <a:rPr lang="en-US" sz="1600" dirty="0">
                  <a:solidFill>
                    <a:srgbClr val="00B050"/>
                  </a:solidFill>
                </a:rPr>
                <a:t>Current MI-8 Building</a:t>
              </a:r>
            </a:p>
          </p:txBody>
        </p:sp>
        <p:sp>
          <p:nvSpPr>
            <p:cNvPr id="12" name="TextBox 11">
              <a:extLst>
                <a:ext uri="{FF2B5EF4-FFF2-40B4-BE49-F238E27FC236}">
                  <a16:creationId xmlns:a16="http://schemas.microsoft.com/office/drawing/2014/main" id="{343880FC-6AD0-4272-B567-57A6A47D134B}"/>
                </a:ext>
              </a:extLst>
            </p:cNvPr>
            <p:cNvSpPr txBox="1"/>
            <p:nvPr/>
          </p:nvSpPr>
          <p:spPr>
            <a:xfrm>
              <a:off x="2491759" y="2838674"/>
              <a:ext cx="1686231" cy="338554"/>
            </a:xfrm>
            <a:prstGeom prst="rect">
              <a:avLst/>
            </a:prstGeom>
            <a:noFill/>
          </p:spPr>
          <p:txBody>
            <a:bodyPr wrap="none" rtlCol="0">
              <a:spAutoFit/>
            </a:bodyPr>
            <a:lstStyle/>
            <a:p>
              <a:r>
                <a:rPr lang="en-US" sz="1600" dirty="0">
                  <a:solidFill>
                    <a:srgbClr val="FF0000"/>
                  </a:solidFill>
                </a:rPr>
                <a:t>New TSIB Building</a:t>
              </a:r>
            </a:p>
          </p:txBody>
        </p:sp>
        <p:sp>
          <p:nvSpPr>
            <p:cNvPr id="13" name="TextBox 12">
              <a:extLst>
                <a:ext uri="{FF2B5EF4-FFF2-40B4-BE49-F238E27FC236}">
                  <a16:creationId xmlns:a16="http://schemas.microsoft.com/office/drawing/2014/main" id="{1990B1C1-8F68-4ECC-A7E4-609A3C1D1FB9}"/>
                </a:ext>
              </a:extLst>
            </p:cNvPr>
            <p:cNvSpPr txBox="1"/>
            <p:nvPr/>
          </p:nvSpPr>
          <p:spPr>
            <a:xfrm>
              <a:off x="242886" y="6005660"/>
              <a:ext cx="4531207" cy="230832"/>
            </a:xfrm>
            <a:prstGeom prst="rect">
              <a:avLst/>
            </a:prstGeom>
            <a:solidFill>
              <a:srgbClr val="004C97"/>
            </a:solidFill>
          </p:spPr>
          <p:txBody>
            <a:bodyPr wrap="square" rtlCol="0">
              <a:spAutoFit/>
            </a:bodyPr>
            <a:lstStyle>
              <a:defPPr>
                <a:defRPr lang="en-US"/>
              </a:defPPr>
              <a:lvl1pPr>
                <a:spcAft>
                  <a:spcPts val="600"/>
                </a:spcAft>
                <a:defRPr sz="1400"/>
              </a:lvl1pPr>
            </a:lstStyle>
            <a:p>
              <a:pPr algn="ctr">
                <a:spcAft>
                  <a:spcPts val="300"/>
                </a:spcAft>
              </a:pPr>
              <a:r>
                <a:rPr lang="en-US" sz="900" i="1" dirty="0">
                  <a:solidFill>
                    <a:schemeClr val="bg1"/>
                  </a:solidFill>
                </a:rPr>
                <a:t>Conceptual Massing Study of TSIB addition to existing MI-8 Service Building, March 2020 </a:t>
              </a:r>
            </a:p>
          </p:txBody>
        </p:sp>
      </p:grpSp>
      <p:pic>
        <p:nvPicPr>
          <p:cNvPr id="14" name="Picture 13">
            <a:extLst>
              <a:ext uri="{FF2B5EF4-FFF2-40B4-BE49-F238E27FC236}">
                <a16:creationId xmlns:a16="http://schemas.microsoft.com/office/drawing/2014/main" id="{0A6A8578-B6C5-455B-96C0-24D9F1329375}"/>
              </a:ext>
            </a:extLst>
          </p:cNvPr>
          <p:cNvPicPr>
            <a:picLocks noChangeAspect="1"/>
          </p:cNvPicPr>
          <p:nvPr/>
        </p:nvPicPr>
        <p:blipFill>
          <a:blip r:embed="rId3"/>
          <a:stretch>
            <a:fillRect/>
          </a:stretch>
        </p:blipFill>
        <p:spPr>
          <a:xfrm>
            <a:off x="4434275" y="3846794"/>
            <a:ext cx="4895512" cy="2054530"/>
          </a:xfrm>
          <a:prstGeom prst="rect">
            <a:avLst/>
          </a:prstGeom>
        </p:spPr>
      </p:pic>
      <p:cxnSp>
        <p:nvCxnSpPr>
          <p:cNvPr id="17" name="Straight Arrow Connector 16">
            <a:extLst>
              <a:ext uri="{FF2B5EF4-FFF2-40B4-BE49-F238E27FC236}">
                <a16:creationId xmlns:a16="http://schemas.microsoft.com/office/drawing/2014/main" id="{5A6873A4-0CA2-4E03-90BC-4856027643A6}"/>
              </a:ext>
            </a:extLst>
          </p:cNvPr>
          <p:cNvCxnSpPr>
            <a:stCxn id="10" idx="3"/>
          </p:cNvCxnSpPr>
          <p:nvPr/>
        </p:nvCxnSpPr>
        <p:spPr>
          <a:xfrm flipV="1">
            <a:off x="3880635" y="5332317"/>
            <a:ext cx="406010" cy="171786"/>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E539C85-59F7-4791-8B26-0C670C9043FF}"/>
              </a:ext>
            </a:extLst>
          </p:cNvPr>
          <p:cNvSpPr/>
          <p:nvPr/>
        </p:nvSpPr>
        <p:spPr>
          <a:xfrm>
            <a:off x="4572000" y="4165600"/>
            <a:ext cx="895927" cy="1625600"/>
          </a:xfrm>
          <a:prstGeom prst="rect">
            <a:avLst/>
          </a:prstGeom>
          <a:noFill/>
          <a:ln w="5715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D1FF46-BA68-4DF4-8D5F-AFD513397E7E}"/>
              </a:ext>
            </a:extLst>
          </p:cNvPr>
          <p:cNvSpPr txBox="1"/>
          <p:nvPr/>
        </p:nvSpPr>
        <p:spPr>
          <a:xfrm>
            <a:off x="4458873" y="3492222"/>
            <a:ext cx="1081771" cy="584775"/>
          </a:xfrm>
          <a:prstGeom prst="rect">
            <a:avLst/>
          </a:prstGeom>
          <a:noFill/>
        </p:spPr>
        <p:txBody>
          <a:bodyPr wrap="none" rtlCol="0">
            <a:spAutoFit/>
          </a:bodyPr>
          <a:lstStyle/>
          <a:p>
            <a:r>
              <a:rPr lang="en-US" sz="1600" dirty="0">
                <a:solidFill>
                  <a:srgbClr val="004C97"/>
                </a:solidFill>
              </a:rPr>
              <a:t>HPT Lab</a:t>
            </a:r>
          </a:p>
          <a:p>
            <a:r>
              <a:rPr lang="en-US" sz="1600" dirty="0">
                <a:solidFill>
                  <a:srgbClr val="004C97"/>
                </a:solidFill>
              </a:rPr>
              <a:t>Mezzanine</a:t>
            </a:r>
          </a:p>
        </p:txBody>
      </p:sp>
      <p:sp>
        <p:nvSpPr>
          <p:cNvPr id="20" name="Rectangle 19">
            <a:extLst>
              <a:ext uri="{FF2B5EF4-FFF2-40B4-BE49-F238E27FC236}">
                <a16:creationId xmlns:a16="http://schemas.microsoft.com/office/drawing/2014/main" id="{EADCD09E-8B02-4CBD-A3E2-99E9BDA2CCD2}"/>
              </a:ext>
            </a:extLst>
          </p:cNvPr>
          <p:cNvSpPr/>
          <p:nvPr/>
        </p:nvSpPr>
        <p:spPr>
          <a:xfrm>
            <a:off x="5467927" y="4169390"/>
            <a:ext cx="2484582" cy="1625600"/>
          </a:xfrm>
          <a:prstGeom prst="rect">
            <a:avLst/>
          </a:prstGeom>
          <a:noFill/>
          <a:ln w="571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ABC122-F460-4D48-BA5F-3C6640E4F7DF}"/>
              </a:ext>
            </a:extLst>
          </p:cNvPr>
          <p:cNvSpPr txBox="1"/>
          <p:nvPr/>
        </p:nvSpPr>
        <p:spPr>
          <a:xfrm>
            <a:off x="6178231" y="3636956"/>
            <a:ext cx="857351" cy="338554"/>
          </a:xfrm>
          <a:prstGeom prst="rect">
            <a:avLst/>
          </a:prstGeom>
          <a:noFill/>
        </p:spPr>
        <p:txBody>
          <a:bodyPr wrap="none" rtlCol="0">
            <a:spAutoFit/>
          </a:bodyPr>
          <a:lstStyle/>
          <a:p>
            <a:r>
              <a:rPr lang="en-US" sz="1600" dirty="0" err="1">
                <a:solidFill>
                  <a:srgbClr val="92D050"/>
                </a:solidFill>
              </a:rPr>
              <a:t>Highbay</a:t>
            </a:r>
            <a:endParaRPr lang="en-US" sz="1600" dirty="0">
              <a:solidFill>
                <a:srgbClr val="92D050"/>
              </a:solidFill>
            </a:endParaRPr>
          </a:p>
        </p:txBody>
      </p:sp>
    </p:spTree>
    <p:extLst>
      <p:ext uri="{BB962C8B-B14F-4D97-AF65-F5344CB8AC3E}">
        <p14:creationId xmlns:p14="http://schemas.microsoft.com/office/powerpoint/2010/main" val="165453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pPr>
              <a:defRPr/>
            </a:pPr>
            <a:fld id="{ED46D2FC-5A13-4A85-87D3-4034EDCE7F33}" type="datetime1">
              <a:rPr lang="en-US" smtClean="0"/>
              <a:t>4/1/2021</a:t>
            </a:fld>
            <a:endParaRPr lang="en-US" dirty="0"/>
          </a:p>
        </p:txBody>
      </p:sp>
      <p:sp>
        <p:nvSpPr>
          <p:cNvPr id="5" name="Footer Placeholder 4"/>
          <p:cNvSpPr>
            <a:spLocks noGrp="1"/>
          </p:cNvSpPr>
          <p:nvPr>
            <p:ph type="ftr" sz="quarter" idx="3"/>
          </p:nvPr>
        </p:nvSpPr>
        <p:spPr/>
        <p:txBody>
          <a:bodyPr/>
          <a:lstStyle/>
          <a:p>
            <a:pPr>
              <a:defRPr/>
            </a:pPr>
            <a:r>
              <a:rPr lang="en-US"/>
              <a:t>F. Pellemoine-P. Hurh | Introduction and Overview</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3" name="Content Placeholder 1">
            <a:extLst>
              <a:ext uri="{FF2B5EF4-FFF2-40B4-BE49-F238E27FC236}">
                <a16:creationId xmlns:a16="http://schemas.microsoft.com/office/drawing/2014/main" id="{70DE0581-62E9-4658-B8AC-90D63F353B31}"/>
              </a:ext>
            </a:extLst>
          </p:cNvPr>
          <p:cNvSpPr txBox="1">
            <a:spLocks/>
          </p:cNvSpPr>
          <p:nvPr/>
        </p:nvSpPr>
        <p:spPr>
          <a:xfrm>
            <a:off x="188007" y="2077057"/>
            <a:ext cx="4809303" cy="299956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indent="-169863"/>
            <a:r>
              <a:rPr lang="en-US" sz="1600" dirty="0">
                <a:solidFill>
                  <a:schemeClr val="accent6"/>
                </a:solidFill>
              </a:rPr>
              <a:t>Existing future experiment schedules require additional space / capacity by October 2025.</a:t>
            </a:r>
          </a:p>
          <a:p>
            <a:pPr marL="169863" indent="-169863"/>
            <a:endParaRPr lang="en-US" sz="1600" dirty="0">
              <a:solidFill>
                <a:schemeClr val="accent6"/>
              </a:solidFill>
            </a:endParaRPr>
          </a:p>
          <a:p>
            <a:pPr marL="169863" indent="-169863"/>
            <a:r>
              <a:rPr lang="en-US" sz="1600" dirty="0">
                <a:solidFill>
                  <a:schemeClr val="accent6"/>
                </a:solidFill>
              </a:rPr>
              <a:t>If LBNF schedule is accelerated, then demand for additional space &amp; capacity will also need to be accelerated.</a:t>
            </a: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spcAft>
                <a:spcPts val="1200"/>
              </a:spcAft>
            </a:pPr>
            <a:endParaRPr lang="en-US" sz="1050" dirty="0">
              <a:solidFill>
                <a:schemeClr val="accent6"/>
              </a:solidFill>
            </a:endParaRPr>
          </a:p>
          <a:p>
            <a:endParaRPr lang="en-US" sz="1050" dirty="0">
              <a:solidFill>
                <a:schemeClr val="accent6"/>
              </a:solidFill>
            </a:endParaRPr>
          </a:p>
          <a:p>
            <a:endParaRPr lang="en-US" sz="1050" dirty="0"/>
          </a:p>
        </p:txBody>
      </p:sp>
      <p:pic>
        <p:nvPicPr>
          <p:cNvPr id="6146" name="Picture 2">
            <a:extLst>
              <a:ext uri="{FF2B5EF4-FFF2-40B4-BE49-F238E27FC236}">
                <a16:creationId xmlns:a16="http://schemas.microsoft.com/office/drawing/2014/main" id="{358F8F55-8AD4-4926-9A42-CF3C2ACF2AD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770409" y="1433713"/>
            <a:ext cx="2575076" cy="3862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82ABE97-61ED-422D-A449-746E445CEC8F}"/>
              </a:ext>
            </a:extLst>
          </p:cNvPr>
          <p:cNvSpPr txBox="1"/>
          <p:nvPr/>
        </p:nvSpPr>
        <p:spPr>
          <a:xfrm>
            <a:off x="341853" y="3869321"/>
            <a:ext cx="4655457" cy="1107996"/>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spcAft>
                <a:spcPts val="1200"/>
              </a:spcAft>
              <a:buFont typeface="Arial" panose="020B0604020202020204" pitchFamily="34" charset="0"/>
              <a:buChar char="•"/>
            </a:pPr>
            <a:r>
              <a:rPr lang="en-US" sz="1400" dirty="0">
                <a:solidFill>
                  <a:schemeClr val="bg1"/>
                </a:solidFill>
              </a:rPr>
              <a:t>Current MI-8 facility is unable to accommodate the existing horn needs concurrent with an accelerated LBNF schedule. </a:t>
            </a:r>
          </a:p>
          <a:p>
            <a:pPr marL="285750" indent="-285750">
              <a:spcAft>
                <a:spcPts val="1200"/>
              </a:spcAft>
              <a:buFont typeface="Arial" panose="020B0604020202020204" pitchFamily="34" charset="0"/>
              <a:buChar char="•"/>
            </a:pPr>
            <a:r>
              <a:rPr lang="en-US" sz="1400" dirty="0">
                <a:solidFill>
                  <a:schemeClr val="bg1"/>
                </a:solidFill>
              </a:rPr>
              <a:t>LBNF risks losing a competitive advantage if delayed.</a:t>
            </a:r>
          </a:p>
        </p:txBody>
      </p:sp>
      <p:cxnSp>
        <p:nvCxnSpPr>
          <p:cNvPr id="11" name="Straight Connector 10">
            <a:extLst>
              <a:ext uri="{FF2B5EF4-FFF2-40B4-BE49-F238E27FC236}">
                <a16:creationId xmlns:a16="http://schemas.microsoft.com/office/drawing/2014/main" id="{26304A62-BF0F-438A-8F02-81DD5A525C68}"/>
              </a:ext>
            </a:extLst>
          </p:cNvPr>
          <p:cNvCxnSpPr>
            <a:cxnSpLocks/>
          </p:cNvCxnSpPr>
          <p:nvPr/>
        </p:nvCxnSpPr>
        <p:spPr>
          <a:xfrm>
            <a:off x="195941" y="1445045"/>
            <a:ext cx="5165201" cy="0"/>
          </a:xfrm>
          <a:prstGeom prst="line">
            <a:avLst/>
          </a:prstGeom>
        </p:spPr>
        <p:style>
          <a:lnRef idx="1">
            <a:schemeClr val="dk1"/>
          </a:lnRef>
          <a:fillRef idx="0">
            <a:schemeClr val="dk1"/>
          </a:fillRef>
          <a:effectRef idx="0">
            <a:schemeClr val="dk1"/>
          </a:effectRef>
          <a:fontRef idx="minor">
            <a:schemeClr val="tx1"/>
          </a:fontRef>
        </p:style>
      </p:cxnSp>
      <p:sp>
        <p:nvSpPr>
          <p:cNvPr id="14" name="Title 6">
            <a:extLst>
              <a:ext uri="{FF2B5EF4-FFF2-40B4-BE49-F238E27FC236}">
                <a16:creationId xmlns:a16="http://schemas.microsoft.com/office/drawing/2014/main" id="{C1437C26-F00E-445C-A9AA-B6AE8B65122D}"/>
              </a:ext>
            </a:extLst>
          </p:cNvPr>
          <p:cNvSpPr txBox="1">
            <a:spLocks/>
          </p:cNvSpPr>
          <p:nvPr/>
        </p:nvSpPr>
        <p:spPr>
          <a:xfrm>
            <a:off x="228600" y="1046064"/>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22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Impact of Accelerated LBNF Schedule</a:t>
            </a:r>
          </a:p>
        </p:txBody>
      </p:sp>
      <p:sp>
        <p:nvSpPr>
          <p:cNvPr id="15" name="TextBox 14">
            <a:extLst>
              <a:ext uri="{FF2B5EF4-FFF2-40B4-BE49-F238E27FC236}">
                <a16:creationId xmlns:a16="http://schemas.microsoft.com/office/drawing/2014/main" id="{E0E72A5B-11A4-4777-ADF2-B418904614D7}"/>
              </a:ext>
            </a:extLst>
          </p:cNvPr>
          <p:cNvSpPr txBox="1"/>
          <p:nvPr/>
        </p:nvSpPr>
        <p:spPr>
          <a:xfrm>
            <a:off x="163739" y="1421223"/>
            <a:ext cx="4547599" cy="307777"/>
          </a:xfrm>
          <a:prstGeom prst="rect">
            <a:avLst/>
          </a:prstGeom>
          <a:noFill/>
        </p:spPr>
        <p:txBody>
          <a:bodyPr wrap="square" rtlCol="0">
            <a:spAutoFit/>
          </a:bodyPr>
          <a:lstStyle/>
          <a:p>
            <a:r>
              <a:rPr lang="en-US" sz="1400" b="1" i="1" dirty="0">
                <a:solidFill>
                  <a:schemeClr val="accent2"/>
                </a:solidFill>
              </a:rPr>
              <a:t>REMINDER</a:t>
            </a:r>
            <a:r>
              <a:rPr lang="en-US" sz="1400" i="1" dirty="0">
                <a:solidFill>
                  <a:schemeClr val="accent2"/>
                </a:solidFill>
              </a:rPr>
              <a:t>: from HEP presentation in March 2020</a:t>
            </a:r>
          </a:p>
        </p:txBody>
      </p:sp>
      <p:sp>
        <p:nvSpPr>
          <p:cNvPr id="19" name="Date Placeholder 3">
            <a:extLst>
              <a:ext uri="{FF2B5EF4-FFF2-40B4-BE49-F238E27FC236}">
                <a16:creationId xmlns:a16="http://schemas.microsoft.com/office/drawing/2014/main" id="{30B423BD-C558-4C1C-8884-8D49E373BA2E}"/>
              </a:ext>
            </a:extLst>
          </p:cNvPr>
          <p:cNvSpPr txBox="1">
            <a:spLocks/>
          </p:cNvSpPr>
          <p:nvPr/>
        </p:nvSpPr>
        <p:spPr>
          <a:xfrm>
            <a:off x="736827" y="5735412"/>
            <a:ext cx="675368" cy="180975"/>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defRPr/>
            </a:pPr>
            <a:endParaRPr lang="en-US" dirty="0"/>
          </a:p>
        </p:txBody>
      </p:sp>
      <p:sp>
        <p:nvSpPr>
          <p:cNvPr id="21" name="Date Placeholder 3">
            <a:extLst>
              <a:ext uri="{FF2B5EF4-FFF2-40B4-BE49-F238E27FC236}">
                <a16:creationId xmlns:a16="http://schemas.microsoft.com/office/drawing/2014/main" id="{08D1E70F-FBB7-4F6C-945D-B4E62C885FF5}"/>
              </a:ext>
            </a:extLst>
          </p:cNvPr>
          <p:cNvSpPr txBox="1">
            <a:spLocks/>
          </p:cNvSpPr>
          <p:nvPr/>
        </p:nvSpPr>
        <p:spPr>
          <a:xfrm>
            <a:off x="736827" y="5735412"/>
            <a:ext cx="675368" cy="180975"/>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defRPr/>
            </a:pPr>
            <a:endParaRPr lang="en-US" dirty="0"/>
          </a:p>
        </p:txBody>
      </p:sp>
      <p:sp>
        <p:nvSpPr>
          <p:cNvPr id="22" name="Footer Placeholder 4">
            <a:extLst>
              <a:ext uri="{FF2B5EF4-FFF2-40B4-BE49-F238E27FC236}">
                <a16:creationId xmlns:a16="http://schemas.microsoft.com/office/drawing/2014/main" id="{CD2C27BC-E4D8-479A-BDE9-AE25E5FD42FB}"/>
              </a:ext>
            </a:extLst>
          </p:cNvPr>
          <p:cNvSpPr txBox="1">
            <a:spLocks/>
          </p:cNvSpPr>
          <p:nvPr/>
        </p:nvSpPr>
        <p:spPr>
          <a:xfrm>
            <a:off x="1525523" y="5732524"/>
            <a:ext cx="6262118" cy="182155"/>
          </a:xfrm>
          <a:prstGeom prst="rect">
            <a:avLst/>
          </a:prstGeom>
          <a:solidFill>
            <a:schemeClr val="bg1"/>
          </a:solidFill>
        </p:spPr>
        <p:txBody>
          <a:bodyPr lIns="0" tIns="0" rIns="0" bIns="0" anchor="t" anchorCtr="0"/>
          <a:lstStyle>
            <a:defPPr>
              <a:defRPr lang="en-US"/>
            </a:defPPr>
            <a:lvl1pPr marL="0" algn="l" defTabSz="457200" rtl="0" fontAlgn="base">
              <a:spcBef>
                <a:spcPct val="0"/>
              </a:spcBef>
              <a:spcAft>
                <a:spcPct val="0"/>
              </a:spcAft>
              <a:defRPr sz="9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A. Federowicz | TSIB FSO Presentation</a:t>
            </a:r>
            <a:endParaRPr lang="en-US" b="1" dirty="0"/>
          </a:p>
        </p:txBody>
      </p:sp>
    </p:spTree>
    <p:extLst>
      <p:ext uri="{BB962C8B-B14F-4D97-AF65-F5344CB8AC3E}">
        <p14:creationId xmlns:p14="http://schemas.microsoft.com/office/powerpoint/2010/main" val="284942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pPr>
              <a:defRPr/>
            </a:pPr>
            <a:fld id="{2578C5F5-1803-4017-A9F7-279ED7836F60}" type="datetime1">
              <a:rPr lang="en-US" smtClean="0"/>
              <a:t>4/1/2021</a:t>
            </a:fld>
            <a:endParaRPr lang="en-US" dirty="0"/>
          </a:p>
        </p:txBody>
      </p:sp>
      <p:sp>
        <p:nvSpPr>
          <p:cNvPr id="5" name="Footer Placeholder 4"/>
          <p:cNvSpPr>
            <a:spLocks noGrp="1"/>
          </p:cNvSpPr>
          <p:nvPr>
            <p:ph type="ftr" sz="quarter" idx="3"/>
          </p:nvPr>
        </p:nvSpPr>
        <p:spPr/>
        <p:txBody>
          <a:bodyPr/>
          <a:lstStyle/>
          <a:p>
            <a:pPr>
              <a:defRPr/>
            </a:pPr>
            <a:r>
              <a:rPr lang="en-US"/>
              <a:t>F. Pellemoine-P. Hurh | Introduction and Overview</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3" name="Content Placeholder 1">
            <a:extLst>
              <a:ext uri="{FF2B5EF4-FFF2-40B4-BE49-F238E27FC236}">
                <a16:creationId xmlns:a16="http://schemas.microsoft.com/office/drawing/2014/main" id="{70DE0581-62E9-4658-B8AC-90D63F353B31}"/>
              </a:ext>
            </a:extLst>
          </p:cNvPr>
          <p:cNvSpPr txBox="1">
            <a:spLocks/>
          </p:cNvSpPr>
          <p:nvPr/>
        </p:nvSpPr>
        <p:spPr>
          <a:xfrm>
            <a:off x="188007" y="2077057"/>
            <a:ext cx="4809303" cy="299956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indent="-169863"/>
            <a:r>
              <a:rPr lang="en-US" sz="1600" dirty="0">
                <a:solidFill>
                  <a:schemeClr val="accent6"/>
                </a:solidFill>
              </a:rPr>
              <a:t>Existing future experiment schedules require additional space / capacity by October 2025.</a:t>
            </a:r>
          </a:p>
          <a:p>
            <a:pPr marL="169863" indent="-169863"/>
            <a:endParaRPr lang="en-US" sz="1600" dirty="0">
              <a:solidFill>
                <a:schemeClr val="accent6"/>
              </a:solidFill>
            </a:endParaRPr>
          </a:p>
          <a:p>
            <a:pPr marL="169863" indent="-169863"/>
            <a:r>
              <a:rPr lang="en-US" sz="1600" dirty="0">
                <a:solidFill>
                  <a:schemeClr val="accent6"/>
                </a:solidFill>
              </a:rPr>
              <a:t>If LBNF schedule is accelerated, then demand for additional space &amp; capacity will also need to be accelerated.</a:t>
            </a: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endParaRPr lang="en-US" sz="1050" dirty="0">
              <a:solidFill>
                <a:schemeClr val="accent6"/>
              </a:solidFill>
            </a:endParaRPr>
          </a:p>
          <a:p>
            <a:pPr marL="169863" indent="-169863">
              <a:spcAft>
                <a:spcPts val="1200"/>
              </a:spcAft>
            </a:pPr>
            <a:endParaRPr lang="en-US" sz="1050" dirty="0">
              <a:solidFill>
                <a:schemeClr val="accent6"/>
              </a:solidFill>
            </a:endParaRPr>
          </a:p>
          <a:p>
            <a:endParaRPr lang="en-US" sz="1050" dirty="0">
              <a:solidFill>
                <a:schemeClr val="accent6"/>
              </a:solidFill>
            </a:endParaRPr>
          </a:p>
          <a:p>
            <a:endParaRPr lang="en-US" sz="1050" dirty="0"/>
          </a:p>
        </p:txBody>
      </p:sp>
      <p:pic>
        <p:nvPicPr>
          <p:cNvPr id="6146" name="Picture 2">
            <a:extLst>
              <a:ext uri="{FF2B5EF4-FFF2-40B4-BE49-F238E27FC236}">
                <a16:creationId xmlns:a16="http://schemas.microsoft.com/office/drawing/2014/main" id="{358F8F55-8AD4-4926-9A42-CF3C2ACF2AD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770409" y="1433713"/>
            <a:ext cx="2575076" cy="3862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82ABE97-61ED-422D-A449-746E445CEC8F}"/>
              </a:ext>
            </a:extLst>
          </p:cNvPr>
          <p:cNvSpPr txBox="1"/>
          <p:nvPr/>
        </p:nvSpPr>
        <p:spPr>
          <a:xfrm>
            <a:off x="341853" y="3869321"/>
            <a:ext cx="4655457" cy="1107996"/>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spcAft>
                <a:spcPts val="1200"/>
              </a:spcAft>
              <a:buFont typeface="Arial" panose="020B0604020202020204" pitchFamily="34" charset="0"/>
              <a:buChar char="•"/>
            </a:pPr>
            <a:r>
              <a:rPr lang="en-US" sz="1400" dirty="0">
                <a:solidFill>
                  <a:schemeClr val="bg1"/>
                </a:solidFill>
              </a:rPr>
              <a:t>Current MI-8 facility is unable to accommodate the existing horn needs concurrent with an accelerated LBNF schedule. </a:t>
            </a:r>
          </a:p>
          <a:p>
            <a:pPr marL="285750" indent="-285750">
              <a:spcAft>
                <a:spcPts val="1200"/>
              </a:spcAft>
              <a:buFont typeface="Arial" panose="020B0604020202020204" pitchFamily="34" charset="0"/>
              <a:buChar char="•"/>
            </a:pPr>
            <a:r>
              <a:rPr lang="en-US" sz="1400" dirty="0">
                <a:solidFill>
                  <a:schemeClr val="bg1"/>
                </a:solidFill>
              </a:rPr>
              <a:t>LBNF risks losing a competitive advantage if delayed.</a:t>
            </a:r>
          </a:p>
        </p:txBody>
      </p:sp>
      <p:cxnSp>
        <p:nvCxnSpPr>
          <p:cNvPr id="11" name="Straight Connector 10">
            <a:extLst>
              <a:ext uri="{FF2B5EF4-FFF2-40B4-BE49-F238E27FC236}">
                <a16:creationId xmlns:a16="http://schemas.microsoft.com/office/drawing/2014/main" id="{26304A62-BF0F-438A-8F02-81DD5A525C68}"/>
              </a:ext>
            </a:extLst>
          </p:cNvPr>
          <p:cNvCxnSpPr>
            <a:cxnSpLocks/>
          </p:cNvCxnSpPr>
          <p:nvPr/>
        </p:nvCxnSpPr>
        <p:spPr>
          <a:xfrm>
            <a:off x="195941" y="1445045"/>
            <a:ext cx="5165201" cy="0"/>
          </a:xfrm>
          <a:prstGeom prst="line">
            <a:avLst/>
          </a:prstGeom>
        </p:spPr>
        <p:style>
          <a:lnRef idx="1">
            <a:schemeClr val="dk1"/>
          </a:lnRef>
          <a:fillRef idx="0">
            <a:schemeClr val="dk1"/>
          </a:fillRef>
          <a:effectRef idx="0">
            <a:schemeClr val="dk1"/>
          </a:effectRef>
          <a:fontRef idx="minor">
            <a:schemeClr val="tx1"/>
          </a:fontRef>
        </p:style>
      </p:cxnSp>
      <p:sp>
        <p:nvSpPr>
          <p:cNvPr id="14" name="Title 6">
            <a:extLst>
              <a:ext uri="{FF2B5EF4-FFF2-40B4-BE49-F238E27FC236}">
                <a16:creationId xmlns:a16="http://schemas.microsoft.com/office/drawing/2014/main" id="{C1437C26-F00E-445C-A9AA-B6AE8B65122D}"/>
              </a:ext>
            </a:extLst>
          </p:cNvPr>
          <p:cNvSpPr txBox="1">
            <a:spLocks/>
          </p:cNvSpPr>
          <p:nvPr/>
        </p:nvSpPr>
        <p:spPr>
          <a:xfrm>
            <a:off x="228600" y="1046064"/>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22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Impact of Accelerated LBNF Schedule</a:t>
            </a:r>
          </a:p>
        </p:txBody>
      </p:sp>
      <p:sp>
        <p:nvSpPr>
          <p:cNvPr id="15" name="TextBox 14">
            <a:extLst>
              <a:ext uri="{FF2B5EF4-FFF2-40B4-BE49-F238E27FC236}">
                <a16:creationId xmlns:a16="http://schemas.microsoft.com/office/drawing/2014/main" id="{E0E72A5B-11A4-4777-ADF2-B418904614D7}"/>
              </a:ext>
            </a:extLst>
          </p:cNvPr>
          <p:cNvSpPr txBox="1"/>
          <p:nvPr/>
        </p:nvSpPr>
        <p:spPr>
          <a:xfrm>
            <a:off x="163739" y="1421223"/>
            <a:ext cx="4547599" cy="307777"/>
          </a:xfrm>
          <a:prstGeom prst="rect">
            <a:avLst/>
          </a:prstGeom>
          <a:noFill/>
        </p:spPr>
        <p:txBody>
          <a:bodyPr wrap="square" rtlCol="0">
            <a:spAutoFit/>
          </a:bodyPr>
          <a:lstStyle/>
          <a:p>
            <a:r>
              <a:rPr lang="en-US" sz="1400" b="1" i="1" dirty="0">
                <a:solidFill>
                  <a:schemeClr val="accent2"/>
                </a:solidFill>
              </a:rPr>
              <a:t>REMINDER</a:t>
            </a:r>
            <a:r>
              <a:rPr lang="en-US" sz="1400" i="1" dirty="0">
                <a:solidFill>
                  <a:schemeClr val="accent2"/>
                </a:solidFill>
              </a:rPr>
              <a:t>: from HEP presentation in March 2020</a:t>
            </a:r>
          </a:p>
        </p:txBody>
      </p:sp>
      <p:sp>
        <p:nvSpPr>
          <p:cNvPr id="16" name="TextBox 15">
            <a:extLst>
              <a:ext uri="{FF2B5EF4-FFF2-40B4-BE49-F238E27FC236}">
                <a16:creationId xmlns:a16="http://schemas.microsoft.com/office/drawing/2014/main" id="{767ABD2F-83F2-49B5-B872-27E5E69362E5}"/>
              </a:ext>
            </a:extLst>
          </p:cNvPr>
          <p:cNvSpPr txBox="1"/>
          <p:nvPr/>
        </p:nvSpPr>
        <p:spPr>
          <a:xfrm>
            <a:off x="1022658" y="2627687"/>
            <a:ext cx="64550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As of Jan 2021, the accelerated LBNF schedule is affirmed</a:t>
            </a:r>
          </a:p>
        </p:txBody>
      </p:sp>
      <p:sp>
        <p:nvSpPr>
          <p:cNvPr id="17" name="Footer Placeholder 4">
            <a:extLst>
              <a:ext uri="{FF2B5EF4-FFF2-40B4-BE49-F238E27FC236}">
                <a16:creationId xmlns:a16="http://schemas.microsoft.com/office/drawing/2014/main" id="{2A92979B-14BA-4D2C-883A-EDAF21810EF5}"/>
              </a:ext>
            </a:extLst>
          </p:cNvPr>
          <p:cNvSpPr txBox="1">
            <a:spLocks/>
          </p:cNvSpPr>
          <p:nvPr/>
        </p:nvSpPr>
        <p:spPr>
          <a:xfrm>
            <a:off x="1525523" y="5732524"/>
            <a:ext cx="6262118" cy="182155"/>
          </a:xfrm>
          <a:prstGeom prst="rect">
            <a:avLst/>
          </a:prstGeom>
          <a:solidFill>
            <a:schemeClr val="bg1"/>
          </a:solidFill>
        </p:spPr>
        <p:txBody>
          <a:bodyPr lIns="0" tIns="0" rIns="0" bIns="0" anchor="t" anchorCtr="0"/>
          <a:lstStyle>
            <a:defPPr>
              <a:defRPr lang="en-US"/>
            </a:defPPr>
            <a:lvl1pPr marL="0" algn="l" defTabSz="457200" rtl="0" fontAlgn="base">
              <a:spcBef>
                <a:spcPct val="0"/>
              </a:spcBef>
              <a:spcAft>
                <a:spcPct val="0"/>
              </a:spcAft>
              <a:defRPr sz="9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A. Federowicz | TSIB FSO Presentation</a:t>
            </a:r>
            <a:endParaRPr lang="en-US" b="1" dirty="0"/>
          </a:p>
        </p:txBody>
      </p:sp>
    </p:spTree>
    <p:extLst>
      <p:ext uri="{BB962C8B-B14F-4D97-AF65-F5344CB8AC3E}">
        <p14:creationId xmlns:p14="http://schemas.microsoft.com/office/powerpoint/2010/main" val="172260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194D2-B134-4467-8A2A-8BE9EF6F2325}"/>
              </a:ext>
            </a:extLst>
          </p:cNvPr>
          <p:cNvPicPr>
            <a:picLocks noChangeAspect="1"/>
          </p:cNvPicPr>
          <p:nvPr/>
        </p:nvPicPr>
        <p:blipFill rotWithShape="1">
          <a:blip r:embed="rId2"/>
          <a:srcRect r="1456" b="4145"/>
          <a:stretch/>
        </p:blipFill>
        <p:spPr>
          <a:xfrm>
            <a:off x="38773" y="2465125"/>
            <a:ext cx="9010884" cy="3346812"/>
          </a:xfrm>
          <a:prstGeom prst="rect">
            <a:avLst/>
          </a:prstGeom>
        </p:spPr>
      </p:pic>
      <p:sp>
        <p:nvSpPr>
          <p:cNvPr id="57" name="Text Placeholder 1">
            <a:extLst>
              <a:ext uri="{FF2B5EF4-FFF2-40B4-BE49-F238E27FC236}">
                <a16:creationId xmlns:a16="http://schemas.microsoft.com/office/drawing/2014/main" id="{121E1248-F890-4BBB-883A-BA0383C9AD9F}"/>
              </a:ext>
            </a:extLst>
          </p:cNvPr>
          <p:cNvSpPr txBox="1">
            <a:spLocks/>
          </p:cNvSpPr>
          <p:nvPr/>
        </p:nvSpPr>
        <p:spPr>
          <a:xfrm>
            <a:off x="2428061" y="1729041"/>
            <a:ext cx="1350995" cy="430178"/>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r"/>
            <a:r>
              <a:rPr lang="en-US" sz="825" u="sng" dirty="0">
                <a:solidFill>
                  <a:srgbClr val="C00000"/>
                </a:solidFill>
              </a:rPr>
              <a:t>January 2023 </a:t>
            </a:r>
          </a:p>
          <a:p>
            <a:pPr algn="r"/>
            <a:r>
              <a:rPr lang="en-US" sz="825" b="0" dirty="0">
                <a:solidFill>
                  <a:srgbClr val="C00000"/>
                </a:solidFill>
              </a:rPr>
              <a:t>Beneficial Occupancy </a:t>
            </a:r>
          </a:p>
          <a:p>
            <a:pPr algn="r"/>
            <a:endParaRPr lang="en-US" sz="825" b="0" dirty="0">
              <a:solidFill>
                <a:srgbClr val="C00000"/>
              </a:solidFill>
            </a:endParaRPr>
          </a:p>
        </p:txBody>
      </p:sp>
      <p:cxnSp>
        <p:nvCxnSpPr>
          <p:cNvPr id="76" name="Straight Connector 75">
            <a:extLst>
              <a:ext uri="{FF2B5EF4-FFF2-40B4-BE49-F238E27FC236}">
                <a16:creationId xmlns:a16="http://schemas.microsoft.com/office/drawing/2014/main" id="{BE68ADAD-E1C1-45D7-BB12-B6318099FC64}"/>
              </a:ext>
            </a:extLst>
          </p:cNvPr>
          <p:cNvCxnSpPr>
            <a:cxnSpLocks/>
          </p:cNvCxnSpPr>
          <p:nvPr/>
        </p:nvCxnSpPr>
        <p:spPr>
          <a:xfrm>
            <a:off x="4346337" y="1634478"/>
            <a:ext cx="0" cy="2425603"/>
          </a:xfrm>
          <a:prstGeom prst="line">
            <a:avLst/>
          </a:prstGeom>
          <a:ln w="12700">
            <a:tailEnd type="oval" w="med" len="med"/>
          </a:ln>
        </p:spPr>
        <p:style>
          <a:lnRef idx="1">
            <a:schemeClr val="accent4"/>
          </a:lnRef>
          <a:fillRef idx="0">
            <a:schemeClr val="accent4"/>
          </a:fillRef>
          <a:effectRef idx="0">
            <a:schemeClr val="accent4"/>
          </a:effectRef>
          <a:fontRef idx="minor">
            <a:schemeClr val="tx1"/>
          </a:fontRef>
        </p:style>
      </p:cxnSp>
      <p:sp>
        <p:nvSpPr>
          <p:cNvPr id="78" name="Text Placeholder 1">
            <a:extLst>
              <a:ext uri="{FF2B5EF4-FFF2-40B4-BE49-F238E27FC236}">
                <a16:creationId xmlns:a16="http://schemas.microsoft.com/office/drawing/2014/main" id="{7900F195-9EE4-4A1C-B017-9200909740AC}"/>
              </a:ext>
            </a:extLst>
          </p:cNvPr>
          <p:cNvSpPr txBox="1">
            <a:spLocks/>
          </p:cNvSpPr>
          <p:nvPr/>
        </p:nvSpPr>
        <p:spPr>
          <a:xfrm flipH="1">
            <a:off x="4404660" y="1634478"/>
            <a:ext cx="1809399" cy="471899"/>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825" u="sng" dirty="0">
                <a:solidFill>
                  <a:srgbClr val="C00000"/>
                </a:solidFill>
              </a:rPr>
              <a:t>October 2023</a:t>
            </a:r>
          </a:p>
          <a:p>
            <a:r>
              <a:rPr lang="en-US" sz="825" b="0" dirty="0">
                <a:solidFill>
                  <a:srgbClr val="C00000"/>
                </a:solidFill>
              </a:rPr>
              <a:t>Deadline to start LBNF Horn production at TSIB</a:t>
            </a:r>
          </a:p>
          <a:p>
            <a:pPr algn="r"/>
            <a:endParaRPr lang="en-US" sz="825" b="0" dirty="0">
              <a:solidFill>
                <a:srgbClr val="C00000"/>
              </a:solidFill>
            </a:endParaRPr>
          </a:p>
        </p:txBody>
      </p:sp>
      <p:sp>
        <p:nvSpPr>
          <p:cNvPr id="83" name="Text Placeholder 1">
            <a:extLst>
              <a:ext uri="{FF2B5EF4-FFF2-40B4-BE49-F238E27FC236}">
                <a16:creationId xmlns:a16="http://schemas.microsoft.com/office/drawing/2014/main" id="{4FD57968-D19C-4721-8248-1D8A48B68CBE}"/>
              </a:ext>
            </a:extLst>
          </p:cNvPr>
          <p:cNvSpPr txBox="1">
            <a:spLocks/>
          </p:cNvSpPr>
          <p:nvPr/>
        </p:nvSpPr>
        <p:spPr>
          <a:xfrm flipH="1">
            <a:off x="4404659" y="2075253"/>
            <a:ext cx="2508857" cy="317725"/>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675" b="0" i="1" dirty="0">
                <a:solidFill>
                  <a:schemeClr val="accent6"/>
                </a:solidFill>
              </a:rPr>
              <a:t>*At this time, MI-8 is operating at capacity, unable to produce LBNF Horn’s A, B, and C concurrently as scheduled.</a:t>
            </a:r>
          </a:p>
          <a:p>
            <a:pPr algn="r"/>
            <a:endParaRPr lang="en-US" sz="825" b="0" dirty="0">
              <a:solidFill>
                <a:srgbClr val="C00000"/>
              </a:solidFill>
            </a:endParaRPr>
          </a:p>
        </p:txBody>
      </p:sp>
      <p:sp>
        <p:nvSpPr>
          <p:cNvPr id="85" name="Text Placeholder 1">
            <a:extLst>
              <a:ext uri="{FF2B5EF4-FFF2-40B4-BE49-F238E27FC236}">
                <a16:creationId xmlns:a16="http://schemas.microsoft.com/office/drawing/2014/main" id="{73F9EB4A-E6EC-4F72-A1E8-0BA8BCD78D31}"/>
              </a:ext>
            </a:extLst>
          </p:cNvPr>
          <p:cNvSpPr txBox="1">
            <a:spLocks/>
          </p:cNvSpPr>
          <p:nvPr/>
        </p:nvSpPr>
        <p:spPr>
          <a:xfrm flipH="1">
            <a:off x="2499818" y="2044604"/>
            <a:ext cx="1249952" cy="25228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r"/>
            <a:r>
              <a:rPr lang="en-US" sz="675" b="0" i="1" dirty="0">
                <a:solidFill>
                  <a:schemeClr val="accent6"/>
                </a:solidFill>
              </a:rPr>
              <a:t>*At this time, setup/outfitting activities at TSIB need to start</a:t>
            </a:r>
          </a:p>
          <a:p>
            <a:pPr algn="r"/>
            <a:endParaRPr lang="en-US" sz="825" b="0" dirty="0">
              <a:solidFill>
                <a:srgbClr val="C00000"/>
              </a:solidFill>
            </a:endParaRPr>
          </a:p>
        </p:txBody>
      </p:sp>
      <p:cxnSp>
        <p:nvCxnSpPr>
          <p:cNvPr id="11" name="Straight Connector 10">
            <a:extLst>
              <a:ext uri="{FF2B5EF4-FFF2-40B4-BE49-F238E27FC236}">
                <a16:creationId xmlns:a16="http://schemas.microsoft.com/office/drawing/2014/main" id="{0B4B0252-BD75-42DD-AE8F-D4AF95C05C5B}"/>
              </a:ext>
            </a:extLst>
          </p:cNvPr>
          <p:cNvCxnSpPr>
            <a:cxnSpLocks/>
          </p:cNvCxnSpPr>
          <p:nvPr/>
        </p:nvCxnSpPr>
        <p:spPr>
          <a:xfrm>
            <a:off x="195941" y="1445045"/>
            <a:ext cx="5165201" cy="0"/>
          </a:xfrm>
          <a:prstGeom prst="line">
            <a:avLst/>
          </a:prstGeom>
        </p:spPr>
        <p:style>
          <a:lnRef idx="1">
            <a:schemeClr val="dk1"/>
          </a:lnRef>
          <a:fillRef idx="0">
            <a:schemeClr val="dk1"/>
          </a:fillRef>
          <a:effectRef idx="0">
            <a:schemeClr val="dk1"/>
          </a:effectRef>
          <a:fontRef idx="minor">
            <a:schemeClr val="tx1"/>
          </a:fontRef>
        </p:style>
      </p:cxnSp>
      <p:sp>
        <p:nvSpPr>
          <p:cNvPr id="12" name="Title 6">
            <a:extLst>
              <a:ext uri="{FF2B5EF4-FFF2-40B4-BE49-F238E27FC236}">
                <a16:creationId xmlns:a16="http://schemas.microsoft.com/office/drawing/2014/main" id="{63A9ACCB-13D4-46D7-8AE3-68C9A44E5488}"/>
              </a:ext>
            </a:extLst>
          </p:cNvPr>
          <p:cNvSpPr txBox="1">
            <a:spLocks/>
          </p:cNvSpPr>
          <p:nvPr/>
        </p:nvSpPr>
        <p:spPr>
          <a:xfrm>
            <a:off x="228600" y="1046064"/>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22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TSIB Integrated Schedule</a:t>
            </a:r>
          </a:p>
        </p:txBody>
      </p:sp>
      <p:sp>
        <p:nvSpPr>
          <p:cNvPr id="14" name="TextBox 13">
            <a:extLst>
              <a:ext uri="{FF2B5EF4-FFF2-40B4-BE49-F238E27FC236}">
                <a16:creationId xmlns:a16="http://schemas.microsoft.com/office/drawing/2014/main" id="{31EDC490-6D82-47EE-AE12-1D0BA6175405}"/>
              </a:ext>
            </a:extLst>
          </p:cNvPr>
          <p:cNvSpPr txBox="1"/>
          <p:nvPr/>
        </p:nvSpPr>
        <p:spPr>
          <a:xfrm>
            <a:off x="163739" y="1421223"/>
            <a:ext cx="4547599" cy="307777"/>
          </a:xfrm>
          <a:prstGeom prst="rect">
            <a:avLst/>
          </a:prstGeom>
          <a:noFill/>
        </p:spPr>
        <p:txBody>
          <a:bodyPr wrap="square" rtlCol="0">
            <a:spAutoFit/>
          </a:bodyPr>
          <a:lstStyle/>
          <a:p>
            <a:r>
              <a:rPr lang="en-US" sz="1400" i="1" dirty="0">
                <a:solidFill>
                  <a:schemeClr val="accent2"/>
                </a:solidFill>
              </a:rPr>
              <a:t>At MI-8 and TSIB</a:t>
            </a:r>
          </a:p>
        </p:txBody>
      </p:sp>
      <p:cxnSp>
        <p:nvCxnSpPr>
          <p:cNvPr id="33" name="Straight Connector 32">
            <a:extLst>
              <a:ext uri="{FF2B5EF4-FFF2-40B4-BE49-F238E27FC236}">
                <a16:creationId xmlns:a16="http://schemas.microsoft.com/office/drawing/2014/main" id="{B8A5AED3-0D3E-414E-8C17-947983376777}"/>
              </a:ext>
            </a:extLst>
          </p:cNvPr>
          <p:cNvCxnSpPr>
            <a:cxnSpLocks/>
          </p:cNvCxnSpPr>
          <p:nvPr/>
        </p:nvCxnSpPr>
        <p:spPr>
          <a:xfrm>
            <a:off x="3814271" y="1742364"/>
            <a:ext cx="0" cy="1714519"/>
          </a:xfrm>
          <a:prstGeom prst="line">
            <a:avLst/>
          </a:prstGeom>
          <a:ln w="12700">
            <a:tailEnd type="oval" w="med" len="med"/>
          </a:ln>
        </p:spPr>
        <p:style>
          <a:lnRef idx="1">
            <a:schemeClr val="accent4"/>
          </a:lnRef>
          <a:fillRef idx="0">
            <a:schemeClr val="accent4"/>
          </a:fillRef>
          <a:effectRef idx="0">
            <a:schemeClr val="accent4"/>
          </a:effectRef>
          <a:fontRef idx="minor">
            <a:schemeClr val="tx1"/>
          </a:fontRef>
        </p:style>
      </p:cxnSp>
      <p:sp>
        <p:nvSpPr>
          <p:cNvPr id="18" name="Rectangle 17">
            <a:extLst>
              <a:ext uri="{FF2B5EF4-FFF2-40B4-BE49-F238E27FC236}">
                <a16:creationId xmlns:a16="http://schemas.microsoft.com/office/drawing/2014/main" id="{911E53BB-F57C-4E45-8A8B-5EB15DDB8E47}"/>
              </a:ext>
            </a:extLst>
          </p:cNvPr>
          <p:cNvSpPr/>
          <p:nvPr/>
        </p:nvSpPr>
        <p:spPr>
          <a:xfrm>
            <a:off x="205747" y="1866536"/>
            <a:ext cx="2109017" cy="52644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rtlCol="0" anchor="t" anchorCtr="0">
            <a:normAutofit lnSpcReduction="10000"/>
          </a:bodyPr>
          <a:lstStyle/>
          <a:p>
            <a:r>
              <a:rPr lang="en-US" sz="1050" dirty="0"/>
              <a:t>Assumes A/E Final Design Starts Q2 FY21 </a:t>
            </a:r>
            <a:r>
              <a:rPr lang="en-US" sz="1050" b="1" dirty="0"/>
              <a:t>February 2021</a:t>
            </a:r>
          </a:p>
          <a:p>
            <a:r>
              <a:rPr lang="en-US" sz="1050" b="1" dirty="0"/>
              <a:t>2-month delay</a:t>
            </a:r>
          </a:p>
        </p:txBody>
      </p:sp>
      <p:cxnSp>
        <p:nvCxnSpPr>
          <p:cNvPr id="19" name="Straight Connector 18">
            <a:extLst>
              <a:ext uri="{FF2B5EF4-FFF2-40B4-BE49-F238E27FC236}">
                <a16:creationId xmlns:a16="http://schemas.microsoft.com/office/drawing/2014/main" id="{4ADCF9F0-AD49-45BF-99EA-52D473C8CCCF}"/>
              </a:ext>
            </a:extLst>
          </p:cNvPr>
          <p:cNvCxnSpPr>
            <a:cxnSpLocks/>
          </p:cNvCxnSpPr>
          <p:nvPr/>
        </p:nvCxnSpPr>
        <p:spPr>
          <a:xfrm>
            <a:off x="2307505" y="1870426"/>
            <a:ext cx="0" cy="1298032"/>
          </a:xfrm>
          <a:prstGeom prst="line">
            <a:avLst/>
          </a:prstGeom>
          <a:ln w="12700">
            <a:tailEnd type="oval" w="med" len="med"/>
          </a:ln>
        </p:spPr>
        <p:style>
          <a:lnRef idx="1">
            <a:schemeClr val="accent4"/>
          </a:lnRef>
          <a:fillRef idx="0">
            <a:schemeClr val="accent4"/>
          </a:fillRef>
          <a:effectRef idx="0">
            <a:schemeClr val="accent4"/>
          </a:effectRef>
          <a:fontRef idx="minor">
            <a:schemeClr val="tx1"/>
          </a:fontRef>
        </p:style>
      </p:cxnSp>
      <p:sp>
        <p:nvSpPr>
          <p:cNvPr id="21" name="Rectangle 20">
            <a:extLst>
              <a:ext uri="{FF2B5EF4-FFF2-40B4-BE49-F238E27FC236}">
                <a16:creationId xmlns:a16="http://schemas.microsoft.com/office/drawing/2014/main" id="{4D3444B0-96B2-4579-81AA-95803B5ABA13}"/>
              </a:ext>
            </a:extLst>
          </p:cNvPr>
          <p:cNvSpPr/>
          <p:nvPr/>
        </p:nvSpPr>
        <p:spPr>
          <a:xfrm>
            <a:off x="3051093" y="1514980"/>
            <a:ext cx="745570" cy="212356"/>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rtlCol="0" anchor="t" anchorCtr="0">
            <a:normAutofit fontScale="85000" lnSpcReduction="20000"/>
          </a:bodyPr>
          <a:lstStyle/>
          <a:p>
            <a:pPr algn="ctr"/>
            <a:r>
              <a:rPr lang="en-US" sz="1050" b="1" dirty="0"/>
              <a:t>AT RISK</a:t>
            </a:r>
          </a:p>
        </p:txBody>
      </p:sp>
      <p:sp>
        <p:nvSpPr>
          <p:cNvPr id="22" name="Rectangle 21">
            <a:extLst>
              <a:ext uri="{FF2B5EF4-FFF2-40B4-BE49-F238E27FC236}">
                <a16:creationId xmlns:a16="http://schemas.microsoft.com/office/drawing/2014/main" id="{ADD94F2C-2FB5-4C8F-A2D4-BAC024E1FDE7}"/>
              </a:ext>
            </a:extLst>
          </p:cNvPr>
          <p:cNvSpPr/>
          <p:nvPr/>
        </p:nvSpPr>
        <p:spPr>
          <a:xfrm>
            <a:off x="5130846" y="1556991"/>
            <a:ext cx="702633" cy="212356"/>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rtlCol="0" anchor="t" anchorCtr="0">
            <a:normAutofit fontScale="85000" lnSpcReduction="20000"/>
          </a:bodyPr>
          <a:lstStyle/>
          <a:p>
            <a:pPr algn="ctr"/>
            <a:r>
              <a:rPr lang="en-US" sz="1050" b="1" dirty="0"/>
              <a:t>AT RISK</a:t>
            </a:r>
          </a:p>
        </p:txBody>
      </p:sp>
      <p:sp>
        <p:nvSpPr>
          <p:cNvPr id="2" name="Date Placeholder 1">
            <a:extLst>
              <a:ext uri="{FF2B5EF4-FFF2-40B4-BE49-F238E27FC236}">
                <a16:creationId xmlns:a16="http://schemas.microsoft.com/office/drawing/2014/main" id="{2D57C916-EC7B-461B-8B14-955E491D2B0A}"/>
              </a:ext>
            </a:extLst>
          </p:cNvPr>
          <p:cNvSpPr>
            <a:spLocks noGrp="1"/>
          </p:cNvSpPr>
          <p:nvPr>
            <p:ph type="dt" sz="half" idx="14"/>
          </p:nvPr>
        </p:nvSpPr>
        <p:spPr/>
        <p:txBody>
          <a:bodyPr/>
          <a:lstStyle/>
          <a:p>
            <a:pPr>
              <a:defRPr/>
            </a:pPr>
            <a:fld id="{3F9013A9-342D-4120-B873-401054754EEE}" type="datetime1">
              <a:rPr lang="en-US" smtClean="0"/>
              <a:t>4/1/2021</a:t>
            </a:fld>
            <a:endParaRPr lang="en-US" dirty="0"/>
          </a:p>
        </p:txBody>
      </p:sp>
      <p:sp>
        <p:nvSpPr>
          <p:cNvPr id="3" name="Footer Placeholder 2">
            <a:extLst>
              <a:ext uri="{FF2B5EF4-FFF2-40B4-BE49-F238E27FC236}">
                <a16:creationId xmlns:a16="http://schemas.microsoft.com/office/drawing/2014/main" id="{2851B5B7-18E5-47FF-BEA1-DEDE3A27C548}"/>
              </a:ext>
            </a:extLst>
          </p:cNvPr>
          <p:cNvSpPr>
            <a:spLocks noGrp="1"/>
          </p:cNvSpPr>
          <p:nvPr>
            <p:ph type="ftr" sz="quarter" idx="3"/>
          </p:nvPr>
        </p:nvSpPr>
        <p:spPr/>
        <p:txBody>
          <a:bodyPr/>
          <a:lstStyle/>
          <a:p>
            <a:pPr>
              <a:defRPr/>
            </a:pPr>
            <a:r>
              <a:rPr lang="en-US"/>
              <a:t>F. Pellemoine-P. Hurh | Introduction and Overview</a:t>
            </a:r>
            <a:endParaRPr lang="en-US" b="1" dirty="0"/>
          </a:p>
        </p:txBody>
      </p:sp>
      <p:sp>
        <p:nvSpPr>
          <p:cNvPr id="4" name="Slide Number Placeholder 3">
            <a:extLst>
              <a:ext uri="{FF2B5EF4-FFF2-40B4-BE49-F238E27FC236}">
                <a16:creationId xmlns:a16="http://schemas.microsoft.com/office/drawing/2014/main" id="{C2681456-1CA3-4CA4-9A9A-A6F3BFC0456E}"/>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76275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3BB5FE0-54CF-469C-A2C1-A078779AA378}"/>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l="12136" t="16695" r="6049" b="15573"/>
          <a:stretch/>
        </p:blipFill>
        <p:spPr>
          <a:xfrm>
            <a:off x="3113936" y="2405608"/>
            <a:ext cx="6220926" cy="2790133"/>
          </a:xfrm>
          <a:prstGeom prst="rect">
            <a:avLst/>
          </a:prstGeom>
        </p:spPr>
      </p:pic>
      <p:sp>
        <p:nvSpPr>
          <p:cNvPr id="6" name="Slide Number Placeholder 5">
            <a:extLst>
              <a:ext uri="{FF2B5EF4-FFF2-40B4-BE49-F238E27FC236}">
                <a16:creationId xmlns:a16="http://schemas.microsoft.com/office/drawing/2014/main" id="{743E3681-FF90-4DCB-B0B2-D29798D9599A}"/>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2" name="Footer Placeholder 4">
            <a:extLst>
              <a:ext uri="{FF2B5EF4-FFF2-40B4-BE49-F238E27FC236}">
                <a16:creationId xmlns:a16="http://schemas.microsoft.com/office/drawing/2014/main" id="{1EECD5D7-EC0B-4AC3-BCBD-3961949E4336}"/>
              </a:ext>
            </a:extLst>
          </p:cNvPr>
          <p:cNvSpPr>
            <a:spLocks noGrp="1"/>
          </p:cNvSpPr>
          <p:nvPr>
            <p:ph type="ftr" sz="quarter" idx="3"/>
          </p:nvPr>
        </p:nvSpPr>
        <p:spPr>
          <a:xfrm>
            <a:off x="1530603" y="5735412"/>
            <a:ext cx="6262118" cy="182155"/>
          </a:xfrm>
        </p:spPr>
        <p:txBody>
          <a:bodyPr/>
          <a:lstStyle/>
          <a:p>
            <a:pPr>
              <a:defRPr/>
            </a:pPr>
            <a:r>
              <a:rPr lang="en-US"/>
              <a:t>F. Pellemoine-P. Hurh | Introduction and Overview</a:t>
            </a:r>
            <a:endParaRPr lang="en-US" b="1" dirty="0"/>
          </a:p>
        </p:txBody>
      </p:sp>
      <p:sp>
        <p:nvSpPr>
          <p:cNvPr id="37" name="Rectangle 36">
            <a:extLst>
              <a:ext uri="{FF2B5EF4-FFF2-40B4-BE49-F238E27FC236}">
                <a16:creationId xmlns:a16="http://schemas.microsoft.com/office/drawing/2014/main" id="{B3AB4EF1-74B3-4739-8E8C-DABF362DBCC8}"/>
              </a:ext>
            </a:extLst>
          </p:cNvPr>
          <p:cNvSpPr/>
          <p:nvPr/>
        </p:nvSpPr>
        <p:spPr>
          <a:xfrm>
            <a:off x="8583180" y="1793216"/>
            <a:ext cx="510021" cy="5476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EXIST. MI-8 </a:t>
            </a:r>
            <a:endParaRPr lang="en-US" sz="900" b="1" dirty="0"/>
          </a:p>
        </p:txBody>
      </p:sp>
      <p:sp>
        <p:nvSpPr>
          <p:cNvPr id="38" name="Rectangle 37">
            <a:extLst>
              <a:ext uri="{FF2B5EF4-FFF2-40B4-BE49-F238E27FC236}">
                <a16:creationId xmlns:a16="http://schemas.microsoft.com/office/drawing/2014/main" id="{054BA69B-ED63-4F4E-9742-6AD78CECA2D5}"/>
              </a:ext>
            </a:extLst>
          </p:cNvPr>
          <p:cNvSpPr/>
          <p:nvPr/>
        </p:nvSpPr>
        <p:spPr>
          <a:xfrm rot="20811976">
            <a:off x="8856011" y="1517695"/>
            <a:ext cx="1115346" cy="3465701"/>
          </a:xfrm>
          <a:prstGeom prst="rect">
            <a:avLst/>
          </a:prstGeom>
          <a:solidFill>
            <a:schemeClr val="accent6">
              <a:alpha val="1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8E9B7D1-15C0-4BAE-937F-875EAFE0A149}"/>
              </a:ext>
            </a:extLst>
          </p:cNvPr>
          <p:cNvSpPr/>
          <p:nvPr/>
        </p:nvSpPr>
        <p:spPr>
          <a:xfrm>
            <a:off x="3748315" y="3230337"/>
            <a:ext cx="105228" cy="161471"/>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a:extLst>
              <a:ext uri="{FF2B5EF4-FFF2-40B4-BE49-F238E27FC236}">
                <a16:creationId xmlns:a16="http://schemas.microsoft.com/office/drawing/2014/main" id="{ECF07704-D8AF-47E6-954B-5A9C0F77BDA6}"/>
              </a:ext>
            </a:extLst>
          </p:cNvPr>
          <p:cNvSpPr/>
          <p:nvPr/>
        </p:nvSpPr>
        <p:spPr>
          <a:xfrm>
            <a:off x="4005943" y="3235779"/>
            <a:ext cx="105228" cy="161471"/>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a:extLst>
              <a:ext uri="{FF2B5EF4-FFF2-40B4-BE49-F238E27FC236}">
                <a16:creationId xmlns:a16="http://schemas.microsoft.com/office/drawing/2014/main" id="{D4085C37-05D6-452F-A799-F90242FC661C}"/>
              </a:ext>
            </a:extLst>
          </p:cNvPr>
          <p:cNvSpPr/>
          <p:nvPr/>
        </p:nvSpPr>
        <p:spPr>
          <a:xfrm flipV="1">
            <a:off x="3653973" y="3282950"/>
            <a:ext cx="94343"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6E89500-34D7-46E7-B737-DF3DB0BB33B8}"/>
              </a:ext>
            </a:extLst>
          </p:cNvPr>
          <p:cNvSpPr/>
          <p:nvPr/>
        </p:nvSpPr>
        <p:spPr>
          <a:xfrm flipV="1">
            <a:off x="3853543" y="3282764"/>
            <a:ext cx="152400"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5FB0121-9994-4716-AC37-51A97BC4512B}"/>
              </a:ext>
            </a:extLst>
          </p:cNvPr>
          <p:cNvSpPr/>
          <p:nvPr/>
        </p:nvSpPr>
        <p:spPr>
          <a:xfrm flipV="1">
            <a:off x="4111172" y="3286126"/>
            <a:ext cx="73025"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FC16AA6-9243-4AA2-BF5C-5A569785A7B0}"/>
              </a:ext>
            </a:extLst>
          </p:cNvPr>
          <p:cNvSpPr/>
          <p:nvPr/>
        </p:nvSpPr>
        <p:spPr>
          <a:xfrm flipV="1">
            <a:off x="3479347" y="3150234"/>
            <a:ext cx="116569" cy="161472"/>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D6B02C1-C591-456D-A7FA-9F47327628D8}"/>
              </a:ext>
            </a:extLst>
          </p:cNvPr>
          <p:cNvSpPr/>
          <p:nvPr/>
        </p:nvSpPr>
        <p:spPr>
          <a:xfrm flipV="1">
            <a:off x="3726997" y="3011533"/>
            <a:ext cx="168729"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D895185-0FC5-48AE-920D-7CD5516F8C0F}"/>
              </a:ext>
            </a:extLst>
          </p:cNvPr>
          <p:cNvSpPr/>
          <p:nvPr/>
        </p:nvSpPr>
        <p:spPr>
          <a:xfrm flipV="1">
            <a:off x="3996418" y="3014255"/>
            <a:ext cx="168729"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F9BC9FB-A32C-4494-81F6-71CEC057CAF9}"/>
              </a:ext>
            </a:extLst>
          </p:cNvPr>
          <p:cNvSpPr/>
          <p:nvPr/>
        </p:nvSpPr>
        <p:spPr>
          <a:xfrm flipV="1">
            <a:off x="4324350" y="2819399"/>
            <a:ext cx="111579" cy="251184"/>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5102565-7F72-4373-9C47-BEA9F693E3F7}"/>
              </a:ext>
            </a:extLst>
          </p:cNvPr>
          <p:cNvSpPr/>
          <p:nvPr/>
        </p:nvSpPr>
        <p:spPr>
          <a:xfrm flipV="1">
            <a:off x="4254954" y="2717346"/>
            <a:ext cx="180975" cy="117834"/>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31BE061-7F33-4FD1-9AA5-B9CBEB39BAF1}"/>
              </a:ext>
            </a:extLst>
          </p:cNvPr>
          <p:cNvSpPr/>
          <p:nvPr/>
        </p:nvSpPr>
        <p:spPr>
          <a:xfrm flipV="1">
            <a:off x="5722365" y="3513364"/>
            <a:ext cx="467979" cy="129627"/>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8676C11-BBAC-4C0D-A6C7-71E417DCA6A7}"/>
              </a:ext>
            </a:extLst>
          </p:cNvPr>
          <p:cNvSpPr/>
          <p:nvPr/>
        </p:nvSpPr>
        <p:spPr>
          <a:xfrm flipV="1">
            <a:off x="5923245" y="2851150"/>
            <a:ext cx="230813" cy="445640"/>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CF789CD-3C4C-4327-B4BE-3EB754157F6D}"/>
              </a:ext>
            </a:extLst>
          </p:cNvPr>
          <p:cNvSpPr/>
          <p:nvPr/>
        </p:nvSpPr>
        <p:spPr>
          <a:xfrm flipV="1">
            <a:off x="6643316" y="2847763"/>
            <a:ext cx="230813" cy="445640"/>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F2E4AD6-EB6C-4DD6-A41E-86168033D01E}"/>
              </a:ext>
            </a:extLst>
          </p:cNvPr>
          <p:cNvSpPr/>
          <p:nvPr/>
        </p:nvSpPr>
        <p:spPr>
          <a:xfrm flipV="1">
            <a:off x="7520215" y="2870873"/>
            <a:ext cx="107071" cy="445640"/>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8807580-0887-42EE-AB95-317D05183A22}"/>
              </a:ext>
            </a:extLst>
          </p:cNvPr>
          <p:cNvSpPr/>
          <p:nvPr/>
        </p:nvSpPr>
        <p:spPr>
          <a:xfrm flipV="1">
            <a:off x="6958749" y="3529693"/>
            <a:ext cx="403623" cy="109668"/>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B7C9352-77F5-430E-8AE1-842D5C33D3D6}"/>
              </a:ext>
            </a:extLst>
          </p:cNvPr>
          <p:cNvSpPr/>
          <p:nvPr/>
        </p:nvSpPr>
        <p:spPr>
          <a:xfrm flipV="1">
            <a:off x="6565501" y="4202793"/>
            <a:ext cx="606370" cy="403911"/>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3F57345-F3C2-426B-B9D7-870C7DE3D585}"/>
              </a:ext>
            </a:extLst>
          </p:cNvPr>
          <p:cNvSpPr/>
          <p:nvPr/>
        </p:nvSpPr>
        <p:spPr>
          <a:xfrm flipV="1">
            <a:off x="6408057" y="3927022"/>
            <a:ext cx="103414" cy="879255"/>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BA3444D-2DA6-4393-B1A2-B3EB3BAEE60F}"/>
              </a:ext>
            </a:extLst>
          </p:cNvPr>
          <p:cNvSpPr/>
          <p:nvPr/>
        </p:nvSpPr>
        <p:spPr>
          <a:xfrm flipV="1">
            <a:off x="5874418" y="3927022"/>
            <a:ext cx="103414" cy="879255"/>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51626C0-7536-4A47-A2C6-D71CF0049747}"/>
              </a:ext>
            </a:extLst>
          </p:cNvPr>
          <p:cNvSpPr/>
          <p:nvPr/>
        </p:nvSpPr>
        <p:spPr>
          <a:xfrm flipV="1">
            <a:off x="5288988" y="3927021"/>
            <a:ext cx="119398" cy="879255"/>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69520F8-ED29-42B1-800A-01E7C8293165}"/>
              </a:ext>
            </a:extLst>
          </p:cNvPr>
          <p:cNvSpPr/>
          <p:nvPr/>
        </p:nvSpPr>
        <p:spPr>
          <a:xfrm flipV="1">
            <a:off x="7525891" y="4279800"/>
            <a:ext cx="119398" cy="445642"/>
          </a:xfrm>
          <a:prstGeom prst="rect">
            <a:avLst/>
          </a:prstGeom>
          <a:solidFill>
            <a:schemeClr val="bg1">
              <a:lumMod val="85000"/>
              <a:alpha val="20000"/>
            </a:schemeClr>
          </a:solidFill>
          <a:ln w="12700">
            <a:solidFill>
              <a:schemeClr val="accent6"/>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BC74756-E9F2-4D61-9ADF-37ACD95332AA}"/>
              </a:ext>
            </a:extLst>
          </p:cNvPr>
          <p:cNvSpPr/>
          <p:nvPr/>
        </p:nvSpPr>
        <p:spPr>
          <a:xfrm flipV="1">
            <a:off x="7974019" y="4367892"/>
            <a:ext cx="119398" cy="238810"/>
          </a:xfrm>
          <a:prstGeom prst="rect">
            <a:avLst/>
          </a:prstGeom>
          <a:solidFill>
            <a:schemeClr val="bg1">
              <a:lumMod val="85000"/>
              <a:alpha val="20000"/>
            </a:schemeClr>
          </a:solidFill>
          <a:ln w="12700">
            <a:solidFill>
              <a:schemeClr val="accent6"/>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78FC954-5D30-43FF-8625-942BDEA1A909}"/>
              </a:ext>
            </a:extLst>
          </p:cNvPr>
          <p:cNvSpPr/>
          <p:nvPr/>
        </p:nvSpPr>
        <p:spPr>
          <a:xfrm flipV="1">
            <a:off x="8146014" y="4260849"/>
            <a:ext cx="45719" cy="681398"/>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B46DDA1-B701-43C6-BA23-C47BCFA39EFB}"/>
              </a:ext>
            </a:extLst>
          </p:cNvPr>
          <p:cNvSpPr/>
          <p:nvPr/>
        </p:nvSpPr>
        <p:spPr>
          <a:xfrm flipV="1">
            <a:off x="8121785" y="2957621"/>
            <a:ext cx="73026" cy="434186"/>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3C20EDD-B595-458E-A840-D653578D30B4}"/>
              </a:ext>
            </a:extLst>
          </p:cNvPr>
          <p:cNvSpPr/>
          <p:nvPr/>
        </p:nvSpPr>
        <p:spPr>
          <a:xfrm flipH="1" flipV="1">
            <a:off x="7436757" y="2621251"/>
            <a:ext cx="656660"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4B168D6-BF36-4D21-AB6B-DB8F096E5699}"/>
              </a:ext>
            </a:extLst>
          </p:cNvPr>
          <p:cNvSpPr/>
          <p:nvPr/>
        </p:nvSpPr>
        <p:spPr>
          <a:xfrm flipH="1" flipV="1">
            <a:off x="7084786" y="2623064"/>
            <a:ext cx="248811"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B2FF366-99AC-4659-90BE-F13EFD05549F}"/>
              </a:ext>
            </a:extLst>
          </p:cNvPr>
          <p:cNvSpPr/>
          <p:nvPr/>
        </p:nvSpPr>
        <p:spPr>
          <a:xfrm flipH="1" flipV="1">
            <a:off x="6576946" y="2623064"/>
            <a:ext cx="248811"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432866A-C503-40E7-85AB-E346BFBCF2D8}"/>
              </a:ext>
            </a:extLst>
          </p:cNvPr>
          <p:cNvSpPr/>
          <p:nvPr/>
        </p:nvSpPr>
        <p:spPr>
          <a:xfrm flipH="1" flipV="1">
            <a:off x="5803103" y="2623063"/>
            <a:ext cx="656661"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B835132-AD87-4639-BB6A-E0899C5A0766}"/>
              </a:ext>
            </a:extLst>
          </p:cNvPr>
          <p:cNvSpPr/>
          <p:nvPr/>
        </p:nvSpPr>
        <p:spPr>
          <a:xfrm flipH="1" flipV="1">
            <a:off x="6649465" y="4965305"/>
            <a:ext cx="653035" cy="59358"/>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5C0A68E-F11B-448E-9A11-A93BF9EF68DF}"/>
              </a:ext>
            </a:extLst>
          </p:cNvPr>
          <p:cNvSpPr/>
          <p:nvPr/>
        </p:nvSpPr>
        <p:spPr>
          <a:xfrm flipH="1" flipV="1">
            <a:off x="7441240" y="4967119"/>
            <a:ext cx="652177" cy="45719"/>
          </a:xfrm>
          <a:prstGeom prst="rect">
            <a:avLst/>
          </a:prstGeom>
          <a:solidFill>
            <a:schemeClr val="bg1">
              <a:lumMod val="85000"/>
              <a:alpha val="20000"/>
            </a:schemeClr>
          </a:solidFill>
          <a:ln w="12700">
            <a:solidFill>
              <a:schemeClr val="accent6"/>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C39F741-1986-40D2-9DA3-5A23227CDBBD}"/>
              </a:ext>
            </a:extLst>
          </p:cNvPr>
          <p:cNvSpPr/>
          <p:nvPr/>
        </p:nvSpPr>
        <p:spPr>
          <a:xfrm flipH="1" flipV="1">
            <a:off x="6246586" y="4967118"/>
            <a:ext cx="233559"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39FF87D-55E5-4F46-806A-D8C72BB67CBB}"/>
              </a:ext>
            </a:extLst>
          </p:cNvPr>
          <p:cNvSpPr/>
          <p:nvPr/>
        </p:nvSpPr>
        <p:spPr>
          <a:xfrm flipH="1" flipV="1">
            <a:off x="5753100" y="4969228"/>
            <a:ext cx="324165"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79B316E-9F78-4AC7-B62A-1DE86C44568E}"/>
              </a:ext>
            </a:extLst>
          </p:cNvPr>
          <p:cNvSpPr/>
          <p:nvPr/>
        </p:nvSpPr>
        <p:spPr>
          <a:xfrm flipH="1" flipV="1">
            <a:off x="4923970" y="4965305"/>
            <a:ext cx="424716" cy="47531"/>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96DAA71-B537-4136-81C3-D93F37D732E4}"/>
              </a:ext>
            </a:extLst>
          </p:cNvPr>
          <p:cNvSpPr/>
          <p:nvPr/>
        </p:nvSpPr>
        <p:spPr>
          <a:xfrm flipH="1" flipV="1">
            <a:off x="4659086" y="4970899"/>
            <a:ext cx="158237" cy="45719"/>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B99414D-6079-42AC-927A-506C4FE94569}"/>
              </a:ext>
            </a:extLst>
          </p:cNvPr>
          <p:cNvSpPr/>
          <p:nvPr/>
        </p:nvSpPr>
        <p:spPr>
          <a:xfrm flipV="1">
            <a:off x="3362777" y="3796393"/>
            <a:ext cx="166916" cy="123459"/>
          </a:xfrm>
          <a:prstGeom prst="rect">
            <a:avLst/>
          </a:prstGeom>
          <a:solidFill>
            <a:schemeClr val="bg1">
              <a:lumMod val="85000"/>
              <a:alpha val="20000"/>
            </a:schemeClr>
          </a:solidFill>
          <a:ln w="12700">
            <a:solidFill>
              <a:schemeClr val="accent6"/>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995329-707B-4DCF-AE4F-AEC418F9269F}"/>
              </a:ext>
            </a:extLst>
          </p:cNvPr>
          <p:cNvSpPr/>
          <p:nvPr/>
        </p:nvSpPr>
        <p:spPr>
          <a:xfrm flipV="1">
            <a:off x="3216270" y="3448050"/>
            <a:ext cx="117481" cy="177093"/>
          </a:xfrm>
          <a:prstGeom prst="rect">
            <a:avLst/>
          </a:prstGeom>
          <a:solidFill>
            <a:schemeClr val="bg1">
              <a:lumMod val="85000"/>
              <a:alpha val="20000"/>
            </a:schemeClr>
          </a:solidFill>
          <a:ln w="12700">
            <a:solidFill>
              <a:schemeClr val="accent6"/>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11B82F-58FD-4CD7-9711-27645426FEF8}"/>
              </a:ext>
            </a:extLst>
          </p:cNvPr>
          <p:cNvSpPr/>
          <p:nvPr/>
        </p:nvSpPr>
        <p:spPr>
          <a:xfrm flipV="1">
            <a:off x="5528381" y="2819399"/>
            <a:ext cx="321838" cy="534142"/>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0D1987C-D7E3-4336-8D84-39551E9737AF}"/>
              </a:ext>
            </a:extLst>
          </p:cNvPr>
          <p:cNvSpPr/>
          <p:nvPr/>
        </p:nvSpPr>
        <p:spPr>
          <a:xfrm flipV="1">
            <a:off x="6227082" y="2794908"/>
            <a:ext cx="306666" cy="642105"/>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BDC203F-8F5F-433B-A488-489595033DA6}"/>
              </a:ext>
            </a:extLst>
          </p:cNvPr>
          <p:cNvSpPr/>
          <p:nvPr/>
        </p:nvSpPr>
        <p:spPr>
          <a:xfrm flipV="1">
            <a:off x="6975981" y="2773136"/>
            <a:ext cx="352428" cy="678446"/>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503FB28-6343-4602-AB22-D2BA5320E379}"/>
              </a:ext>
            </a:extLst>
          </p:cNvPr>
          <p:cNvSpPr/>
          <p:nvPr/>
        </p:nvSpPr>
        <p:spPr>
          <a:xfrm flipV="1">
            <a:off x="7260771" y="4260849"/>
            <a:ext cx="193140" cy="358174"/>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5CC4C4D-9C6F-46A9-931B-A41059A496D6}"/>
              </a:ext>
            </a:extLst>
          </p:cNvPr>
          <p:cNvSpPr/>
          <p:nvPr/>
        </p:nvSpPr>
        <p:spPr>
          <a:xfrm flipV="1">
            <a:off x="7709490" y="4234543"/>
            <a:ext cx="193140" cy="521132"/>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D10DEEB-3549-468B-849D-8DC98BF2EB36}"/>
              </a:ext>
            </a:extLst>
          </p:cNvPr>
          <p:cNvSpPr/>
          <p:nvPr/>
        </p:nvSpPr>
        <p:spPr>
          <a:xfrm flipV="1">
            <a:off x="6077264" y="4202792"/>
            <a:ext cx="241893" cy="477139"/>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CF9F554-59C3-443E-A7A2-D0CAF6612F7A}"/>
              </a:ext>
            </a:extLst>
          </p:cNvPr>
          <p:cNvSpPr/>
          <p:nvPr/>
        </p:nvSpPr>
        <p:spPr>
          <a:xfrm flipV="1">
            <a:off x="5472587" y="4037872"/>
            <a:ext cx="280512" cy="590586"/>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80961F7-C372-47AC-8B43-B8B53692122A}"/>
              </a:ext>
            </a:extLst>
          </p:cNvPr>
          <p:cNvSpPr/>
          <p:nvPr/>
        </p:nvSpPr>
        <p:spPr>
          <a:xfrm flipV="1">
            <a:off x="4923971" y="3997779"/>
            <a:ext cx="276117" cy="803153"/>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A460A9C-64D2-49F1-835D-11B43821F5F0}"/>
              </a:ext>
            </a:extLst>
          </p:cNvPr>
          <p:cNvSpPr/>
          <p:nvPr/>
        </p:nvSpPr>
        <p:spPr>
          <a:xfrm flipV="1">
            <a:off x="86952" y="2423050"/>
            <a:ext cx="230813" cy="206385"/>
          </a:xfrm>
          <a:prstGeom prst="rect">
            <a:avLst/>
          </a:prstGeom>
          <a:solidFill>
            <a:schemeClr val="accent4">
              <a:alpha val="20000"/>
            </a:schemeClr>
          </a:solidFill>
          <a:ln w="12700">
            <a:solidFill>
              <a:schemeClr val="accent4"/>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6E483B8-9022-4CF8-8D2E-87467495F6EF}"/>
              </a:ext>
            </a:extLst>
          </p:cNvPr>
          <p:cNvSpPr/>
          <p:nvPr/>
        </p:nvSpPr>
        <p:spPr>
          <a:xfrm flipV="1">
            <a:off x="91773" y="4651487"/>
            <a:ext cx="230813" cy="220520"/>
          </a:xfrm>
          <a:prstGeom prst="rect">
            <a:avLst/>
          </a:prstGeom>
          <a:solidFill>
            <a:schemeClr val="accent6">
              <a:lumMod val="75000"/>
              <a:alpha val="27000"/>
            </a:schemeClr>
          </a:solidFill>
          <a:ln w="12700">
            <a:solidFill>
              <a:schemeClr val="tx2">
                <a:lumMod val="60000"/>
                <a:lumOff val="40000"/>
              </a:schemeClr>
            </a:solidFill>
            <a:prstDash val="sys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1BF41535-1589-488A-8072-42BD4876AABA}"/>
              </a:ext>
            </a:extLst>
          </p:cNvPr>
          <p:cNvSpPr/>
          <p:nvPr/>
        </p:nvSpPr>
        <p:spPr>
          <a:xfrm>
            <a:off x="1461009" y="2820914"/>
            <a:ext cx="1686437" cy="1292662"/>
          </a:xfrm>
          <a:prstGeom prst="rect">
            <a:avLst/>
          </a:prstGeom>
        </p:spPr>
        <p:txBody>
          <a:bodyPr wrap="square">
            <a:spAutoFit/>
          </a:bodyPr>
          <a:lstStyle/>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Not pictured:</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Sampling &amp; Storage System</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Portable Jib Crane </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Horn Transport Carts</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Remote Vision System</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Vestibule storage cabinets</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Shelving rack</a:t>
            </a:r>
          </a:p>
        </p:txBody>
      </p:sp>
      <p:sp>
        <p:nvSpPr>
          <p:cNvPr id="90" name="Rectangle 89">
            <a:extLst>
              <a:ext uri="{FF2B5EF4-FFF2-40B4-BE49-F238E27FC236}">
                <a16:creationId xmlns:a16="http://schemas.microsoft.com/office/drawing/2014/main" id="{5595898C-9035-4E94-89BE-5F4658AD07D4}"/>
              </a:ext>
            </a:extLst>
          </p:cNvPr>
          <p:cNvSpPr/>
          <p:nvPr/>
        </p:nvSpPr>
        <p:spPr>
          <a:xfrm>
            <a:off x="368507" y="2250084"/>
            <a:ext cx="3379809" cy="591677"/>
          </a:xfrm>
          <a:prstGeom prst="rect">
            <a:avLst/>
          </a:prstGeom>
        </p:spPr>
        <p:txBody>
          <a:bodyPr wrap="square" lIns="91440" tIns="91440" rIns="91440" bIns="91440">
            <a:noAutofit/>
          </a:bodyPr>
          <a:lstStyle/>
          <a:p>
            <a:pPr marR="57150">
              <a:spcBef>
                <a:spcPts val="0"/>
              </a:spcBef>
              <a:spcAft>
                <a:spcPts val="0"/>
              </a:spcAft>
            </a:pPr>
            <a:r>
              <a:rPr lang="en-US" sz="1200" b="1" dirty="0">
                <a:solidFill>
                  <a:schemeClr val="accent4"/>
                </a:solidFill>
                <a:latin typeface="Calibri" panose="020F0502020204030204" pitchFamily="34" charset="0"/>
                <a:ea typeface="Times New Roman" panose="02020603050405020304" pitchFamily="18" charset="0"/>
              </a:rPr>
              <a:t>Contingency Spend Down </a:t>
            </a:r>
          </a:p>
          <a:p>
            <a:pPr marR="57150">
              <a:spcBef>
                <a:spcPts val="0"/>
              </a:spcBef>
              <a:spcAft>
                <a:spcPts val="0"/>
              </a:spcAft>
            </a:pPr>
            <a:r>
              <a:rPr lang="en-US" sz="1100" i="1" dirty="0">
                <a:solidFill>
                  <a:schemeClr val="accent4"/>
                </a:solidFill>
                <a:latin typeface="Calibri" panose="020F0502020204030204" pitchFamily="34" charset="0"/>
                <a:ea typeface="Times New Roman" panose="02020603050405020304" pitchFamily="18" charset="0"/>
              </a:rPr>
              <a:t>Funded by TSIB GPP (as risk is retired)</a:t>
            </a:r>
          </a:p>
        </p:txBody>
      </p:sp>
      <p:sp>
        <p:nvSpPr>
          <p:cNvPr id="92" name="Rectangle 91">
            <a:extLst>
              <a:ext uri="{FF2B5EF4-FFF2-40B4-BE49-F238E27FC236}">
                <a16:creationId xmlns:a16="http://schemas.microsoft.com/office/drawing/2014/main" id="{88CEC8E4-8DE8-46F4-B918-470B6BFA371D}"/>
              </a:ext>
            </a:extLst>
          </p:cNvPr>
          <p:cNvSpPr/>
          <p:nvPr/>
        </p:nvSpPr>
        <p:spPr>
          <a:xfrm>
            <a:off x="52321" y="2820915"/>
            <a:ext cx="1842932" cy="1469633"/>
          </a:xfrm>
          <a:prstGeom prst="rect">
            <a:avLst/>
          </a:prstGeom>
        </p:spPr>
        <p:txBody>
          <a:bodyPr wrap="square">
            <a:spAutoFit/>
          </a:bodyPr>
          <a:lstStyle/>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Steel Tables </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Scaffolding</a:t>
            </a:r>
          </a:p>
          <a:p>
            <a:pPr marR="33655" algn="just">
              <a:spcBef>
                <a:spcPts val="0"/>
              </a:spcBef>
              <a:spcAft>
                <a:spcPts val="300"/>
              </a:spcAft>
              <a:tabLst>
                <a:tab pos="685800" algn="l"/>
                <a:tab pos="1371600" algn="l"/>
                <a:tab pos="3200400" algn="l"/>
              </a:tabLst>
            </a:pPr>
            <a:r>
              <a:rPr lang="en-US" sz="900" dirty="0" err="1">
                <a:solidFill>
                  <a:schemeClr val="accent4"/>
                </a:solidFill>
                <a:latin typeface="Calibri" panose="020F0502020204030204" pitchFamily="34" charset="0"/>
                <a:ea typeface="Times New Roman" panose="02020603050405020304" pitchFamily="18" charset="0"/>
                <a:cs typeface="Calibri" panose="020F0502020204030204" pitchFamily="34" charset="0"/>
              </a:rPr>
              <a:t>Telemanipulators</a:t>
            </a:r>
            <a:endPar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endParaRP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Pb-glass Windows</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Small Passthroughs</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Large Passthrough</a:t>
            </a:r>
          </a:p>
          <a:p>
            <a:pPr marR="33655" algn="just">
              <a:spcBef>
                <a:spcPts val="0"/>
              </a:spcBef>
              <a:spcAft>
                <a:spcPts val="300"/>
              </a:spcAft>
              <a:tabLst>
                <a:tab pos="685800" algn="l"/>
                <a:tab pos="1371600" algn="l"/>
                <a:tab pos="3200400" algn="l"/>
              </a:tabLst>
            </a:pPr>
            <a:r>
              <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Fume Hood</a:t>
            </a:r>
          </a:p>
          <a:p>
            <a:pPr marR="33655" algn="just">
              <a:spcBef>
                <a:spcPts val="0"/>
              </a:spcBef>
              <a:spcAft>
                <a:spcPts val="300"/>
              </a:spcAft>
              <a:tabLst>
                <a:tab pos="685800" algn="l"/>
                <a:tab pos="1371600" algn="l"/>
                <a:tab pos="3200400" algn="l"/>
              </a:tabLst>
            </a:pPr>
            <a:endParaRPr lang="en-US" sz="900" dirty="0">
              <a:solidFill>
                <a:schemeClr val="accent4"/>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4" name="Rectangle 93">
            <a:extLst>
              <a:ext uri="{FF2B5EF4-FFF2-40B4-BE49-F238E27FC236}">
                <a16:creationId xmlns:a16="http://schemas.microsoft.com/office/drawing/2014/main" id="{80E8AFE8-BF08-475C-9A73-6C7474088EB5}"/>
              </a:ext>
            </a:extLst>
          </p:cNvPr>
          <p:cNvSpPr/>
          <p:nvPr/>
        </p:nvSpPr>
        <p:spPr>
          <a:xfrm>
            <a:off x="339330" y="4516593"/>
            <a:ext cx="2051926" cy="591676"/>
          </a:xfrm>
          <a:prstGeom prst="rect">
            <a:avLst/>
          </a:prstGeom>
        </p:spPr>
        <p:txBody>
          <a:bodyPr wrap="square" lIns="91440" tIns="91440" rIns="91440" bIns="91440">
            <a:noAutofit/>
          </a:bodyPr>
          <a:lstStyle/>
          <a:p>
            <a:pPr marR="57150">
              <a:spcBef>
                <a:spcPts val="0"/>
              </a:spcBef>
              <a:spcAft>
                <a:spcPts val="0"/>
              </a:spcAft>
            </a:pPr>
            <a:r>
              <a:rPr lang="en-US" sz="1200" b="1" dirty="0">
                <a:solidFill>
                  <a:schemeClr val="bg1">
                    <a:lumMod val="50000"/>
                  </a:schemeClr>
                </a:solidFill>
                <a:latin typeface="Calibri" panose="020F0502020204030204" pitchFamily="34" charset="0"/>
                <a:ea typeface="Times New Roman" panose="02020603050405020304" pitchFamily="18" charset="0"/>
              </a:rPr>
              <a:t>Module Assembly</a:t>
            </a:r>
          </a:p>
          <a:p>
            <a:pPr marR="57150">
              <a:spcBef>
                <a:spcPts val="0"/>
              </a:spcBef>
              <a:spcAft>
                <a:spcPts val="0"/>
              </a:spcAft>
            </a:pPr>
            <a:r>
              <a:rPr lang="en-US" sz="1200" i="1" dirty="0">
                <a:solidFill>
                  <a:schemeClr val="bg1">
                    <a:lumMod val="50000"/>
                  </a:schemeClr>
                </a:solidFill>
                <a:latin typeface="Calibri" panose="020F0502020204030204" pitchFamily="34" charset="0"/>
                <a:ea typeface="Times New Roman" panose="02020603050405020304" pitchFamily="18" charset="0"/>
              </a:rPr>
              <a:t>Funded off project (LBNF </a:t>
            </a:r>
            <a:r>
              <a:rPr lang="en-US" sz="1200" i="1" dirty="0">
                <a:solidFill>
                  <a:srgbClr val="C00000"/>
                </a:solidFill>
                <a:latin typeface="Calibri" panose="020F0502020204030204" pitchFamily="34" charset="0"/>
                <a:ea typeface="Times New Roman" panose="02020603050405020304" pitchFamily="18" charset="0"/>
              </a:rPr>
              <a:t>and AD Operations</a:t>
            </a:r>
            <a:r>
              <a:rPr lang="en-US" sz="1200" i="1" dirty="0">
                <a:solidFill>
                  <a:schemeClr val="bg1">
                    <a:lumMod val="50000"/>
                  </a:schemeClr>
                </a:solidFill>
                <a:latin typeface="Calibri" panose="020F0502020204030204" pitchFamily="34" charset="0"/>
                <a:ea typeface="Times New Roman" panose="02020603050405020304" pitchFamily="18" charset="0"/>
              </a:rPr>
              <a:t>)</a:t>
            </a:r>
          </a:p>
        </p:txBody>
      </p:sp>
      <p:sp>
        <p:nvSpPr>
          <p:cNvPr id="96" name="Rectangle 95">
            <a:extLst>
              <a:ext uri="{FF2B5EF4-FFF2-40B4-BE49-F238E27FC236}">
                <a16:creationId xmlns:a16="http://schemas.microsoft.com/office/drawing/2014/main" id="{8FBDF497-3761-443C-9C2B-7C63F15AFA40}"/>
              </a:ext>
            </a:extLst>
          </p:cNvPr>
          <p:cNvSpPr/>
          <p:nvPr/>
        </p:nvSpPr>
        <p:spPr>
          <a:xfrm>
            <a:off x="5722365" y="3752004"/>
            <a:ext cx="1002407" cy="1412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rPr>
              <a:t>HIGHBAY</a:t>
            </a:r>
          </a:p>
        </p:txBody>
      </p:sp>
      <p:sp>
        <p:nvSpPr>
          <p:cNvPr id="97" name="Rectangle 96">
            <a:extLst>
              <a:ext uri="{FF2B5EF4-FFF2-40B4-BE49-F238E27FC236}">
                <a16:creationId xmlns:a16="http://schemas.microsoft.com/office/drawing/2014/main" id="{16EBDFC1-DCC7-4C83-979C-B398460BEE8B}"/>
              </a:ext>
            </a:extLst>
          </p:cNvPr>
          <p:cNvSpPr/>
          <p:nvPr/>
        </p:nvSpPr>
        <p:spPr>
          <a:xfrm>
            <a:off x="3575742" y="4043343"/>
            <a:ext cx="636974" cy="2158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rPr>
              <a:t>HPT LAB</a:t>
            </a:r>
          </a:p>
        </p:txBody>
      </p:sp>
      <p:sp>
        <p:nvSpPr>
          <p:cNvPr id="98" name="Rectangle 97">
            <a:extLst>
              <a:ext uri="{FF2B5EF4-FFF2-40B4-BE49-F238E27FC236}">
                <a16:creationId xmlns:a16="http://schemas.microsoft.com/office/drawing/2014/main" id="{8D3C42B4-CDA1-4DA9-B1DF-BF59A48A8317}"/>
              </a:ext>
            </a:extLst>
          </p:cNvPr>
          <p:cNvSpPr/>
          <p:nvPr/>
        </p:nvSpPr>
        <p:spPr>
          <a:xfrm>
            <a:off x="8158819" y="3235779"/>
            <a:ext cx="712017" cy="5019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600" b="1" dirty="0">
                <a:ln w="0"/>
                <a:solidFill>
                  <a:schemeClr val="tx1"/>
                </a:solidFill>
                <a:effectLst>
                  <a:outerShdw blurRad="38100" dist="19050" dir="2700000" algn="tl" rotWithShape="0">
                    <a:schemeClr val="dk1">
                      <a:alpha val="40000"/>
                    </a:schemeClr>
                  </a:outerShdw>
                </a:effectLst>
              </a:rPr>
              <a:t>CONNECTOR/</a:t>
            </a:r>
          </a:p>
          <a:p>
            <a:pPr algn="ctr"/>
            <a:r>
              <a:rPr lang="en-US" sz="600" b="1" dirty="0">
                <a:ln w="0"/>
                <a:solidFill>
                  <a:schemeClr val="tx1"/>
                </a:solidFill>
                <a:effectLst>
                  <a:outerShdw blurRad="38100" dist="19050" dir="2700000" algn="tl" rotWithShape="0">
                    <a:schemeClr val="dk1">
                      <a:alpha val="40000"/>
                    </a:schemeClr>
                  </a:outerShdw>
                </a:effectLst>
              </a:rPr>
              <a:t>ENTRANCE</a:t>
            </a:r>
          </a:p>
        </p:txBody>
      </p:sp>
      <p:sp>
        <p:nvSpPr>
          <p:cNvPr id="99" name="Rectangle 98">
            <a:extLst>
              <a:ext uri="{FF2B5EF4-FFF2-40B4-BE49-F238E27FC236}">
                <a16:creationId xmlns:a16="http://schemas.microsoft.com/office/drawing/2014/main" id="{266BE25A-C069-474F-81F8-4ED575B98755}"/>
              </a:ext>
            </a:extLst>
          </p:cNvPr>
          <p:cNvSpPr/>
          <p:nvPr/>
        </p:nvSpPr>
        <p:spPr>
          <a:xfrm>
            <a:off x="153082" y="1421154"/>
            <a:ext cx="4840513" cy="338554"/>
          </a:xfrm>
          <a:prstGeom prst="rect">
            <a:avLst/>
          </a:prstGeom>
        </p:spPr>
        <p:txBody>
          <a:bodyPr wrap="square">
            <a:spAutoFit/>
          </a:bodyPr>
          <a:lstStyle/>
          <a:p>
            <a:r>
              <a:rPr lang="en-US" sz="1600" dirty="0">
                <a:latin typeface="Calibri Light" panose="020F0302020204030204" pitchFamily="34" charset="0"/>
                <a:ea typeface="Times New Roman" panose="02020603050405020304" pitchFamily="18" charset="0"/>
                <a:cs typeface="Calibri Light" panose="020F0302020204030204" pitchFamily="34" charset="0"/>
              </a:rPr>
              <a:t>Contingency Spend Down VS. Funded off Project</a:t>
            </a:r>
            <a:endParaRPr lang="en-US" sz="1600" dirty="0">
              <a:latin typeface="Calibri Light" panose="020F0302020204030204" pitchFamily="34" charset="0"/>
              <a:cs typeface="Calibri Light" panose="020F0302020204030204" pitchFamily="34" charset="0"/>
            </a:endParaRPr>
          </a:p>
        </p:txBody>
      </p:sp>
      <p:sp>
        <p:nvSpPr>
          <p:cNvPr id="100" name="Rectangle 99">
            <a:extLst>
              <a:ext uri="{FF2B5EF4-FFF2-40B4-BE49-F238E27FC236}">
                <a16:creationId xmlns:a16="http://schemas.microsoft.com/office/drawing/2014/main" id="{A40563E4-0C23-4A67-AB75-C43002B20AB9}"/>
              </a:ext>
            </a:extLst>
          </p:cNvPr>
          <p:cNvSpPr/>
          <p:nvPr/>
        </p:nvSpPr>
        <p:spPr>
          <a:xfrm>
            <a:off x="153081" y="929755"/>
            <a:ext cx="2518228" cy="461665"/>
          </a:xfrm>
          <a:prstGeom prst="rect">
            <a:avLst/>
          </a:prstGeom>
        </p:spPr>
        <p:txBody>
          <a:bodyPr wrap="square">
            <a:spAutoFit/>
          </a:bodyPr>
          <a:lstStyle/>
          <a:p>
            <a:pPr marR="57150">
              <a:spcBef>
                <a:spcPts val="0"/>
              </a:spcBef>
              <a:spcAft>
                <a:spcPts val="0"/>
              </a:spcAft>
            </a:pPr>
            <a:r>
              <a:rPr lang="en-US" b="1" dirty="0">
                <a:latin typeface="Calibri" panose="020F0502020204030204" pitchFamily="34" charset="0"/>
                <a:ea typeface="Times New Roman" panose="02020603050405020304" pitchFamily="18" charset="0"/>
              </a:rPr>
              <a:t>PROJECT SCOPE</a:t>
            </a:r>
            <a:endParaRPr lang="en-US" sz="1800" dirty="0">
              <a:latin typeface="Times New Roman" panose="02020603050405020304" pitchFamily="18" charset="0"/>
              <a:ea typeface="Times New Roman" panose="02020603050405020304" pitchFamily="18" charset="0"/>
            </a:endParaRPr>
          </a:p>
        </p:txBody>
      </p:sp>
      <p:cxnSp>
        <p:nvCxnSpPr>
          <p:cNvPr id="101" name="Straight Connector 100">
            <a:extLst>
              <a:ext uri="{FF2B5EF4-FFF2-40B4-BE49-F238E27FC236}">
                <a16:creationId xmlns:a16="http://schemas.microsoft.com/office/drawing/2014/main" id="{71EC3204-60BC-4574-BFD2-87542D93724E}"/>
              </a:ext>
            </a:extLst>
          </p:cNvPr>
          <p:cNvCxnSpPr>
            <a:cxnSpLocks/>
          </p:cNvCxnSpPr>
          <p:nvPr/>
        </p:nvCxnSpPr>
        <p:spPr>
          <a:xfrm>
            <a:off x="228600" y="1390723"/>
            <a:ext cx="5251450" cy="0"/>
          </a:xfrm>
          <a:prstGeom prst="line">
            <a:avLst/>
          </a:prstGeom>
        </p:spPr>
        <p:style>
          <a:lnRef idx="1">
            <a:schemeClr val="dk1"/>
          </a:lnRef>
          <a:fillRef idx="0">
            <a:schemeClr val="dk1"/>
          </a:fillRef>
          <a:effectRef idx="0">
            <a:schemeClr val="dk1"/>
          </a:effectRef>
          <a:fontRef idx="minor">
            <a:schemeClr val="tx1"/>
          </a:fontRef>
        </p:style>
      </p:cxnSp>
      <p:sp>
        <p:nvSpPr>
          <p:cNvPr id="3" name="Date Placeholder 2">
            <a:extLst>
              <a:ext uri="{FF2B5EF4-FFF2-40B4-BE49-F238E27FC236}">
                <a16:creationId xmlns:a16="http://schemas.microsoft.com/office/drawing/2014/main" id="{882D742D-F238-41E9-B060-7F095A151539}"/>
              </a:ext>
            </a:extLst>
          </p:cNvPr>
          <p:cNvSpPr>
            <a:spLocks noGrp="1"/>
          </p:cNvSpPr>
          <p:nvPr>
            <p:ph type="dt" sz="half" idx="2"/>
          </p:nvPr>
        </p:nvSpPr>
        <p:spPr/>
        <p:txBody>
          <a:bodyPr/>
          <a:lstStyle/>
          <a:p>
            <a:pPr>
              <a:defRPr/>
            </a:pPr>
            <a:fld id="{A63486E6-67E7-4D6B-B1BC-450F2FE7230D}" type="datetime1">
              <a:rPr lang="en-US" smtClean="0"/>
              <a:t>4/1/2021</a:t>
            </a:fld>
            <a:endParaRPr lang="en-US" dirty="0"/>
          </a:p>
        </p:txBody>
      </p:sp>
    </p:spTree>
    <p:extLst>
      <p:ext uri="{BB962C8B-B14F-4D97-AF65-F5344CB8AC3E}">
        <p14:creationId xmlns:p14="http://schemas.microsoft.com/office/powerpoint/2010/main" val="28570284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5FFF5CC5-EC71-4605-9659-CC6A870FC794}" vid="{5D8411A0-59F2-4EE1-A6B9-3B13CF8A2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720C974A16A248B14BFFFD17451575" ma:contentTypeVersion="13" ma:contentTypeDescription="Create a new document." ma:contentTypeScope="" ma:versionID="e7acf23edf022af10e0ca16d90f85579">
  <xsd:schema xmlns:xsd="http://www.w3.org/2001/XMLSchema" xmlns:xs="http://www.w3.org/2001/XMLSchema" xmlns:p="http://schemas.microsoft.com/office/2006/metadata/properties" xmlns:ns3="9992386e-eed5-44db-8fc5-358c7b095365" xmlns:ns4="d701add9-3d9d-48a3-889e-f293906ba4f3" targetNamespace="http://schemas.microsoft.com/office/2006/metadata/properties" ma:root="true" ma:fieldsID="8b31fe32feb193ed60c30442711cc0b5" ns3:_="" ns4:_="">
    <xsd:import namespace="9992386e-eed5-44db-8fc5-358c7b095365"/>
    <xsd:import namespace="d701add9-3d9d-48a3-889e-f293906ba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2386e-eed5-44db-8fc5-358c7b09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01add9-3d9d-48a3-889e-f293906ba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28675-6D00-4AB2-B184-A1332FF6573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25D0D6-BE84-4977-8A3D-7F86E6BA07C0}">
  <ds:schemaRefs>
    <ds:schemaRef ds:uri="http://schemas.microsoft.com/sharepoint/v3/contenttype/forms"/>
  </ds:schemaRefs>
</ds:datastoreItem>
</file>

<file path=customXml/itemProps3.xml><?xml version="1.0" encoding="utf-8"?>
<ds:datastoreItem xmlns:ds="http://schemas.openxmlformats.org/officeDocument/2006/customXml" ds:itemID="{064E8532-8B2C-4BE1-BAEB-93C0832C9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2386e-eed5-44db-8fc5-358c7b095365"/>
    <ds:schemaRef ds:uri="d701add9-3d9d-48a3-889e-f293906ba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Template>
  <TotalTime>9875</TotalTime>
  <Words>1184</Words>
  <Application>Microsoft Office PowerPoint</Application>
  <PresentationFormat>On-screen Show (4:3)</PresentationFormat>
  <Paragraphs>203</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Times New Roman</vt:lpstr>
      <vt:lpstr>Fermilab_PPT_090815</vt:lpstr>
      <vt:lpstr>PowerPoint Presentation</vt:lpstr>
      <vt:lpstr>Scope of the Review</vt:lpstr>
      <vt:lpstr>Agenda</vt:lpstr>
      <vt:lpstr>Charge Questions</vt:lpstr>
      <vt:lpstr>TSIB | Target Systems Integration Building </vt:lpstr>
      <vt:lpstr>PowerPoint Presentation</vt:lpstr>
      <vt:lpstr>PowerPoint Presentation</vt:lpstr>
      <vt:lpstr>PowerPoint Presentation</vt:lpstr>
      <vt:lpstr>PowerPoint Presentation</vt:lpstr>
      <vt:lpstr>Conceptual Development</vt:lpstr>
      <vt:lpstr>High Power Targetry (HPT) R&amp;D is a Critical Need for HEP</vt:lpstr>
      <vt:lpstr>High Power Targetry (HPT) R&amp;D is central to TSIB’s Purpose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Pellemoine</dc:creator>
  <cp:lastModifiedBy>Frederique Pellemoine</cp:lastModifiedBy>
  <cp:revision>5</cp:revision>
  <cp:lastPrinted>2014-01-20T19:40:21Z</cp:lastPrinted>
  <dcterms:created xsi:type="dcterms:W3CDTF">2021-03-10T15:14:38Z</dcterms:created>
  <dcterms:modified xsi:type="dcterms:W3CDTF">2021-04-01T14:15:43Z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0x01010066720C974A16A248B14BFFFD17451575</vt:lpwstr>
  </property>
</Properties>
</file>