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40"/>
  </p:notesMasterIdLst>
  <p:handoutMasterIdLst>
    <p:handoutMasterId r:id="rId41"/>
  </p:handoutMasterIdLst>
  <p:sldIdLst>
    <p:sldId id="294" r:id="rId5"/>
    <p:sldId id="302" r:id="rId6"/>
    <p:sldId id="301" r:id="rId7"/>
    <p:sldId id="303" r:id="rId8"/>
    <p:sldId id="309" r:id="rId9"/>
    <p:sldId id="304" r:id="rId10"/>
    <p:sldId id="310" r:id="rId11"/>
    <p:sldId id="305" r:id="rId12"/>
    <p:sldId id="311" r:id="rId13"/>
    <p:sldId id="328" r:id="rId14"/>
    <p:sldId id="329" r:id="rId15"/>
    <p:sldId id="307" r:id="rId16"/>
    <p:sldId id="317" r:id="rId17"/>
    <p:sldId id="327" r:id="rId18"/>
    <p:sldId id="312" r:id="rId19"/>
    <p:sldId id="320" r:id="rId20"/>
    <p:sldId id="321" r:id="rId21"/>
    <p:sldId id="313" r:id="rId22"/>
    <p:sldId id="322" r:id="rId23"/>
    <p:sldId id="314" r:id="rId24"/>
    <p:sldId id="323" r:id="rId25"/>
    <p:sldId id="332" r:id="rId26"/>
    <p:sldId id="315" r:id="rId27"/>
    <p:sldId id="324" r:id="rId28"/>
    <p:sldId id="326" r:id="rId29"/>
    <p:sldId id="318" r:id="rId30"/>
    <p:sldId id="336" r:id="rId31"/>
    <p:sldId id="316" r:id="rId32"/>
    <p:sldId id="335" r:id="rId33"/>
    <p:sldId id="319" r:id="rId34"/>
    <p:sldId id="330" r:id="rId35"/>
    <p:sldId id="331" r:id="rId36"/>
    <p:sldId id="325" r:id="rId37"/>
    <p:sldId id="333" r:id="rId38"/>
    <p:sldId id="334" r:id="rId39"/>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66FF"/>
    <a:srgbClr val="004C97"/>
    <a:srgbClr val="FF6699"/>
    <a:srgbClr val="50504E"/>
    <a:srgbClr val="4E4E4E"/>
    <a:srgbClr val="404040"/>
    <a:srgbClr val="63666A"/>
    <a:srgbClr val="99D6EA"/>
    <a:srgbClr val="505050"/>
    <a:srgbClr val="A7A8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553111-45FC-4C04-A584-0E021B147D3C}" v="22" dt="2021-03-31T22:38:30.003"/>
    <p1510:client id="{FCDA2AA8-CA8C-456D-86E2-263C213DBD17}" v="142" dt="2021-03-31T18:27:22.97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snapToObjects="1" showGuides="1">
      <p:cViewPr varScale="1">
        <p:scale>
          <a:sx n="88" d="100"/>
          <a:sy n="88" d="100"/>
        </p:scale>
        <p:origin x="1248" y="84"/>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derique Pellemoine" userId="9cd3e5c9-479b-4dcb-a351-aa46ddba92eb" providerId="ADAL" clId="{02553111-45FC-4C04-A584-0E021B147D3C}"/>
    <pc:docChg chg="undo custSel addSld modSld">
      <pc:chgData name="Frederique Pellemoine" userId="9cd3e5c9-479b-4dcb-a351-aa46ddba92eb" providerId="ADAL" clId="{02553111-45FC-4C04-A584-0E021B147D3C}" dt="2021-03-31T22:38:43.867" v="575" actId="20577"/>
      <pc:docMkLst>
        <pc:docMk/>
      </pc:docMkLst>
      <pc:sldChg chg="modSp">
        <pc:chgData name="Frederique Pellemoine" userId="9cd3e5c9-479b-4dcb-a351-aa46ddba92eb" providerId="ADAL" clId="{02553111-45FC-4C04-A584-0E021B147D3C}" dt="2021-03-31T22:32:57.376" v="524" actId="6549"/>
        <pc:sldMkLst>
          <pc:docMk/>
          <pc:sldMk cId="2902589561" sldId="301"/>
        </pc:sldMkLst>
        <pc:spChg chg="mod">
          <ac:chgData name="Frederique Pellemoine" userId="9cd3e5c9-479b-4dcb-a351-aa46ddba92eb" providerId="ADAL" clId="{02553111-45FC-4C04-A584-0E021B147D3C}" dt="2021-03-31T22:32:57.376" v="524" actId="6549"/>
          <ac:spMkLst>
            <pc:docMk/>
            <pc:sldMk cId="2902589561" sldId="301"/>
            <ac:spMk id="2" creationId="{6AC26624-5008-4483-A3B5-A0EE52ECCA1D}"/>
          </ac:spMkLst>
        </pc:spChg>
        <pc:cxnChg chg="mod">
          <ac:chgData name="Frederique Pellemoine" userId="9cd3e5c9-479b-4dcb-a351-aa46ddba92eb" providerId="ADAL" clId="{02553111-45FC-4C04-A584-0E021B147D3C}" dt="2021-03-31T22:09:50.902" v="296" actId="14100"/>
          <ac:cxnSpMkLst>
            <pc:docMk/>
            <pc:sldMk cId="2902589561" sldId="301"/>
            <ac:cxnSpMk id="16" creationId="{B3C7A7B4-7FA2-4D48-A3AD-729BC09ED3F9}"/>
          </ac:cxnSpMkLst>
        </pc:cxnChg>
      </pc:sldChg>
      <pc:sldChg chg="modSp">
        <pc:chgData name="Frederique Pellemoine" userId="9cd3e5c9-479b-4dcb-a351-aa46ddba92eb" providerId="ADAL" clId="{02553111-45FC-4C04-A584-0E021B147D3C}" dt="2021-03-31T18:37:37.675" v="43" actId="6549"/>
        <pc:sldMkLst>
          <pc:docMk/>
          <pc:sldMk cId="924582835" sldId="310"/>
        </pc:sldMkLst>
        <pc:graphicFrameChg chg="modGraphic">
          <ac:chgData name="Frederique Pellemoine" userId="9cd3e5c9-479b-4dcb-a351-aa46ddba92eb" providerId="ADAL" clId="{02553111-45FC-4C04-A584-0E021B147D3C}" dt="2021-03-31T18:37:37.675" v="43" actId="6549"/>
          <ac:graphicFrameMkLst>
            <pc:docMk/>
            <pc:sldMk cId="924582835" sldId="310"/>
            <ac:graphicFrameMk id="7" creationId="{7E577B99-C249-493C-91A5-7A45ECE688E0}"/>
          </ac:graphicFrameMkLst>
        </pc:graphicFrameChg>
      </pc:sldChg>
      <pc:sldChg chg="modSp">
        <pc:chgData name="Frederique Pellemoine" userId="9cd3e5c9-479b-4dcb-a351-aa46ddba92eb" providerId="ADAL" clId="{02553111-45FC-4C04-A584-0E021B147D3C}" dt="2021-03-31T22:29:45.587" v="511" actId="20577"/>
        <pc:sldMkLst>
          <pc:docMk/>
          <pc:sldMk cId="3179242205" sldId="313"/>
        </pc:sldMkLst>
        <pc:spChg chg="mod">
          <ac:chgData name="Frederique Pellemoine" userId="9cd3e5c9-479b-4dcb-a351-aa46ddba92eb" providerId="ADAL" clId="{02553111-45FC-4C04-A584-0E021B147D3C}" dt="2021-03-31T22:29:45.587" v="511" actId="20577"/>
          <ac:spMkLst>
            <pc:docMk/>
            <pc:sldMk cId="3179242205" sldId="313"/>
            <ac:spMk id="2" creationId="{5748B987-7D47-438A-8930-C7F281B5B87C}"/>
          </ac:spMkLst>
        </pc:spChg>
      </pc:sldChg>
      <pc:sldChg chg="modSp">
        <pc:chgData name="Frederique Pellemoine" userId="9cd3e5c9-479b-4dcb-a351-aa46ddba92eb" providerId="ADAL" clId="{02553111-45FC-4C04-A584-0E021B147D3C}" dt="2021-03-31T18:53:45.890" v="196" actId="27636"/>
        <pc:sldMkLst>
          <pc:docMk/>
          <pc:sldMk cId="4009766419" sldId="314"/>
        </pc:sldMkLst>
        <pc:spChg chg="mod">
          <ac:chgData name="Frederique Pellemoine" userId="9cd3e5c9-479b-4dcb-a351-aa46ddba92eb" providerId="ADAL" clId="{02553111-45FC-4C04-A584-0E021B147D3C}" dt="2021-03-31T18:53:45.890" v="196" actId="27636"/>
          <ac:spMkLst>
            <pc:docMk/>
            <pc:sldMk cId="4009766419" sldId="314"/>
            <ac:spMk id="2" creationId="{91CB90FE-6D5D-4F67-A38E-E22DA009D41A}"/>
          </ac:spMkLst>
        </pc:spChg>
      </pc:sldChg>
      <pc:sldChg chg="modSp">
        <pc:chgData name="Frederique Pellemoine" userId="9cd3e5c9-479b-4dcb-a351-aa46ddba92eb" providerId="ADAL" clId="{02553111-45FC-4C04-A584-0E021B147D3C}" dt="2021-03-31T22:32:25.255" v="519" actId="20577"/>
        <pc:sldMkLst>
          <pc:docMk/>
          <pc:sldMk cId="64525634" sldId="315"/>
        </pc:sldMkLst>
        <pc:spChg chg="mod ord">
          <ac:chgData name="Frederique Pellemoine" userId="9cd3e5c9-479b-4dcb-a351-aa46ddba92eb" providerId="ADAL" clId="{02553111-45FC-4C04-A584-0E021B147D3C}" dt="2021-03-31T22:32:25.255" v="519" actId="20577"/>
          <ac:spMkLst>
            <pc:docMk/>
            <pc:sldMk cId="64525634" sldId="315"/>
            <ac:spMk id="2" creationId="{DC534166-30F7-47C7-ACAB-3AE358E3411D}"/>
          </ac:spMkLst>
        </pc:spChg>
        <pc:picChg chg="mod">
          <ac:chgData name="Frederique Pellemoine" userId="9cd3e5c9-479b-4dcb-a351-aa46ddba92eb" providerId="ADAL" clId="{02553111-45FC-4C04-A584-0E021B147D3C}" dt="2021-03-31T18:56:57.191" v="231" actId="1037"/>
          <ac:picMkLst>
            <pc:docMk/>
            <pc:sldMk cId="64525634" sldId="315"/>
            <ac:picMk id="9" creationId="{CA072386-D63D-48AC-91DA-AC445A1FE063}"/>
          </ac:picMkLst>
        </pc:picChg>
      </pc:sldChg>
      <pc:sldChg chg="modSp">
        <pc:chgData name="Frederique Pellemoine" userId="9cd3e5c9-479b-4dcb-a351-aa46ddba92eb" providerId="ADAL" clId="{02553111-45FC-4C04-A584-0E021B147D3C}" dt="2021-03-31T22:15:11.875" v="306" actId="14100"/>
        <pc:sldMkLst>
          <pc:docMk/>
          <pc:sldMk cId="1608979664" sldId="317"/>
        </pc:sldMkLst>
        <pc:spChg chg="mod">
          <ac:chgData name="Frederique Pellemoine" userId="9cd3e5c9-479b-4dcb-a351-aa46ddba92eb" providerId="ADAL" clId="{02553111-45FC-4C04-A584-0E021B147D3C}" dt="2021-03-31T22:15:11.875" v="306" actId="14100"/>
          <ac:spMkLst>
            <pc:docMk/>
            <pc:sldMk cId="1608979664" sldId="317"/>
            <ac:spMk id="28" creationId="{6FC26A0D-1D29-4B3E-A442-6E3FB575F558}"/>
          </ac:spMkLst>
        </pc:spChg>
        <pc:picChg chg="mod modCrop">
          <ac:chgData name="Frederique Pellemoine" userId="9cd3e5c9-479b-4dcb-a351-aa46ddba92eb" providerId="ADAL" clId="{02553111-45FC-4C04-A584-0E021B147D3C}" dt="2021-03-31T19:48:51.175" v="235" actId="732"/>
          <ac:picMkLst>
            <pc:docMk/>
            <pc:sldMk cId="1608979664" sldId="317"/>
            <ac:picMk id="10" creationId="{8FFCA9FA-5A2B-4008-863E-C90521100B35}"/>
          </ac:picMkLst>
        </pc:picChg>
      </pc:sldChg>
      <pc:sldChg chg="modSp">
        <pc:chgData name="Frederique Pellemoine" userId="9cd3e5c9-479b-4dcb-a351-aa46ddba92eb" providerId="ADAL" clId="{02553111-45FC-4C04-A584-0E021B147D3C}" dt="2021-03-31T22:17:36.411" v="333" actId="20577"/>
        <pc:sldMkLst>
          <pc:docMk/>
          <pc:sldMk cId="745636992" sldId="318"/>
        </pc:sldMkLst>
        <pc:spChg chg="mod">
          <ac:chgData name="Frederique Pellemoine" userId="9cd3e5c9-479b-4dcb-a351-aa46ddba92eb" providerId="ADAL" clId="{02553111-45FC-4C04-A584-0E021B147D3C}" dt="2021-03-31T22:17:36.411" v="333" actId="20577"/>
          <ac:spMkLst>
            <pc:docMk/>
            <pc:sldMk cId="745636992" sldId="318"/>
            <ac:spMk id="2" creationId="{E2EE7225-D38E-4EF0-B595-75EBC476CFB4}"/>
          </ac:spMkLst>
        </pc:spChg>
      </pc:sldChg>
      <pc:sldChg chg="modSp">
        <pc:chgData name="Frederique Pellemoine" userId="9cd3e5c9-479b-4dcb-a351-aa46ddba92eb" providerId="ADAL" clId="{02553111-45FC-4C04-A584-0E021B147D3C}" dt="2021-03-31T22:20:48.480" v="367" actId="20577"/>
        <pc:sldMkLst>
          <pc:docMk/>
          <pc:sldMk cId="886983705" sldId="320"/>
        </pc:sldMkLst>
        <pc:spChg chg="mod ord">
          <ac:chgData name="Frederique Pellemoine" userId="9cd3e5c9-479b-4dcb-a351-aa46ddba92eb" providerId="ADAL" clId="{02553111-45FC-4C04-A584-0E021B147D3C}" dt="2021-03-31T22:20:48.480" v="367" actId="20577"/>
          <ac:spMkLst>
            <pc:docMk/>
            <pc:sldMk cId="886983705" sldId="320"/>
            <ac:spMk id="2" creationId="{53ED478F-0F6B-4298-89CA-3F65F0748C59}"/>
          </ac:spMkLst>
        </pc:spChg>
        <pc:spChg chg="mod">
          <ac:chgData name="Frederique Pellemoine" userId="9cd3e5c9-479b-4dcb-a351-aa46ddba92eb" providerId="ADAL" clId="{02553111-45FC-4C04-A584-0E021B147D3C}" dt="2021-03-31T22:19:42.995" v="334" actId="20577"/>
          <ac:spMkLst>
            <pc:docMk/>
            <pc:sldMk cId="886983705" sldId="320"/>
            <ac:spMk id="3" creationId="{BCEBF060-8E86-4929-9E02-60BDA8258938}"/>
          </ac:spMkLst>
        </pc:spChg>
        <pc:spChg chg="mod">
          <ac:chgData name="Frederique Pellemoine" userId="9cd3e5c9-479b-4dcb-a351-aa46ddba92eb" providerId="ADAL" clId="{02553111-45FC-4C04-A584-0E021B147D3C}" dt="2021-03-31T18:47:42.969" v="157" actId="1038"/>
          <ac:spMkLst>
            <pc:docMk/>
            <pc:sldMk cId="886983705" sldId="320"/>
            <ac:spMk id="9" creationId="{39E68BF0-2F55-43C2-ABCD-F1DF1ED8417D}"/>
          </ac:spMkLst>
        </pc:spChg>
        <pc:spChg chg="mod">
          <ac:chgData name="Frederique Pellemoine" userId="9cd3e5c9-479b-4dcb-a351-aa46ddba92eb" providerId="ADAL" clId="{02553111-45FC-4C04-A584-0E021B147D3C}" dt="2021-03-31T18:47:42.969" v="157" actId="1038"/>
          <ac:spMkLst>
            <pc:docMk/>
            <pc:sldMk cId="886983705" sldId="320"/>
            <ac:spMk id="10" creationId="{7516A236-0050-4A4A-A4A1-0B8A1DDEEC65}"/>
          </ac:spMkLst>
        </pc:spChg>
        <pc:picChg chg="mod">
          <ac:chgData name="Frederique Pellemoine" userId="9cd3e5c9-479b-4dcb-a351-aa46ddba92eb" providerId="ADAL" clId="{02553111-45FC-4C04-A584-0E021B147D3C}" dt="2021-03-31T18:47:42.969" v="157" actId="1038"/>
          <ac:picMkLst>
            <pc:docMk/>
            <pc:sldMk cId="886983705" sldId="320"/>
            <ac:picMk id="8" creationId="{458EAB8B-B353-439C-9510-D1C3B5101B4B}"/>
          </ac:picMkLst>
        </pc:picChg>
      </pc:sldChg>
      <pc:sldChg chg="modSp">
        <pc:chgData name="Frederique Pellemoine" userId="9cd3e5c9-479b-4dcb-a351-aa46ddba92eb" providerId="ADAL" clId="{02553111-45FC-4C04-A584-0E021B147D3C}" dt="2021-03-31T22:20:58.783" v="368" actId="20577"/>
        <pc:sldMkLst>
          <pc:docMk/>
          <pc:sldMk cId="1948374606" sldId="321"/>
        </pc:sldMkLst>
        <pc:spChg chg="mod ord">
          <ac:chgData name="Frederique Pellemoine" userId="9cd3e5c9-479b-4dcb-a351-aa46ddba92eb" providerId="ADAL" clId="{02553111-45FC-4C04-A584-0E021B147D3C}" dt="2021-03-31T22:14:46.285" v="305" actId="166"/>
          <ac:spMkLst>
            <pc:docMk/>
            <pc:sldMk cId="1948374606" sldId="321"/>
            <ac:spMk id="2" creationId="{53ED478F-0F6B-4298-89CA-3F65F0748C59}"/>
          </ac:spMkLst>
        </pc:spChg>
        <pc:spChg chg="mod">
          <ac:chgData name="Frederique Pellemoine" userId="9cd3e5c9-479b-4dcb-a351-aa46ddba92eb" providerId="ADAL" clId="{02553111-45FC-4C04-A584-0E021B147D3C}" dt="2021-03-31T22:20:58.783" v="368" actId="20577"/>
          <ac:spMkLst>
            <pc:docMk/>
            <pc:sldMk cId="1948374606" sldId="321"/>
            <ac:spMk id="3" creationId="{BCEBF060-8E86-4929-9E02-60BDA8258938}"/>
          </ac:spMkLst>
        </pc:spChg>
        <pc:spChg chg="mod">
          <ac:chgData name="Frederique Pellemoine" userId="9cd3e5c9-479b-4dcb-a351-aa46ddba92eb" providerId="ADAL" clId="{02553111-45FC-4C04-A584-0E021B147D3C}" dt="2021-03-31T22:14:24.519" v="299" actId="1036"/>
          <ac:spMkLst>
            <pc:docMk/>
            <pc:sldMk cId="1948374606" sldId="321"/>
            <ac:spMk id="9" creationId="{0EC1F48A-4581-4BAA-94A1-ADB1BA124981}"/>
          </ac:spMkLst>
        </pc:spChg>
        <pc:spChg chg="mod">
          <ac:chgData name="Frederique Pellemoine" userId="9cd3e5c9-479b-4dcb-a351-aa46ddba92eb" providerId="ADAL" clId="{02553111-45FC-4C04-A584-0E021B147D3C}" dt="2021-03-31T22:14:24.519" v="299" actId="1036"/>
          <ac:spMkLst>
            <pc:docMk/>
            <pc:sldMk cId="1948374606" sldId="321"/>
            <ac:spMk id="10" creationId="{EF45BE17-2B03-4193-AD11-5911F648016C}"/>
          </ac:spMkLst>
        </pc:spChg>
        <pc:picChg chg="mod">
          <ac:chgData name="Frederique Pellemoine" userId="9cd3e5c9-479b-4dcb-a351-aa46ddba92eb" providerId="ADAL" clId="{02553111-45FC-4C04-A584-0E021B147D3C}" dt="2021-03-31T22:14:24.519" v="299" actId="1036"/>
          <ac:picMkLst>
            <pc:docMk/>
            <pc:sldMk cId="1948374606" sldId="321"/>
            <ac:picMk id="8" creationId="{DCB832F8-C724-4C8D-ACCA-AB65490A8401}"/>
          </ac:picMkLst>
        </pc:picChg>
      </pc:sldChg>
      <pc:sldChg chg="modSp">
        <pc:chgData name="Frederique Pellemoine" userId="9cd3e5c9-479b-4dcb-a351-aa46ddba92eb" providerId="ADAL" clId="{02553111-45FC-4C04-A584-0E021B147D3C}" dt="2021-03-31T22:30:44.780" v="513" actId="20577"/>
        <pc:sldMkLst>
          <pc:docMk/>
          <pc:sldMk cId="727378063" sldId="322"/>
        </pc:sldMkLst>
        <pc:spChg chg="mod ord">
          <ac:chgData name="Frederique Pellemoine" userId="9cd3e5c9-479b-4dcb-a351-aa46ddba92eb" providerId="ADAL" clId="{02553111-45FC-4C04-A584-0E021B147D3C}" dt="2021-03-31T22:30:44.780" v="513" actId="20577"/>
          <ac:spMkLst>
            <pc:docMk/>
            <pc:sldMk cId="727378063" sldId="322"/>
            <ac:spMk id="2" creationId="{5748B987-7D47-438A-8930-C7F281B5B87C}"/>
          </ac:spMkLst>
        </pc:spChg>
        <pc:spChg chg="mod">
          <ac:chgData name="Frederique Pellemoine" userId="9cd3e5c9-479b-4dcb-a351-aa46ddba92eb" providerId="ADAL" clId="{02553111-45FC-4C04-A584-0E021B147D3C}" dt="2021-03-31T22:21:15.884" v="369" actId="20577"/>
          <ac:spMkLst>
            <pc:docMk/>
            <pc:sldMk cId="727378063" sldId="322"/>
            <ac:spMk id="3" creationId="{F258D75E-7D3D-4C99-93A3-14D20BCDBFDD}"/>
          </ac:spMkLst>
        </pc:spChg>
      </pc:sldChg>
      <pc:sldChg chg="modSp">
        <pc:chgData name="Frederique Pellemoine" userId="9cd3e5c9-479b-4dcb-a351-aa46ddba92eb" providerId="ADAL" clId="{02553111-45FC-4C04-A584-0E021B147D3C}" dt="2021-03-31T22:30:37.429" v="512" actId="20577"/>
        <pc:sldMkLst>
          <pc:docMk/>
          <pc:sldMk cId="2980621226" sldId="323"/>
        </pc:sldMkLst>
        <pc:spChg chg="mod ord">
          <ac:chgData name="Frederique Pellemoine" userId="9cd3e5c9-479b-4dcb-a351-aa46ddba92eb" providerId="ADAL" clId="{02553111-45FC-4C04-A584-0E021B147D3C}" dt="2021-03-31T22:30:37.429" v="512" actId="20577"/>
          <ac:spMkLst>
            <pc:docMk/>
            <pc:sldMk cId="2980621226" sldId="323"/>
            <ac:spMk id="2" creationId="{B9B98CE6-682C-4ACB-85D2-883EAF53A43B}"/>
          </ac:spMkLst>
        </pc:spChg>
        <pc:spChg chg="mod">
          <ac:chgData name="Frederique Pellemoine" userId="9cd3e5c9-479b-4dcb-a351-aa46ddba92eb" providerId="ADAL" clId="{02553111-45FC-4C04-A584-0E021B147D3C}" dt="2021-03-31T22:24:39.040" v="480" actId="20577"/>
          <ac:spMkLst>
            <pc:docMk/>
            <pc:sldMk cId="2980621226" sldId="323"/>
            <ac:spMk id="3" creationId="{EEB06859-41E3-4BBF-A45C-DBF8E7507071}"/>
          </ac:spMkLst>
        </pc:spChg>
        <pc:spChg chg="mod">
          <ac:chgData name="Frederique Pellemoine" userId="9cd3e5c9-479b-4dcb-a351-aa46ddba92eb" providerId="ADAL" clId="{02553111-45FC-4C04-A584-0E021B147D3C}" dt="2021-03-31T18:55:42.465" v="224" actId="1038"/>
          <ac:spMkLst>
            <pc:docMk/>
            <pc:sldMk cId="2980621226" sldId="323"/>
            <ac:spMk id="9" creationId="{08CD9843-E064-4B0A-8C36-380941D02101}"/>
          </ac:spMkLst>
        </pc:spChg>
        <pc:spChg chg="mod">
          <ac:chgData name="Frederique Pellemoine" userId="9cd3e5c9-479b-4dcb-a351-aa46ddba92eb" providerId="ADAL" clId="{02553111-45FC-4C04-A584-0E021B147D3C}" dt="2021-03-31T18:55:42.465" v="224" actId="1038"/>
          <ac:spMkLst>
            <pc:docMk/>
            <pc:sldMk cId="2980621226" sldId="323"/>
            <ac:spMk id="10" creationId="{DC1DDD3B-2980-4ABF-9152-1BEB6DB79ABD}"/>
          </ac:spMkLst>
        </pc:spChg>
        <pc:picChg chg="mod">
          <ac:chgData name="Frederique Pellemoine" userId="9cd3e5c9-479b-4dcb-a351-aa46ddba92eb" providerId="ADAL" clId="{02553111-45FC-4C04-A584-0E021B147D3C}" dt="2021-03-31T18:55:42.465" v="224" actId="1038"/>
          <ac:picMkLst>
            <pc:docMk/>
            <pc:sldMk cId="2980621226" sldId="323"/>
            <ac:picMk id="8" creationId="{BA1502AD-F08D-4280-AEAD-CCB4291902E8}"/>
          </ac:picMkLst>
        </pc:picChg>
      </pc:sldChg>
      <pc:sldChg chg="modSp">
        <pc:chgData name="Frederique Pellemoine" userId="9cd3e5c9-479b-4dcb-a351-aa46ddba92eb" providerId="ADAL" clId="{02553111-45FC-4C04-A584-0E021B147D3C}" dt="2021-03-31T22:33:27.551" v="525" actId="20577"/>
        <pc:sldMkLst>
          <pc:docMk/>
          <pc:sldMk cId="2067648080" sldId="324"/>
        </pc:sldMkLst>
        <pc:spChg chg="mod">
          <ac:chgData name="Frederique Pellemoine" userId="9cd3e5c9-479b-4dcb-a351-aa46ddba92eb" providerId="ADAL" clId="{02553111-45FC-4C04-A584-0E021B147D3C}" dt="2021-03-31T22:33:27.551" v="525" actId="20577"/>
          <ac:spMkLst>
            <pc:docMk/>
            <pc:sldMk cId="2067648080" sldId="324"/>
            <ac:spMk id="3" creationId="{BDBB0EB8-640C-4C76-AFD5-7CA23AB8A506}"/>
          </ac:spMkLst>
        </pc:spChg>
      </pc:sldChg>
      <pc:sldChg chg="modSp">
        <pc:chgData name="Frederique Pellemoine" userId="9cd3e5c9-479b-4dcb-a351-aa46ddba92eb" providerId="ADAL" clId="{02553111-45FC-4C04-A584-0E021B147D3C}" dt="2021-03-31T22:33:43.804" v="527" actId="20577"/>
        <pc:sldMkLst>
          <pc:docMk/>
          <pc:sldMk cId="2056293282" sldId="326"/>
        </pc:sldMkLst>
        <pc:spChg chg="mod">
          <ac:chgData name="Frederique Pellemoine" userId="9cd3e5c9-479b-4dcb-a351-aa46ddba92eb" providerId="ADAL" clId="{02553111-45FC-4C04-A584-0E021B147D3C}" dt="2021-03-31T22:33:43.804" v="527" actId="20577"/>
          <ac:spMkLst>
            <pc:docMk/>
            <pc:sldMk cId="2056293282" sldId="326"/>
            <ac:spMk id="3" creationId="{AB2C636F-23B4-4891-A86E-224752177A82}"/>
          </ac:spMkLst>
        </pc:spChg>
      </pc:sldChg>
      <pc:sldChg chg="modSp">
        <pc:chgData name="Frederique Pellemoine" userId="9cd3e5c9-479b-4dcb-a351-aa46ddba92eb" providerId="ADAL" clId="{02553111-45FC-4C04-A584-0E021B147D3C}" dt="2021-03-31T21:37:54.674" v="273" actId="20577"/>
        <pc:sldMkLst>
          <pc:docMk/>
          <pc:sldMk cId="283263672" sldId="328"/>
        </pc:sldMkLst>
        <pc:spChg chg="mod">
          <ac:chgData name="Frederique Pellemoine" userId="9cd3e5c9-479b-4dcb-a351-aa46ddba92eb" providerId="ADAL" clId="{02553111-45FC-4C04-A584-0E021B147D3C}" dt="2021-03-31T21:37:54.674" v="273" actId="20577"/>
          <ac:spMkLst>
            <pc:docMk/>
            <pc:sldMk cId="283263672" sldId="328"/>
            <ac:spMk id="3" creationId="{BCE337A0-8F27-4DDC-86FB-3A3C338C6923}"/>
          </ac:spMkLst>
        </pc:spChg>
      </pc:sldChg>
      <pc:sldChg chg="delSp modSp">
        <pc:chgData name="Frederique Pellemoine" userId="9cd3e5c9-479b-4dcb-a351-aa46ddba92eb" providerId="ADAL" clId="{02553111-45FC-4C04-A584-0E021B147D3C}" dt="2021-03-31T21:43:25.280" v="292" actId="14100"/>
        <pc:sldMkLst>
          <pc:docMk/>
          <pc:sldMk cId="1057123895" sldId="329"/>
        </pc:sldMkLst>
        <pc:spChg chg="del">
          <ac:chgData name="Frederique Pellemoine" userId="9cd3e5c9-479b-4dcb-a351-aa46ddba92eb" providerId="ADAL" clId="{02553111-45FC-4C04-A584-0E021B147D3C}" dt="2021-03-31T21:42:37.792" v="276" actId="478"/>
          <ac:spMkLst>
            <pc:docMk/>
            <pc:sldMk cId="1057123895" sldId="329"/>
            <ac:spMk id="2" creationId="{2BCCC3F6-786D-49B0-988E-7220509AF62B}"/>
          </ac:spMkLst>
        </pc:spChg>
        <pc:spChg chg="mod">
          <ac:chgData name="Frederique Pellemoine" userId="9cd3e5c9-479b-4dcb-a351-aa46ddba92eb" providerId="ADAL" clId="{02553111-45FC-4C04-A584-0E021B147D3C}" dt="2021-03-31T21:37:39.366" v="265" actId="20577"/>
          <ac:spMkLst>
            <pc:docMk/>
            <pc:sldMk cId="1057123895" sldId="329"/>
            <ac:spMk id="3" creationId="{7E99FCA8-996E-4046-AE4E-62CF8EC39D78}"/>
          </ac:spMkLst>
        </pc:spChg>
        <pc:spChg chg="mod">
          <ac:chgData name="Frederique Pellemoine" userId="9cd3e5c9-479b-4dcb-a351-aa46ddba92eb" providerId="ADAL" clId="{02553111-45FC-4C04-A584-0E021B147D3C}" dt="2021-03-31T21:43:06.483" v="287" actId="14100"/>
          <ac:spMkLst>
            <pc:docMk/>
            <pc:sldMk cId="1057123895" sldId="329"/>
            <ac:spMk id="10" creationId="{C05C6371-D87A-436E-9C22-349282EAC654}"/>
          </ac:spMkLst>
        </pc:spChg>
        <pc:spChg chg="mod">
          <ac:chgData name="Frederique Pellemoine" userId="9cd3e5c9-479b-4dcb-a351-aa46ddba92eb" providerId="ADAL" clId="{02553111-45FC-4C04-A584-0E021B147D3C}" dt="2021-03-31T21:42:53.398" v="282" actId="14100"/>
          <ac:spMkLst>
            <pc:docMk/>
            <pc:sldMk cId="1057123895" sldId="329"/>
            <ac:spMk id="11" creationId="{320D7C02-5903-4FC1-8252-9D4E2CA37058}"/>
          </ac:spMkLst>
        </pc:spChg>
        <pc:spChg chg="mod">
          <ac:chgData name="Frederique Pellemoine" userId="9cd3e5c9-479b-4dcb-a351-aa46ddba92eb" providerId="ADAL" clId="{02553111-45FC-4C04-A584-0E021B147D3C}" dt="2021-03-31T21:43:18.943" v="290" actId="1076"/>
          <ac:spMkLst>
            <pc:docMk/>
            <pc:sldMk cId="1057123895" sldId="329"/>
            <ac:spMk id="12" creationId="{CFC9D63C-3AD4-4D29-AD45-B0D431BF2FAE}"/>
          </ac:spMkLst>
        </pc:spChg>
        <pc:spChg chg="mod">
          <ac:chgData name="Frederique Pellemoine" userId="9cd3e5c9-479b-4dcb-a351-aa46ddba92eb" providerId="ADAL" clId="{02553111-45FC-4C04-A584-0E021B147D3C}" dt="2021-03-31T21:43:21.452" v="291" actId="1076"/>
          <ac:spMkLst>
            <pc:docMk/>
            <pc:sldMk cId="1057123895" sldId="329"/>
            <ac:spMk id="13" creationId="{D6C9EE06-EBA6-4E35-9FF8-DF9B58AF986D}"/>
          </ac:spMkLst>
        </pc:spChg>
        <pc:picChg chg="mod">
          <ac:chgData name="Frederique Pellemoine" userId="9cd3e5c9-479b-4dcb-a351-aa46ddba92eb" providerId="ADAL" clId="{02553111-45FC-4C04-A584-0E021B147D3C}" dt="2021-03-31T21:42:25.890" v="274" actId="14100"/>
          <ac:picMkLst>
            <pc:docMk/>
            <pc:sldMk cId="1057123895" sldId="329"/>
            <ac:picMk id="7" creationId="{78528571-68F6-4ECA-9216-B1006871C68C}"/>
          </ac:picMkLst>
        </pc:picChg>
        <pc:picChg chg="mod">
          <ac:chgData name="Frederique Pellemoine" userId="9cd3e5c9-479b-4dcb-a351-aa46ddba92eb" providerId="ADAL" clId="{02553111-45FC-4C04-A584-0E021B147D3C}" dt="2021-03-31T21:43:00.897" v="285" actId="1076"/>
          <ac:picMkLst>
            <pc:docMk/>
            <pc:sldMk cId="1057123895" sldId="329"/>
            <ac:picMk id="8" creationId="{F4FA7F99-C858-429C-B1F9-3B41BD1AF6D2}"/>
          </ac:picMkLst>
        </pc:picChg>
        <pc:picChg chg="mod">
          <ac:chgData name="Frederique Pellemoine" userId="9cd3e5c9-479b-4dcb-a351-aa46ddba92eb" providerId="ADAL" clId="{02553111-45FC-4C04-A584-0E021B147D3C}" dt="2021-03-31T21:43:15.468" v="289" actId="1076"/>
          <ac:picMkLst>
            <pc:docMk/>
            <pc:sldMk cId="1057123895" sldId="329"/>
            <ac:picMk id="9" creationId="{1A62ED3B-2368-4487-9005-197B4B3EA50B}"/>
          </ac:picMkLst>
        </pc:picChg>
        <pc:cxnChg chg="mod">
          <ac:chgData name="Frederique Pellemoine" userId="9cd3e5c9-479b-4dcb-a351-aa46ddba92eb" providerId="ADAL" clId="{02553111-45FC-4C04-A584-0E021B147D3C}" dt="2021-03-31T21:43:25.280" v="292" actId="14100"/>
          <ac:cxnSpMkLst>
            <pc:docMk/>
            <pc:sldMk cId="1057123895" sldId="329"/>
            <ac:cxnSpMk id="18" creationId="{A38C5769-1BEA-4A00-8E6E-0BC03D28A81F}"/>
          </ac:cxnSpMkLst>
        </pc:cxnChg>
      </pc:sldChg>
      <pc:sldChg chg="modSp">
        <pc:chgData name="Frederique Pellemoine" userId="9cd3e5c9-479b-4dcb-a351-aa46ddba92eb" providerId="ADAL" clId="{02553111-45FC-4C04-A584-0E021B147D3C}" dt="2021-03-31T22:33:31.192" v="526" actId="20577"/>
        <pc:sldMkLst>
          <pc:docMk/>
          <pc:sldMk cId="229875520" sldId="332"/>
        </pc:sldMkLst>
        <pc:spChg chg="mod">
          <ac:chgData name="Frederique Pellemoine" userId="9cd3e5c9-479b-4dcb-a351-aa46ddba92eb" providerId="ADAL" clId="{02553111-45FC-4C04-A584-0E021B147D3C}" dt="2021-03-31T22:33:31.192" v="526" actId="20577"/>
          <ac:spMkLst>
            <pc:docMk/>
            <pc:sldMk cId="229875520" sldId="332"/>
            <ac:spMk id="3" creationId="{CED8E422-2973-4E3E-9F2A-0BA020442F32}"/>
          </ac:spMkLst>
        </pc:spChg>
      </pc:sldChg>
      <pc:sldChg chg="modSp add">
        <pc:chgData name="Frederique Pellemoine" userId="9cd3e5c9-479b-4dcb-a351-aa46ddba92eb" providerId="ADAL" clId="{02553111-45FC-4C04-A584-0E021B147D3C}" dt="2021-03-31T22:38:43.867" v="575" actId="20577"/>
        <pc:sldMkLst>
          <pc:docMk/>
          <pc:sldMk cId="4157408828" sldId="336"/>
        </pc:sldMkLst>
        <pc:spChg chg="mod">
          <ac:chgData name="Frederique Pellemoine" userId="9cd3e5c9-479b-4dcb-a351-aa46ddba92eb" providerId="ADAL" clId="{02553111-45FC-4C04-A584-0E021B147D3C}" dt="2021-03-31T22:38:43.867" v="575" actId="20577"/>
          <ac:spMkLst>
            <pc:docMk/>
            <pc:sldMk cId="4157408828" sldId="336"/>
            <ac:spMk id="2" creationId="{4CF4E395-1C75-43B5-9235-40C6F832EC30}"/>
          </ac:spMkLst>
        </pc:spChg>
        <pc:spChg chg="mod">
          <ac:chgData name="Frederique Pellemoine" userId="9cd3e5c9-479b-4dcb-a351-aa46ddba92eb" providerId="ADAL" clId="{02553111-45FC-4C04-A584-0E021B147D3C}" dt="2021-03-31T22:34:54.624" v="555" actId="6549"/>
          <ac:spMkLst>
            <pc:docMk/>
            <pc:sldMk cId="4157408828" sldId="336"/>
            <ac:spMk id="3" creationId="{C9A5E8B1-CF9A-42F2-A94B-7FA4E0581136}"/>
          </ac:spMkLst>
        </pc:spChg>
      </pc:sldChg>
    </pc:docChg>
  </pc:docChgLst>
  <pc:docChgLst>
    <pc:chgData name="Frederique Pellemoine" userId="9cd3e5c9-479b-4dcb-a351-aa46ddba92eb" providerId="ADAL" clId="{FCDA2AA8-CA8C-456D-86E2-263C213DBD17}"/>
    <pc:docChg chg="undo custSel addSld delSld modSld sldOrd">
      <pc:chgData name="Frederique Pellemoine" userId="9cd3e5c9-479b-4dcb-a351-aa46ddba92eb" providerId="ADAL" clId="{FCDA2AA8-CA8C-456D-86E2-263C213DBD17}" dt="2021-03-31T18:26:45.605" v="2941" actId="1036"/>
      <pc:docMkLst>
        <pc:docMk/>
      </pc:docMkLst>
      <pc:sldChg chg="modSp">
        <pc:chgData name="Frederique Pellemoine" userId="9cd3e5c9-479b-4dcb-a351-aa46ddba92eb" providerId="ADAL" clId="{FCDA2AA8-CA8C-456D-86E2-263C213DBD17}" dt="2021-03-31T03:31:38.224" v="340" actId="20578"/>
        <pc:sldMkLst>
          <pc:docMk/>
          <pc:sldMk cId="3586072487" sldId="302"/>
        </pc:sldMkLst>
        <pc:spChg chg="mod">
          <ac:chgData name="Frederique Pellemoine" userId="9cd3e5c9-479b-4dcb-a351-aa46ddba92eb" providerId="ADAL" clId="{FCDA2AA8-CA8C-456D-86E2-263C213DBD17}" dt="2021-03-31T03:31:38.224" v="340" actId="20578"/>
          <ac:spMkLst>
            <pc:docMk/>
            <pc:sldMk cId="3586072487" sldId="302"/>
            <ac:spMk id="2" creationId="{EC24B859-BC58-4D8A-AE38-47E6E399B4C5}"/>
          </ac:spMkLst>
        </pc:spChg>
      </pc:sldChg>
      <pc:sldChg chg="modSp">
        <pc:chgData name="Frederique Pellemoine" userId="9cd3e5c9-479b-4dcb-a351-aa46ddba92eb" providerId="ADAL" clId="{FCDA2AA8-CA8C-456D-86E2-263C213DBD17}" dt="2021-03-30T23:31:06.794" v="45" actId="20578"/>
        <pc:sldMkLst>
          <pc:docMk/>
          <pc:sldMk cId="2709158602" sldId="303"/>
        </pc:sldMkLst>
        <pc:spChg chg="mod">
          <ac:chgData name="Frederique Pellemoine" userId="9cd3e5c9-479b-4dcb-a351-aa46ddba92eb" providerId="ADAL" clId="{FCDA2AA8-CA8C-456D-86E2-263C213DBD17}" dt="2021-03-30T23:31:06.794" v="45" actId="20578"/>
          <ac:spMkLst>
            <pc:docMk/>
            <pc:sldMk cId="2709158602" sldId="303"/>
            <ac:spMk id="2" creationId="{742FC1EF-8267-4DC8-987F-C520E1C718DF}"/>
          </ac:spMkLst>
        </pc:spChg>
      </pc:sldChg>
      <pc:sldChg chg="modSp">
        <pc:chgData name="Frederique Pellemoine" userId="9cd3e5c9-479b-4dcb-a351-aa46ddba92eb" providerId="ADAL" clId="{FCDA2AA8-CA8C-456D-86E2-263C213DBD17}" dt="2021-03-31T03:21:41.519" v="236" actId="20577"/>
        <pc:sldMkLst>
          <pc:docMk/>
          <pc:sldMk cId="319905393" sldId="304"/>
        </pc:sldMkLst>
        <pc:spChg chg="mod">
          <ac:chgData name="Frederique Pellemoine" userId="9cd3e5c9-479b-4dcb-a351-aa46ddba92eb" providerId="ADAL" clId="{FCDA2AA8-CA8C-456D-86E2-263C213DBD17}" dt="2021-03-31T03:21:41.519" v="236" actId="20577"/>
          <ac:spMkLst>
            <pc:docMk/>
            <pc:sldMk cId="319905393" sldId="304"/>
            <ac:spMk id="2" creationId="{742FC1EF-8267-4DC8-987F-C520E1C718DF}"/>
          </ac:spMkLst>
        </pc:spChg>
        <pc:spChg chg="mod">
          <ac:chgData name="Frederique Pellemoine" userId="9cd3e5c9-479b-4dcb-a351-aa46ddba92eb" providerId="ADAL" clId="{FCDA2AA8-CA8C-456D-86E2-263C213DBD17}" dt="2021-03-30T23:39:09.430" v="159" actId="1076"/>
          <ac:spMkLst>
            <pc:docMk/>
            <pc:sldMk cId="319905393" sldId="304"/>
            <ac:spMk id="8" creationId="{7AC50B32-6E6F-4216-B24B-796F2F1B4722}"/>
          </ac:spMkLst>
        </pc:spChg>
        <pc:picChg chg="mod">
          <ac:chgData name="Frederique Pellemoine" userId="9cd3e5c9-479b-4dcb-a351-aa46ddba92eb" providerId="ADAL" clId="{FCDA2AA8-CA8C-456D-86E2-263C213DBD17}" dt="2021-03-30T23:39:03.938" v="157" actId="1076"/>
          <ac:picMkLst>
            <pc:docMk/>
            <pc:sldMk cId="319905393" sldId="304"/>
            <ac:picMk id="7" creationId="{26E93924-6FEC-4095-B1F1-8FE0577DEA7F}"/>
          </ac:picMkLst>
        </pc:picChg>
      </pc:sldChg>
      <pc:sldChg chg="modSp">
        <pc:chgData name="Frederique Pellemoine" userId="9cd3e5c9-479b-4dcb-a351-aa46ddba92eb" providerId="ADAL" clId="{FCDA2AA8-CA8C-456D-86E2-263C213DBD17}" dt="2021-03-31T03:25:11.021" v="273" actId="20577"/>
        <pc:sldMkLst>
          <pc:docMk/>
          <pc:sldMk cId="1824073534" sldId="305"/>
        </pc:sldMkLst>
        <pc:spChg chg="mod">
          <ac:chgData name="Frederique Pellemoine" userId="9cd3e5c9-479b-4dcb-a351-aa46ddba92eb" providerId="ADAL" clId="{FCDA2AA8-CA8C-456D-86E2-263C213DBD17}" dt="2021-03-31T03:25:11.021" v="273" actId="20577"/>
          <ac:spMkLst>
            <pc:docMk/>
            <pc:sldMk cId="1824073534" sldId="305"/>
            <ac:spMk id="2" creationId="{742FC1EF-8267-4DC8-987F-C520E1C718DF}"/>
          </ac:spMkLst>
        </pc:spChg>
        <pc:spChg chg="mod">
          <ac:chgData name="Frederique Pellemoine" userId="9cd3e5c9-479b-4dcb-a351-aa46ddba92eb" providerId="ADAL" clId="{FCDA2AA8-CA8C-456D-86E2-263C213DBD17}" dt="2021-03-31T03:24:05.455" v="269" actId="1076"/>
          <ac:spMkLst>
            <pc:docMk/>
            <pc:sldMk cId="1824073534" sldId="305"/>
            <ac:spMk id="8" creationId="{4BEA8161-05B8-442A-8489-9EEFD1FEE456}"/>
          </ac:spMkLst>
        </pc:spChg>
      </pc:sldChg>
      <pc:sldChg chg="del">
        <pc:chgData name="Frederique Pellemoine" userId="9cd3e5c9-479b-4dcb-a351-aa46ddba92eb" providerId="ADAL" clId="{FCDA2AA8-CA8C-456D-86E2-263C213DBD17}" dt="2021-03-31T03:38:09.923" v="442" actId="2696"/>
        <pc:sldMkLst>
          <pc:docMk/>
          <pc:sldMk cId="506464292" sldId="306"/>
        </pc:sldMkLst>
      </pc:sldChg>
      <pc:sldChg chg="modSp">
        <pc:chgData name="Frederique Pellemoine" userId="9cd3e5c9-479b-4dcb-a351-aa46ddba92eb" providerId="ADAL" clId="{FCDA2AA8-CA8C-456D-86E2-263C213DBD17}" dt="2021-03-31T03:33:55.949" v="352" actId="20577"/>
        <pc:sldMkLst>
          <pc:docMk/>
          <pc:sldMk cId="2624898524" sldId="307"/>
        </pc:sldMkLst>
        <pc:spChg chg="mod">
          <ac:chgData name="Frederique Pellemoine" userId="9cd3e5c9-479b-4dcb-a351-aa46ddba92eb" providerId="ADAL" clId="{FCDA2AA8-CA8C-456D-86E2-263C213DBD17}" dt="2021-03-31T03:33:55.949" v="352" actId="20577"/>
          <ac:spMkLst>
            <pc:docMk/>
            <pc:sldMk cId="2624898524" sldId="307"/>
            <ac:spMk id="2" creationId="{742FC1EF-8267-4DC8-987F-C520E1C718DF}"/>
          </ac:spMkLst>
        </pc:spChg>
      </pc:sldChg>
      <pc:sldChg chg="modSp add del ord">
        <pc:chgData name="Frederique Pellemoine" userId="9cd3e5c9-479b-4dcb-a351-aa46ddba92eb" providerId="ADAL" clId="{FCDA2AA8-CA8C-456D-86E2-263C213DBD17}" dt="2021-03-31T04:24:38.653" v="760" actId="2696"/>
        <pc:sldMkLst>
          <pc:docMk/>
          <pc:sldMk cId="57916808" sldId="308"/>
        </pc:sldMkLst>
        <pc:spChg chg="mod">
          <ac:chgData name="Frederique Pellemoine" userId="9cd3e5c9-479b-4dcb-a351-aa46ddba92eb" providerId="ADAL" clId="{FCDA2AA8-CA8C-456D-86E2-263C213DBD17}" dt="2021-03-31T03:33:27.295" v="351" actId="6549"/>
          <ac:spMkLst>
            <pc:docMk/>
            <pc:sldMk cId="57916808" sldId="308"/>
            <ac:spMk id="3" creationId="{BCE337A0-8F27-4DDC-86FB-3A3C338C6923}"/>
          </ac:spMkLst>
        </pc:spChg>
      </pc:sldChg>
      <pc:sldChg chg="modSp del">
        <pc:chgData name="Frederique Pellemoine" userId="9cd3e5c9-479b-4dcb-a351-aa46ddba92eb" providerId="ADAL" clId="{FCDA2AA8-CA8C-456D-86E2-263C213DBD17}" dt="2021-03-31T03:31:43.246" v="341" actId="2696"/>
        <pc:sldMkLst>
          <pc:docMk/>
          <pc:sldMk cId="283263672" sldId="308"/>
        </pc:sldMkLst>
        <pc:spChg chg="mod">
          <ac:chgData name="Frederique Pellemoine" userId="9cd3e5c9-479b-4dcb-a351-aa46ddba92eb" providerId="ADAL" clId="{FCDA2AA8-CA8C-456D-86E2-263C213DBD17}" dt="2021-03-30T23:22:58.399" v="16" actId="20577"/>
          <ac:spMkLst>
            <pc:docMk/>
            <pc:sldMk cId="283263672" sldId="308"/>
            <ac:spMk id="2" creationId="{55CA5031-7713-484F-B8D6-EF46FF21A236}"/>
          </ac:spMkLst>
        </pc:spChg>
      </pc:sldChg>
      <pc:sldChg chg="modSp">
        <pc:chgData name="Frederique Pellemoine" userId="9cd3e5c9-479b-4dcb-a351-aa46ddba92eb" providerId="ADAL" clId="{FCDA2AA8-CA8C-456D-86E2-263C213DBD17}" dt="2021-03-31T00:00:52.792" v="174" actId="14734"/>
        <pc:sldMkLst>
          <pc:docMk/>
          <pc:sldMk cId="1327773362" sldId="309"/>
        </pc:sldMkLst>
        <pc:graphicFrameChg chg="modGraphic">
          <ac:chgData name="Frederique Pellemoine" userId="9cd3e5c9-479b-4dcb-a351-aa46ddba92eb" providerId="ADAL" clId="{FCDA2AA8-CA8C-456D-86E2-263C213DBD17}" dt="2021-03-31T00:00:52.792" v="174" actId="14734"/>
          <ac:graphicFrameMkLst>
            <pc:docMk/>
            <pc:sldMk cId="1327773362" sldId="309"/>
            <ac:graphicFrameMk id="9" creationId="{5ACF67F8-E377-425F-95F4-FB943D6DB060}"/>
          </ac:graphicFrameMkLst>
        </pc:graphicFrameChg>
      </pc:sldChg>
      <pc:sldChg chg="modSp">
        <pc:chgData name="Frederique Pellemoine" userId="9cd3e5c9-479b-4dcb-a351-aa46ddba92eb" providerId="ADAL" clId="{FCDA2AA8-CA8C-456D-86E2-263C213DBD17}" dt="2021-03-31T16:15:31.093" v="2879" actId="20577"/>
        <pc:sldMkLst>
          <pc:docMk/>
          <pc:sldMk cId="924582835" sldId="310"/>
        </pc:sldMkLst>
        <pc:graphicFrameChg chg="mod modGraphic">
          <ac:chgData name="Frederique Pellemoine" userId="9cd3e5c9-479b-4dcb-a351-aa46ddba92eb" providerId="ADAL" clId="{FCDA2AA8-CA8C-456D-86E2-263C213DBD17}" dt="2021-03-31T16:15:31.093" v="2879" actId="20577"/>
          <ac:graphicFrameMkLst>
            <pc:docMk/>
            <pc:sldMk cId="924582835" sldId="310"/>
            <ac:graphicFrameMk id="7" creationId="{7E577B99-C249-493C-91A5-7A45ECE688E0}"/>
          </ac:graphicFrameMkLst>
        </pc:graphicFrameChg>
      </pc:sldChg>
      <pc:sldChg chg="modSp">
        <pc:chgData name="Frederique Pellemoine" userId="9cd3e5c9-479b-4dcb-a351-aa46ddba92eb" providerId="ADAL" clId="{FCDA2AA8-CA8C-456D-86E2-263C213DBD17}" dt="2021-03-31T03:42:50.490" v="491" actId="20577"/>
        <pc:sldMkLst>
          <pc:docMk/>
          <pc:sldMk cId="4053273762" sldId="312"/>
        </pc:sldMkLst>
        <pc:spChg chg="mod">
          <ac:chgData name="Frederique Pellemoine" userId="9cd3e5c9-479b-4dcb-a351-aa46ddba92eb" providerId="ADAL" clId="{FCDA2AA8-CA8C-456D-86E2-263C213DBD17}" dt="2021-03-31T03:42:50.490" v="491" actId="20577"/>
          <ac:spMkLst>
            <pc:docMk/>
            <pc:sldMk cId="4053273762" sldId="312"/>
            <ac:spMk id="2" creationId="{A454DE29-0FC5-414D-9E8D-02C240530B88}"/>
          </ac:spMkLst>
        </pc:spChg>
      </pc:sldChg>
      <pc:sldChg chg="addSp modSp">
        <pc:chgData name="Frederique Pellemoine" userId="9cd3e5c9-479b-4dcb-a351-aa46ddba92eb" providerId="ADAL" clId="{FCDA2AA8-CA8C-456D-86E2-263C213DBD17}" dt="2021-03-31T15:30:06.220" v="2807" actId="1076"/>
        <pc:sldMkLst>
          <pc:docMk/>
          <pc:sldMk cId="3179242205" sldId="313"/>
        </pc:sldMkLst>
        <pc:spChg chg="mod">
          <ac:chgData name="Frederique Pellemoine" userId="9cd3e5c9-479b-4dcb-a351-aa46ddba92eb" providerId="ADAL" clId="{FCDA2AA8-CA8C-456D-86E2-263C213DBD17}" dt="2021-03-31T04:43:22.255" v="1023" actId="20577"/>
          <ac:spMkLst>
            <pc:docMk/>
            <pc:sldMk cId="3179242205" sldId="313"/>
            <ac:spMk id="2" creationId="{5748B987-7D47-438A-8930-C7F281B5B87C}"/>
          </ac:spMkLst>
        </pc:spChg>
        <pc:spChg chg="add mod">
          <ac:chgData name="Frederique Pellemoine" userId="9cd3e5c9-479b-4dcb-a351-aa46ddba92eb" providerId="ADAL" clId="{FCDA2AA8-CA8C-456D-86E2-263C213DBD17}" dt="2021-03-31T04:29:10.435" v="831" actId="1035"/>
          <ac:spMkLst>
            <pc:docMk/>
            <pc:sldMk cId="3179242205" sldId="313"/>
            <ac:spMk id="9" creationId="{3CE10871-C334-4722-BFA1-324E0BCD4CC7}"/>
          </ac:spMkLst>
        </pc:spChg>
        <pc:spChg chg="add mod">
          <ac:chgData name="Frederique Pellemoine" userId="9cd3e5c9-479b-4dcb-a351-aa46ddba92eb" providerId="ADAL" clId="{FCDA2AA8-CA8C-456D-86E2-263C213DBD17}" dt="2021-03-31T15:30:06.220" v="2807" actId="1076"/>
          <ac:spMkLst>
            <pc:docMk/>
            <pc:sldMk cId="3179242205" sldId="313"/>
            <ac:spMk id="10" creationId="{52E0559F-589D-474A-BEBE-48309852F932}"/>
          </ac:spMkLst>
        </pc:spChg>
        <pc:picChg chg="add mod modCrop">
          <ac:chgData name="Frederique Pellemoine" userId="9cd3e5c9-479b-4dcb-a351-aa46ddba92eb" providerId="ADAL" clId="{FCDA2AA8-CA8C-456D-86E2-263C213DBD17}" dt="2021-03-31T04:29:10.435" v="831" actId="1035"/>
          <ac:picMkLst>
            <pc:docMk/>
            <pc:sldMk cId="3179242205" sldId="313"/>
            <ac:picMk id="8" creationId="{A24693F7-5FFB-43D0-9514-CC60B507A1DC}"/>
          </ac:picMkLst>
        </pc:picChg>
      </pc:sldChg>
      <pc:sldChg chg="addSp modSp">
        <pc:chgData name="Frederique Pellemoine" userId="9cd3e5c9-479b-4dcb-a351-aa46ddba92eb" providerId="ADAL" clId="{FCDA2AA8-CA8C-456D-86E2-263C213DBD17}" dt="2021-03-31T15:30:27.095" v="2824" actId="1038"/>
        <pc:sldMkLst>
          <pc:docMk/>
          <pc:sldMk cId="4009766419" sldId="314"/>
        </pc:sldMkLst>
        <pc:spChg chg="mod">
          <ac:chgData name="Frederique Pellemoine" userId="9cd3e5c9-479b-4dcb-a351-aa46ddba92eb" providerId="ADAL" clId="{FCDA2AA8-CA8C-456D-86E2-263C213DBD17}" dt="2021-03-31T04:44:44.649" v="1052" actId="20577"/>
          <ac:spMkLst>
            <pc:docMk/>
            <pc:sldMk cId="4009766419" sldId="314"/>
            <ac:spMk id="2" creationId="{91CB90FE-6D5D-4F67-A38E-E22DA009D41A}"/>
          </ac:spMkLst>
        </pc:spChg>
        <pc:spChg chg="add mod">
          <ac:chgData name="Frederique Pellemoine" userId="9cd3e5c9-479b-4dcb-a351-aa46ddba92eb" providerId="ADAL" clId="{FCDA2AA8-CA8C-456D-86E2-263C213DBD17}" dt="2021-03-31T04:42:26.660" v="1013" actId="1038"/>
          <ac:spMkLst>
            <pc:docMk/>
            <pc:sldMk cId="4009766419" sldId="314"/>
            <ac:spMk id="9" creationId="{EC0E1C0B-4285-49DA-A305-851BC563FE54}"/>
          </ac:spMkLst>
        </pc:spChg>
        <pc:spChg chg="add mod">
          <ac:chgData name="Frederique Pellemoine" userId="9cd3e5c9-479b-4dcb-a351-aa46ddba92eb" providerId="ADAL" clId="{FCDA2AA8-CA8C-456D-86E2-263C213DBD17}" dt="2021-03-31T15:30:27.095" v="2824" actId="1038"/>
          <ac:spMkLst>
            <pc:docMk/>
            <pc:sldMk cId="4009766419" sldId="314"/>
            <ac:spMk id="10" creationId="{C411FC54-14D4-48F6-BC85-44B49A7ACE14}"/>
          </ac:spMkLst>
        </pc:spChg>
        <pc:picChg chg="add mod">
          <ac:chgData name="Frederique Pellemoine" userId="9cd3e5c9-479b-4dcb-a351-aa46ddba92eb" providerId="ADAL" clId="{FCDA2AA8-CA8C-456D-86E2-263C213DBD17}" dt="2021-03-31T04:42:18.654" v="971" actId="1038"/>
          <ac:picMkLst>
            <pc:docMk/>
            <pc:sldMk cId="4009766419" sldId="314"/>
            <ac:picMk id="8" creationId="{B51D4B06-7265-41F9-B622-F20BCBC59CB2}"/>
          </ac:picMkLst>
        </pc:picChg>
      </pc:sldChg>
      <pc:sldChg chg="addSp modSp">
        <pc:chgData name="Frederique Pellemoine" userId="9cd3e5c9-479b-4dcb-a351-aa46ddba92eb" providerId="ADAL" clId="{FCDA2AA8-CA8C-456D-86E2-263C213DBD17}" dt="2021-03-31T18:11:06.283" v="2912" actId="1036"/>
        <pc:sldMkLst>
          <pc:docMk/>
          <pc:sldMk cId="64525634" sldId="315"/>
        </pc:sldMkLst>
        <pc:spChg chg="mod ord">
          <ac:chgData name="Frederique Pellemoine" userId="9cd3e5c9-479b-4dcb-a351-aa46ddba92eb" providerId="ADAL" clId="{FCDA2AA8-CA8C-456D-86E2-263C213DBD17}" dt="2021-03-31T18:10:45.185" v="2904" actId="167"/>
          <ac:spMkLst>
            <pc:docMk/>
            <pc:sldMk cId="64525634" sldId="315"/>
            <ac:spMk id="2" creationId="{DC534166-30F7-47C7-ACAB-3AE358E3411D}"/>
          </ac:spMkLst>
        </pc:spChg>
        <pc:spChg chg="mod">
          <ac:chgData name="Frederique Pellemoine" userId="9cd3e5c9-479b-4dcb-a351-aa46ddba92eb" providerId="ADAL" clId="{FCDA2AA8-CA8C-456D-86E2-263C213DBD17}" dt="2021-03-31T14:17:19.331" v="2042" actId="20577"/>
          <ac:spMkLst>
            <pc:docMk/>
            <pc:sldMk cId="64525634" sldId="315"/>
            <ac:spMk id="3" creationId="{55A73168-682B-45E6-AFAE-2463826613A0}"/>
          </ac:spMkLst>
        </pc:spChg>
        <pc:spChg chg="add mod">
          <ac:chgData name="Frederique Pellemoine" userId="9cd3e5c9-479b-4dcb-a351-aa46ddba92eb" providerId="ADAL" clId="{FCDA2AA8-CA8C-456D-86E2-263C213DBD17}" dt="2021-03-31T18:11:06.283" v="2912" actId="1036"/>
          <ac:spMkLst>
            <pc:docMk/>
            <pc:sldMk cId="64525634" sldId="315"/>
            <ac:spMk id="10" creationId="{728545A7-02B2-4E05-8C39-47273EE28D22}"/>
          </ac:spMkLst>
        </pc:spChg>
        <pc:spChg chg="add mod">
          <ac:chgData name="Frederique Pellemoine" userId="9cd3e5c9-479b-4dcb-a351-aa46ddba92eb" providerId="ADAL" clId="{FCDA2AA8-CA8C-456D-86E2-263C213DBD17}" dt="2021-03-31T18:11:06.283" v="2912" actId="1036"/>
          <ac:spMkLst>
            <pc:docMk/>
            <pc:sldMk cId="64525634" sldId="315"/>
            <ac:spMk id="11" creationId="{16F30EF7-3DDE-4027-862C-BE771B77F2BC}"/>
          </ac:spMkLst>
        </pc:spChg>
        <pc:picChg chg="add mod ord">
          <ac:chgData name="Frederique Pellemoine" userId="9cd3e5c9-479b-4dcb-a351-aa46ddba92eb" providerId="ADAL" clId="{FCDA2AA8-CA8C-456D-86E2-263C213DBD17}" dt="2021-03-31T18:11:06.283" v="2912" actId="1036"/>
          <ac:picMkLst>
            <pc:docMk/>
            <pc:sldMk cId="64525634" sldId="315"/>
            <ac:picMk id="9" creationId="{CA072386-D63D-48AC-91DA-AC445A1FE063}"/>
          </ac:picMkLst>
        </pc:picChg>
      </pc:sldChg>
      <pc:sldChg chg="addSp delSp modSp">
        <pc:chgData name="Frederique Pellemoine" userId="9cd3e5c9-479b-4dcb-a351-aa46ddba92eb" providerId="ADAL" clId="{FCDA2AA8-CA8C-456D-86E2-263C213DBD17}" dt="2021-03-31T18:19:03.340" v="2929" actId="1076"/>
        <pc:sldMkLst>
          <pc:docMk/>
          <pc:sldMk cId="331950365" sldId="316"/>
        </pc:sldMkLst>
        <pc:spChg chg="del">
          <ac:chgData name="Frederique Pellemoine" userId="9cd3e5c9-479b-4dcb-a351-aa46ddba92eb" providerId="ADAL" clId="{FCDA2AA8-CA8C-456D-86E2-263C213DBD17}" dt="2021-03-31T15:11:34.396" v="2735" actId="478"/>
          <ac:spMkLst>
            <pc:docMk/>
            <pc:sldMk cId="331950365" sldId="316"/>
            <ac:spMk id="2" creationId="{4C269AD9-7119-4EE9-927B-598AB206867C}"/>
          </ac:spMkLst>
        </pc:spChg>
        <pc:spChg chg="add del">
          <ac:chgData name="Frederique Pellemoine" userId="9cd3e5c9-479b-4dcb-a351-aa46ddba92eb" providerId="ADAL" clId="{FCDA2AA8-CA8C-456D-86E2-263C213DBD17}" dt="2021-03-31T18:16:30.487" v="2918"/>
          <ac:spMkLst>
            <pc:docMk/>
            <pc:sldMk cId="331950365" sldId="316"/>
            <ac:spMk id="10" creationId="{66379AA0-769D-4C6F-A1B4-43D9C4240D4F}"/>
          </ac:spMkLst>
        </pc:spChg>
        <pc:spChg chg="add del">
          <ac:chgData name="Frederique Pellemoine" userId="9cd3e5c9-479b-4dcb-a351-aa46ddba92eb" providerId="ADAL" clId="{FCDA2AA8-CA8C-456D-86E2-263C213DBD17}" dt="2021-03-31T18:16:30.487" v="2918"/>
          <ac:spMkLst>
            <pc:docMk/>
            <pc:sldMk cId="331950365" sldId="316"/>
            <ac:spMk id="11" creationId="{7E900332-1723-4DBF-A75F-1174A83BBF6D}"/>
          </ac:spMkLst>
        </pc:spChg>
        <pc:spChg chg="add del">
          <ac:chgData name="Frederique Pellemoine" userId="9cd3e5c9-479b-4dcb-a351-aa46ddba92eb" providerId="ADAL" clId="{FCDA2AA8-CA8C-456D-86E2-263C213DBD17}" dt="2021-03-31T18:16:30.487" v="2918"/>
          <ac:spMkLst>
            <pc:docMk/>
            <pc:sldMk cId="331950365" sldId="316"/>
            <ac:spMk id="12" creationId="{52F3DE5C-80BB-40CF-8F26-7918B155BAD4}"/>
          </ac:spMkLst>
        </pc:spChg>
        <pc:spChg chg="add del">
          <ac:chgData name="Frederique Pellemoine" userId="9cd3e5c9-479b-4dcb-a351-aa46ddba92eb" providerId="ADAL" clId="{FCDA2AA8-CA8C-456D-86E2-263C213DBD17}" dt="2021-03-31T18:16:30.487" v="2918"/>
          <ac:spMkLst>
            <pc:docMk/>
            <pc:sldMk cId="331950365" sldId="316"/>
            <ac:spMk id="13" creationId="{730DA8E3-59AE-4ED8-9EFE-EFCE369CDB2A}"/>
          </ac:spMkLst>
        </pc:spChg>
        <pc:spChg chg="add del">
          <ac:chgData name="Frederique Pellemoine" userId="9cd3e5c9-479b-4dcb-a351-aa46ddba92eb" providerId="ADAL" clId="{FCDA2AA8-CA8C-456D-86E2-263C213DBD17}" dt="2021-03-31T18:16:30.487" v="2918"/>
          <ac:spMkLst>
            <pc:docMk/>
            <pc:sldMk cId="331950365" sldId="316"/>
            <ac:spMk id="14" creationId="{FD55AC35-E8E1-42A3-8D4C-999CE2EBC158}"/>
          </ac:spMkLst>
        </pc:spChg>
        <pc:spChg chg="add del">
          <ac:chgData name="Frederique Pellemoine" userId="9cd3e5c9-479b-4dcb-a351-aa46ddba92eb" providerId="ADAL" clId="{FCDA2AA8-CA8C-456D-86E2-263C213DBD17}" dt="2021-03-31T18:16:30.487" v="2918"/>
          <ac:spMkLst>
            <pc:docMk/>
            <pc:sldMk cId="331950365" sldId="316"/>
            <ac:spMk id="15" creationId="{E4C551A8-1E43-4DFE-8DE8-FE3F7F030ED7}"/>
          </ac:spMkLst>
        </pc:spChg>
        <pc:spChg chg="add del">
          <ac:chgData name="Frederique Pellemoine" userId="9cd3e5c9-479b-4dcb-a351-aa46ddba92eb" providerId="ADAL" clId="{FCDA2AA8-CA8C-456D-86E2-263C213DBD17}" dt="2021-03-31T18:16:30.487" v="2918"/>
          <ac:spMkLst>
            <pc:docMk/>
            <pc:sldMk cId="331950365" sldId="316"/>
            <ac:spMk id="16" creationId="{A0B64864-738A-400E-811F-628DF3106F39}"/>
          </ac:spMkLst>
        </pc:spChg>
        <pc:spChg chg="add del">
          <ac:chgData name="Frederique Pellemoine" userId="9cd3e5c9-479b-4dcb-a351-aa46ddba92eb" providerId="ADAL" clId="{FCDA2AA8-CA8C-456D-86E2-263C213DBD17}" dt="2021-03-31T18:16:30.487" v="2918"/>
          <ac:spMkLst>
            <pc:docMk/>
            <pc:sldMk cId="331950365" sldId="316"/>
            <ac:spMk id="17" creationId="{54695AE3-7B23-4698-A716-3BE2F3C9EEC4}"/>
          </ac:spMkLst>
        </pc:spChg>
        <pc:spChg chg="add del">
          <ac:chgData name="Frederique Pellemoine" userId="9cd3e5c9-479b-4dcb-a351-aa46ddba92eb" providerId="ADAL" clId="{FCDA2AA8-CA8C-456D-86E2-263C213DBD17}" dt="2021-03-31T18:16:30.487" v="2918"/>
          <ac:spMkLst>
            <pc:docMk/>
            <pc:sldMk cId="331950365" sldId="316"/>
            <ac:spMk id="18" creationId="{EEB00834-EE1D-4BCC-A663-62032E5ACFF3}"/>
          </ac:spMkLst>
        </pc:spChg>
        <pc:spChg chg="add del">
          <ac:chgData name="Frederique Pellemoine" userId="9cd3e5c9-479b-4dcb-a351-aa46ddba92eb" providerId="ADAL" clId="{FCDA2AA8-CA8C-456D-86E2-263C213DBD17}" dt="2021-03-31T18:16:30.487" v="2918"/>
          <ac:spMkLst>
            <pc:docMk/>
            <pc:sldMk cId="331950365" sldId="316"/>
            <ac:spMk id="19" creationId="{870A0C0F-FA7F-4AD0-96A3-A99855D0CB2A}"/>
          </ac:spMkLst>
        </pc:spChg>
        <pc:spChg chg="add del">
          <ac:chgData name="Frederique Pellemoine" userId="9cd3e5c9-479b-4dcb-a351-aa46ddba92eb" providerId="ADAL" clId="{FCDA2AA8-CA8C-456D-86E2-263C213DBD17}" dt="2021-03-31T18:16:30.487" v="2918"/>
          <ac:spMkLst>
            <pc:docMk/>
            <pc:sldMk cId="331950365" sldId="316"/>
            <ac:spMk id="20" creationId="{3366CDC7-9235-4DBA-96AF-207578D101B1}"/>
          </ac:spMkLst>
        </pc:spChg>
        <pc:spChg chg="add del">
          <ac:chgData name="Frederique Pellemoine" userId="9cd3e5c9-479b-4dcb-a351-aa46ddba92eb" providerId="ADAL" clId="{FCDA2AA8-CA8C-456D-86E2-263C213DBD17}" dt="2021-03-31T18:16:30.487" v="2918"/>
          <ac:spMkLst>
            <pc:docMk/>
            <pc:sldMk cId="331950365" sldId="316"/>
            <ac:spMk id="21" creationId="{F167EC92-4658-4F80-99F0-F71883EE56EE}"/>
          </ac:spMkLst>
        </pc:spChg>
        <pc:spChg chg="add del">
          <ac:chgData name="Frederique Pellemoine" userId="9cd3e5c9-479b-4dcb-a351-aa46ddba92eb" providerId="ADAL" clId="{FCDA2AA8-CA8C-456D-86E2-263C213DBD17}" dt="2021-03-31T18:16:30.487" v="2918"/>
          <ac:spMkLst>
            <pc:docMk/>
            <pc:sldMk cId="331950365" sldId="316"/>
            <ac:spMk id="22" creationId="{1A4D43B7-E51D-4524-B692-9BA28DC8C722}"/>
          </ac:spMkLst>
        </pc:spChg>
        <pc:spChg chg="add del">
          <ac:chgData name="Frederique Pellemoine" userId="9cd3e5c9-479b-4dcb-a351-aa46ddba92eb" providerId="ADAL" clId="{FCDA2AA8-CA8C-456D-86E2-263C213DBD17}" dt="2021-03-31T18:16:30.487" v="2918"/>
          <ac:spMkLst>
            <pc:docMk/>
            <pc:sldMk cId="331950365" sldId="316"/>
            <ac:spMk id="23" creationId="{78AADE03-62B2-44E5-B072-736B6B1C412C}"/>
          </ac:spMkLst>
        </pc:spChg>
        <pc:spChg chg="add del">
          <ac:chgData name="Frederique Pellemoine" userId="9cd3e5c9-479b-4dcb-a351-aa46ddba92eb" providerId="ADAL" clId="{FCDA2AA8-CA8C-456D-86E2-263C213DBD17}" dt="2021-03-31T18:16:30.487" v="2918"/>
          <ac:spMkLst>
            <pc:docMk/>
            <pc:sldMk cId="331950365" sldId="316"/>
            <ac:spMk id="24" creationId="{190AAC99-F0C5-40A5-A09A-F754AE2883C9}"/>
          </ac:spMkLst>
        </pc:spChg>
        <pc:spChg chg="add del">
          <ac:chgData name="Frederique Pellemoine" userId="9cd3e5c9-479b-4dcb-a351-aa46ddba92eb" providerId="ADAL" clId="{FCDA2AA8-CA8C-456D-86E2-263C213DBD17}" dt="2021-03-31T18:16:30.487" v="2918"/>
          <ac:spMkLst>
            <pc:docMk/>
            <pc:sldMk cId="331950365" sldId="316"/>
            <ac:spMk id="25" creationId="{46438AC5-63D9-4FBB-AC49-1B0E96EB422A}"/>
          </ac:spMkLst>
        </pc:spChg>
        <pc:spChg chg="add del">
          <ac:chgData name="Frederique Pellemoine" userId="9cd3e5c9-479b-4dcb-a351-aa46ddba92eb" providerId="ADAL" clId="{FCDA2AA8-CA8C-456D-86E2-263C213DBD17}" dt="2021-03-31T18:16:30.487" v="2918"/>
          <ac:spMkLst>
            <pc:docMk/>
            <pc:sldMk cId="331950365" sldId="316"/>
            <ac:spMk id="26" creationId="{F4AE27EF-B015-47D1-AAE3-751E0D96DB71}"/>
          </ac:spMkLst>
        </pc:spChg>
        <pc:spChg chg="add del">
          <ac:chgData name="Frederique Pellemoine" userId="9cd3e5c9-479b-4dcb-a351-aa46ddba92eb" providerId="ADAL" clId="{FCDA2AA8-CA8C-456D-86E2-263C213DBD17}" dt="2021-03-31T18:16:30.487" v="2918"/>
          <ac:spMkLst>
            <pc:docMk/>
            <pc:sldMk cId="331950365" sldId="316"/>
            <ac:spMk id="27" creationId="{66DA14A7-54F1-49A5-8064-69769AF752A6}"/>
          </ac:spMkLst>
        </pc:spChg>
        <pc:spChg chg="add del">
          <ac:chgData name="Frederique Pellemoine" userId="9cd3e5c9-479b-4dcb-a351-aa46ddba92eb" providerId="ADAL" clId="{FCDA2AA8-CA8C-456D-86E2-263C213DBD17}" dt="2021-03-31T18:16:30.487" v="2918"/>
          <ac:spMkLst>
            <pc:docMk/>
            <pc:sldMk cId="331950365" sldId="316"/>
            <ac:spMk id="28" creationId="{4B2371BC-0943-42F4-9FF3-1D883B2F0424}"/>
          </ac:spMkLst>
        </pc:spChg>
        <pc:spChg chg="add del">
          <ac:chgData name="Frederique Pellemoine" userId="9cd3e5c9-479b-4dcb-a351-aa46ddba92eb" providerId="ADAL" clId="{FCDA2AA8-CA8C-456D-86E2-263C213DBD17}" dt="2021-03-31T18:16:30.487" v="2918"/>
          <ac:spMkLst>
            <pc:docMk/>
            <pc:sldMk cId="331950365" sldId="316"/>
            <ac:spMk id="29" creationId="{13063494-37D1-4CEA-B37A-0C76E946C4D4}"/>
          </ac:spMkLst>
        </pc:spChg>
        <pc:spChg chg="add del">
          <ac:chgData name="Frederique Pellemoine" userId="9cd3e5c9-479b-4dcb-a351-aa46ddba92eb" providerId="ADAL" clId="{FCDA2AA8-CA8C-456D-86E2-263C213DBD17}" dt="2021-03-31T18:16:30.487" v="2918"/>
          <ac:spMkLst>
            <pc:docMk/>
            <pc:sldMk cId="331950365" sldId="316"/>
            <ac:spMk id="30" creationId="{723EBEE2-B777-4191-B961-7BE71189A22A}"/>
          </ac:spMkLst>
        </pc:spChg>
        <pc:spChg chg="add del">
          <ac:chgData name="Frederique Pellemoine" userId="9cd3e5c9-479b-4dcb-a351-aa46ddba92eb" providerId="ADAL" clId="{FCDA2AA8-CA8C-456D-86E2-263C213DBD17}" dt="2021-03-31T18:16:30.487" v="2918"/>
          <ac:spMkLst>
            <pc:docMk/>
            <pc:sldMk cId="331950365" sldId="316"/>
            <ac:spMk id="31" creationId="{E21A6FFB-EE28-4566-89CD-67893C23E379}"/>
          </ac:spMkLst>
        </pc:spChg>
        <pc:spChg chg="add del">
          <ac:chgData name="Frederique Pellemoine" userId="9cd3e5c9-479b-4dcb-a351-aa46ddba92eb" providerId="ADAL" clId="{FCDA2AA8-CA8C-456D-86E2-263C213DBD17}" dt="2021-03-31T18:16:30.487" v="2918"/>
          <ac:spMkLst>
            <pc:docMk/>
            <pc:sldMk cId="331950365" sldId="316"/>
            <ac:spMk id="32" creationId="{FA06D82D-C42E-4310-AA2F-3AE75DAE9085}"/>
          </ac:spMkLst>
        </pc:spChg>
        <pc:spChg chg="add del">
          <ac:chgData name="Frederique Pellemoine" userId="9cd3e5c9-479b-4dcb-a351-aa46ddba92eb" providerId="ADAL" clId="{FCDA2AA8-CA8C-456D-86E2-263C213DBD17}" dt="2021-03-31T18:16:30.487" v="2918"/>
          <ac:spMkLst>
            <pc:docMk/>
            <pc:sldMk cId="331950365" sldId="316"/>
            <ac:spMk id="33" creationId="{474D05A5-0C64-46CC-8E79-75BAEA91CD6D}"/>
          </ac:spMkLst>
        </pc:spChg>
        <pc:spChg chg="add del">
          <ac:chgData name="Frederique Pellemoine" userId="9cd3e5c9-479b-4dcb-a351-aa46ddba92eb" providerId="ADAL" clId="{FCDA2AA8-CA8C-456D-86E2-263C213DBD17}" dt="2021-03-31T18:16:30.487" v="2918"/>
          <ac:spMkLst>
            <pc:docMk/>
            <pc:sldMk cId="331950365" sldId="316"/>
            <ac:spMk id="34" creationId="{8F2CAFEA-1C63-482D-B2B4-B888037AC112}"/>
          </ac:spMkLst>
        </pc:spChg>
        <pc:spChg chg="add del">
          <ac:chgData name="Frederique Pellemoine" userId="9cd3e5c9-479b-4dcb-a351-aa46ddba92eb" providerId="ADAL" clId="{FCDA2AA8-CA8C-456D-86E2-263C213DBD17}" dt="2021-03-31T18:16:30.487" v="2918"/>
          <ac:spMkLst>
            <pc:docMk/>
            <pc:sldMk cId="331950365" sldId="316"/>
            <ac:spMk id="35" creationId="{C4A0B8E8-9635-44E8-AA9F-5FB7D9BA6AF2}"/>
          </ac:spMkLst>
        </pc:spChg>
        <pc:spChg chg="add del">
          <ac:chgData name="Frederique Pellemoine" userId="9cd3e5c9-479b-4dcb-a351-aa46ddba92eb" providerId="ADAL" clId="{FCDA2AA8-CA8C-456D-86E2-263C213DBD17}" dt="2021-03-31T18:16:30.487" v="2918"/>
          <ac:spMkLst>
            <pc:docMk/>
            <pc:sldMk cId="331950365" sldId="316"/>
            <ac:spMk id="36" creationId="{9E7A2426-C087-497B-B5DB-1332CD5983F1}"/>
          </ac:spMkLst>
        </pc:spChg>
        <pc:spChg chg="add del">
          <ac:chgData name="Frederique Pellemoine" userId="9cd3e5c9-479b-4dcb-a351-aa46ddba92eb" providerId="ADAL" clId="{FCDA2AA8-CA8C-456D-86E2-263C213DBD17}" dt="2021-03-31T18:16:30.487" v="2918"/>
          <ac:spMkLst>
            <pc:docMk/>
            <pc:sldMk cId="331950365" sldId="316"/>
            <ac:spMk id="37" creationId="{9AAC10F7-D125-40F1-BC29-D426264E4381}"/>
          </ac:spMkLst>
        </pc:spChg>
        <pc:spChg chg="add del">
          <ac:chgData name="Frederique Pellemoine" userId="9cd3e5c9-479b-4dcb-a351-aa46ddba92eb" providerId="ADAL" clId="{FCDA2AA8-CA8C-456D-86E2-263C213DBD17}" dt="2021-03-31T18:16:30.487" v="2918"/>
          <ac:spMkLst>
            <pc:docMk/>
            <pc:sldMk cId="331950365" sldId="316"/>
            <ac:spMk id="38" creationId="{A6D42272-9B47-44FB-BC09-051439DA556B}"/>
          </ac:spMkLst>
        </pc:spChg>
        <pc:spChg chg="add del">
          <ac:chgData name="Frederique Pellemoine" userId="9cd3e5c9-479b-4dcb-a351-aa46ddba92eb" providerId="ADAL" clId="{FCDA2AA8-CA8C-456D-86E2-263C213DBD17}" dt="2021-03-31T18:16:30.487" v="2918"/>
          <ac:spMkLst>
            <pc:docMk/>
            <pc:sldMk cId="331950365" sldId="316"/>
            <ac:spMk id="42" creationId="{BB5A85AA-05D2-4FBD-87F9-B6E7B07FBBEB}"/>
          </ac:spMkLst>
        </pc:spChg>
        <pc:spChg chg="add del">
          <ac:chgData name="Frederique Pellemoine" userId="9cd3e5c9-479b-4dcb-a351-aa46ddba92eb" providerId="ADAL" clId="{FCDA2AA8-CA8C-456D-86E2-263C213DBD17}" dt="2021-03-31T18:16:30.487" v="2918"/>
          <ac:spMkLst>
            <pc:docMk/>
            <pc:sldMk cId="331950365" sldId="316"/>
            <ac:spMk id="43" creationId="{91E391B8-1422-43B9-8120-1340DA03E3CC}"/>
          </ac:spMkLst>
        </pc:spChg>
        <pc:spChg chg="add del">
          <ac:chgData name="Frederique Pellemoine" userId="9cd3e5c9-479b-4dcb-a351-aa46ddba92eb" providerId="ADAL" clId="{FCDA2AA8-CA8C-456D-86E2-263C213DBD17}" dt="2021-03-31T18:16:30.487" v="2918"/>
          <ac:spMkLst>
            <pc:docMk/>
            <pc:sldMk cId="331950365" sldId="316"/>
            <ac:spMk id="44" creationId="{085D82F8-AE74-4B8B-AAEC-14EAC5D34485}"/>
          </ac:spMkLst>
        </pc:spChg>
        <pc:spChg chg="add del">
          <ac:chgData name="Frederique Pellemoine" userId="9cd3e5c9-479b-4dcb-a351-aa46ddba92eb" providerId="ADAL" clId="{FCDA2AA8-CA8C-456D-86E2-263C213DBD17}" dt="2021-03-31T18:16:30.487" v="2918"/>
          <ac:spMkLst>
            <pc:docMk/>
            <pc:sldMk cId="331950365" sldId="316"/>
            <ac:spMk id="45" creationId="{931DD969-EB96-4451-9D6C-ED3D84827130}"/>
          </ac:spMkLst>
        </pc:spChg>
        <pc:spChg chg="add del">
          <ac:chgData name="Frederique Pellemoine" userId="9cd3e5c9-479b-4dcb-a351-aa46ddba92eb" providerId="ADAL" clId="{FCDA2AA8-CA8C-456D-86E2-263C213DBD17}" dt="2021-03-31T18:16:30.487" v="2918"/>
          <ac:spMkLst>
            <pc:docMk/>
            <pc:sldMk cId="331950365" sldId="316"/>
            <ac:spMk id="46" creationId="{091C2A40-DAA9-4356-AE1E-A521A9DDDFE8}"/>
          </ac:spMkLst>
        </pc:spChg>
        <pc:spChg chg="add del">
          <ac:chgData name="Frederique Pellemoine" userId="9cd3e5c9-479b-4dcb-a351-aa46ddba92eb" providerId="ADAL" clId="{FCDA2AA8-CA8C-456D-86E2-263C213DBD17}" dt="2021-03-31T18:16:30.487" v="2918"/>
          <ac:spMkLst>
            <pc:docMk/>
            <pc:sldMk cId="331950365" sldId="316"/>
            <ac:spMk id="47" creationId="{AF89B041-AA1A-442F-86C5-6780434AEA88}"/>
          </ac:spMkLst>
        </pc:spChg>
        <pc:spChg chg="add del">
          <ac:chgData name="Frederique Pellemoine" userId="9cd3e5c9-479b-4dcb-a351-aa46ddba92eb" providerId="ADAL" clId="{FCDA2AA8-CA8C-456D-86E2-263C213DBD17}" dt="2021-03-31T18:16:30.487" v="2918"/>
          <ac:spMkLst>
            <pc:docMk/>
            <pc:sldMk cId="331950365" sldId="316"/>
            <ac:spMk id="48" creationId="{6469FFE9-2106-45A4-AA21-AAB18C2222B5}"/>
          </ac:spMkLst>
        </pc:spChg>
        <pc:spChg chg="add del">
          <ac:chgData name="Frederique Pellemoine" userId="9cd3e5c9-479b-4dcb-a351-aa46ddba92eb" providerId="ADAL" clId="{FCDA2AA8-CA8C-456D-86E2-263C213DBD17}" dt="2021-03-31T18:16:30.487" v="2918"/>
          <ac:spMkLst>
            <pc:docMk/>
            <pc:sldMk cId="331950365" sldId="316"/>
            <ac:spMk id="49" creationId="{F5E002F7-BC04-4223-ABE9-6191A0EC4993}"/>
          </ac:spMkLst>
        </pc:spChg>
        <pc:spChg chg="add del">
          <ac:chgData name="Frederique Pellemoine" userId="9cd3e5c9-479b-4dcb-a351-aa46ddba92eb" providerId="ADAL" clId="{FCDA2AA8-CA8C-456D-86E2-263C213DBD17}" dt="2021-03-31T18:16:30.487" v="2918"/>
          <ac:spMkLst>
            <pc:docMk/>
            <pc:sldMk cId="331950365" sldId="316"/>
            <ac:spMk id="50" creationId="{25559FA7-3B12-4124-9169-81AA9C63F9C5}"/>
          </ac:spMkLst>
        </pc:spChg>
        <pc:spChg chg="add del">
          <ac:chgData name="Frederique Pellemoine" userId="9cd3e5c9-479b-4dcb-a351-aa46ddba92eb" providerId="ADAL" clId="{FCDA2AA8-CA8C-456D-86E2-263C213DBD17}" dt="2021-03-31T18:16:30.487" v="2918"/>
          <ac:spMkLst>
            <pc:docMk/>
            <pc:sldMk cId="331950365" sldId="316"/>
            <ac:spMk id="51" creationId="{EF8F5F63-01EC-46FA-988E-5B1CD8CC52E8}"/>
          </ac:spMkLst>
        </pc:spChg>
        <pc:spChg chg="add del">
          <ac:chgData name="Frederique Pellemoine" userId="9cd3e5c9-479b-4dcb-a351-aa46ddba92eb" providerId="ADAL" clId="{FCDA2AA8-CA8C-456D-86E2-263C213DBD17}" dt="2021-03-31T18:16:30.487" v="2918"/>
          <ac:spMkLst>
            <pc:docMk/>
            <pc:sldMk cId="331950365" sldId="316"/>
            <ac:spMk id="52" creationId="{313EA21B-930A-4B64-BD58-E6F790238B3B}"/>
          </ac:spMkLst>
        </pc:spChg>
        <pc:spChg chg="add del">
          <ac:chgData name="Frederique Pellemoine" userId="9cd3e5c9-479b-4dcb-a351-aa46ddba92eb" providerId="ADAL" clId="{FCDA2AA8-CA8C-456D-86E2-263C213DBD17}" dt="2021-03-31T18:16:30.487" v="2918"/>
          <ac:spMkLst>
            <pc:docMk/>
            <pc:sldMk cId="331950365" sldId="316"/>
            <ac:spMk id="53" creationId="{AFC3C561-1DB6-426C-A468-A0129BC72BE5}"/>
          </ac:spMkLst>
        </pc:spChg>
        <pc:spChg chg="add del">
          <ac:chgData name="Frederique Pellemoine" userId="9cd3e5c9-479b-4dcb-a351-aa46ddba92eb" providerId="ADAL" clId="{FCDA2AA8-CA8C-456D-86E2-263C213DBD17}" dt="2021-03-31T18:16:30.487" v="2918"/>
          <ac:spMkLst>
            <pc:docMk/>
            <pc:sldMk cId="331950365" sldId="316"/>
            <ac:spMk id="54" creationId="{918ADC9D-A1D3-40A4-B020-5DB386203689}"/>
          </ac:spMkLst>
        </pc:spChg>
        <pc:spChg chg="add del">
          <ac:chgData name="Frederique Pellemoine" userId="9cd3e5c9-479b-4dcb-a351-aa46ddba92eb" providerId="ADAL" clId="{FCDA2AA8-CA8C-456D-86E2-263C213DBD17}" dt="2021-03-31T18:16:30.487" v="2918"/>
          <ac:spMkLst>
            <pc:docMk/>
            <pc:sldMk cId="331950365" sldId="316"/>
            <ac:spMk id="55" creationId="{475A1576-2245-48C2-8F01-6D8F48E9261B}"/>
          </ac:spMkLst>
        </pc:spChg>
        <pc:spChg chg="add del">
          <ac:chgData name="Frederique Pellemoine" userId="9cd3e5c9-479b-4dcb-a351-aa46ddba92eb" providerId="ADAL" clId="{FCDA2AA8-CA8C-456D-86E2-263C213DBD17}" dt="2021-03-31T18:16:30.487" v="2918"/>
          <ac:spMkLst>
            <pc:docMk/>
            <pc:sldMk cId="331950365" sldId="316"/>
            <ac:spMk id="57" creationId="{86D16837-06B1-416E-B983-E03D061E2023}"/>
          </ac:spMkLst>
        </pc:spChg>
        <pc:spChg chg="add del">
          <ac:chgData name="Frederique Pellemoine" userId="9cd3e5c9-479b-4dcb-a351-aa46ddba92eb" providerId="ADAL" clId="{FCDA2AA8-CA8C-456D-86E2-263C213DBD17}" dt="2021-03-31T18:16:30.487" v="2918"/>
          <ac:spMkLst>
            <pc:docMk/>
            <pc:sldMk cId="331950365" sldId="316"/>
            <ac:spMk id="61" creationId="{979FDEAE-12B2-4D5E-A186-9C253BAD584C}"/>
          </ac:spMkLst>
        </pc:spChg>
        <pc:spChg chg="add del">
          <ac:chgData name="Frederique Pellemoine" userId="9cd3e5c9-479b-4dcb-a351-aa46ddba92eb" providerId="ADAL" clId="{FCDA2AA8-CA8C-456D-86E2-263C213DBD17}" dt="2021-03-31T18:16:30.487" v="2918"/>
          <ac:spMkLst>
            <pc:docMk/>
            <pc:sldMk cId="331950365" sldId="316"/>
            <ac:spMk id="63" creationId="{BF15B5A8-BA77-4FFB-ABDE-3DA8C7031873}"/>
          </ac:spMkLst>
        </pc:spChg>
        <pc:picChg chg="del mod modCrop">
          <ac:chgData name="Frederique Pellemoine" userId="9cd3e5c9-479b-4dcb-a351-aa46ddba92eb" providerId="ADAL" clId="{FCDA2AA8-CA8C-456D-86E2-263C213DBD17}" dt="2021-03-31T18:16:40.570" v="2921" actId="478"/>
          <ac:picMkLst>
            <pc:docMk/>
            <pc:sldMk cId="331950365" sldId="316"/>
            <ac:picMk id="7" creationId="{8580F112-819E-4CC9-A61A-722CFA7D7A07}"/>
          </ac:picMkLst>
        </pc:picChg>
        <pc:picChg chg="add del">
          <ac:chgData name="Frederique Pellemoine" userId="9cd3e5c9-479b-4dcb-a351-aa46ddba92eb" providerId="ADAL" clId="{FCDA2AA8-CA8C-456D-86E2-263C213DBD17}" dt="2021-03-31T18:16:30.487" v="2918"/>
          <ac:picMkLst>
            <pc:docMk/>
            <pc:sldMk cId="331950365" sldId="316"/>
            <ac:picMk id="9" creationId="{D84FC475-F00F-450D-9182-410836A9782E}"/>
          </ac:picMkLst>
        </pc:picChg>
        <pc:picChg chg="add del">
          <ac:chgData name="Frederique Pellemoine" userId="9cd3e5c9-479b-4dcb-a351-aa46ddba92eb" providerId="ADAL" clId="{FCDA2AA8-CA8C-456D-86E2-263C213DBD17}" dt="2021-03-31T18:16:30.487" v="2918"/>
          <ac:picMkLst>
            <pc:docMk/>
            <pc:sldMk cId="331950365" sldId="316"/>
            <ac:picMk id="39" creationId="{506971E2-BF6F-4F0F-A38B-1D9C617D813E}"/>
          </ac:picMkLst>
        </pc:picChg>
        <pc:picChg chg="add del">
          <ac:chgData name="Frederique Pellemoine" userId="9cd3e5c9-479b-4dcb-a351-aa46ddba92eb" providerId="ADAL" clId="{FCDA2AA8-CA8C-456D-86E2-263C213DBD17}" dt="2021-03-31T18:16:30.487" v="2918"/>
          <ac:picMkLst>
            <pc:docMk/>
            <pc:sldMk cId="331950365" sldId="316"/>
            <ac:picMk id="40" creationId="{2503C4F5-37BB-4DCF-9197-5879B746A1C2}"/>
          </ac:picMkLst>
        </pc:picChg>
        <pc:picChg chg="add del">
          <ac:chgData name="Frederique Pellemoine" userId="9cd3e5c9-479b-4dcb-a351-aa46ddba92eb" providerId="ADAL" clId="{FCDA2AA8-CA8C-456D-86E2-263C213DBD17}" dt="2021-03-31T18:16:30.487" v="2918"/>
          <ac:picMkLst>
            <pc:docMk/>
            <pc:sldMk cId="331950365" sldId="316"/>
            <ac:picMk id="41" creationId="{E22E8549-81AD-4ADC-B83E-82357A4196AE}"/>
          </ac:picMkLst>
        </pc:picChg>
        <pc:picChg chg="add del">
          <ac:chgData name="Frederique Pellemoine" userId="9cd3e5c9-479b-4dcb-a351-aa46ddba92eb" providerId="ADAL" clId="{FCDA2AA8-CA8C-456D-86E2-263C213DBD17}" dt="2021-03-31T18:16:30.487" v="2918"/>
          <ac:picMkLst>
            <pc:docMk/>
            <pc:sldMk cId="331950365" sldId="316"/>
            <ac:picMk id="56" creationId="{64205C16-CAE8-4744-AC42-4832960113A1}"/>
          </ac:picMkLst>
        </pc:picChg>
        <pc:picChg chg="add del">
          <ac:chgData name="Frederique Pellemoine" userId="9cd3e5c9-479b-4dcb-a351-aa46ddba92eb" providerId="ADAL" clId="{FCDA2AA8-CA8C-456D-86E2-263C213DBD17}" dt="2021-03-31T18:16:30.487" v="2918"/>
          <ac:picMkLst>
            <pc:docMk/>
            <pc:sldMk cId="331950365" sldId="316"/>
            <ac:picMk id="59" creationId="{B48D20AE-AD70-42C9-969D-F90CE5DD9847}"/>
          </ac:picMkLst>
        </pc:picChg>
        <pc:picChg chg="add del">
          <ac:chgData name="Frederique Pellemoine" userId="9cd3e5c9-479b-4dcb-a351-aa46ddba92eb" providerId="ADAL" clId="{FCDA2AA8-CA8C-456D-86E2-263C213DBD17}" dt="2021-03-31T18:16:30.487" v="2918"/>
          <ac:picMkLst>
            <pc:docMk/>
            <pc:sldMk cId="331950365" sldId="316"/>
            <ac:picMk id="60" creationId="{BBFF082E-53E3-4066-94B9-D489349C67E9}"/>
          </ac:picMkLst>
        </pc:picChg>
        <pc:picChg chg="add del">
          <ac:chgData name="Frederique Pellemoine" userId="9cd3e5c9-479b-4dcb-a351-aa46ddba92eb" providerId="ADAL" clId="{FCDA2AA8-CA8C-456D-86E2-263C213DBD17}" dt="2021-03-31T18:16:30.487" v="2918"/>
          <ac:picMkLst>
            <pc:docMk/>
            <pc:sldMk cId="331950365" sldId="316"/>
            <ac:picMk id="62" creationId="{8E30A41C-DEBB-4A82-A4D2-2F8F80296EFC}"/>
          </ac:picMkLst>
        </pc:picChg>
        <pc:picChg chg="add del mod">
          <ac:chgData name="Frederique Pellemoine" userId="9cd3e5c9-479b-4dcb-a351-aa46ddba92eb" providerId="ADAL" clId="{FCDA2AA8-CA8C-456D-86E2-263C213DBD17}" dt="2021-03-31T18:18:52.093" v="2925" actId="478"/>
          <ac:picMkLst>
            <pc:docMk/>
            <pc:sldMk cId="331950365" sldId="316"/>
            <ac:picMk id="64" creationId="{524FBA82-FE5F-401A-A976-6FD7C7799B6D}"/>
          </ac:picMkLst>
        </pc:picChg>
        <pc:picChg chg="add mod">
          <ac:chgData name="Frederique Pellemoine" userId="9cd3e5c9-479b-4dcb-a351-aa46ddba92eb" providerId="ADAL" clId="{FCDA2AA8-CA8C-456D-86E2-263C213DBD17}" dt="2021-03-31T18:19:03.340" v="2929" actId="1076"/>
          <ac:picMkLst>
            <pc:docMk/>
            <pc:sldMk cId="331950365" sldId="316"/>
            <ac:picMk id="65" creationId="{B5DF39AB-DE7E-4B62-94BA-EC0440701489}"/>
          </ac:picMkLst>
        </pc:picChg>
        <pc:cxnChg chg="add del">
          <ac:chgData name="Frederique Pellemoine" userId="9cd3e5c9-479b-4dcb-a351-aa46ddba92eb" providerId="ADAL" clId="{FCDA2AA8-CA8C-456D-86E2-263C213DBD17}" dt="2021-03-31T18:16:30.487" v="2918"/>
          <ac:cxnSpMkLst>
            <pc:docMk/>
            <pc:sldMk cId="331950365" sldId="316"/>
            <ac:cxnSpMk id="58" creationId="{734A6234-37B9-47AB-AAF1-1DC1DE7575FA}"/>
          </ac:cxnSpMkLst>
        </pc:cxnChg>
      </pc:sldChg>
      <pc:sldChg chg="addSp modSp">
        <pc:chgData name="Frederique Pellemoine" userId="9cd3e5c9-479b-4dcb-a351-aa46ddba92eb" providerId="ADAL" clId="{FCDA2AA8-CA8C-456D-86E2-263C213DBD17}" dt="2021-03-31T15:29:26.962" v="2799" actId="20577"/>
        <pc:sldMkLst>
          <pc:docMk/>
          <pc:sldMk cId="1608979664" sldId="317"/>
        </pc:sldMkLst>
        <pc:spChg chg="mod">
          <ac:chgData name="Frederique Pellemoine" userId="9cd3e5c9-479b-4dcb-a351-aa46ddba92eb" providerId="ADAL" clId="{FCDA2AA8-CA8C-456D-86E2-263C213DBD17}" dt="2021-03-31T03:37:56.314" v="440" actId="1038"/>
          <ac:spMkLst>
            <pc:docMk/>
            <pc:sldMk cId="1608979664" sldId="317"/>
            <ac:spMk id="12" creationId="{782E85DE-991E-43BF-AAE2-8B593D48039D}"/>
          </ac:spMkLst>
        </pc:spChg>
        <pc:spChg chg="mod">
          <ac:chgData name="Frederique Pellemoine" userId="9cd3e5c9-479b-4dcb-a351-aa46ddba92eb" providerId="ADAL" clId="{FCDA2AA8-CA8C-456D-86E2-263C213DBD17}" dt="2021-03-31T03:37:56.314" v="440" actId="1038"/>
          <ac:spMkLst>
            <pc:docMk/>
            <pc:sldMk cId="1608979664" sldId="317"/>
            <ac:spMk id="13" creationId="{045DCDD4-A330-4CB1-BF34-17A8DF031C23}"/>
          </ac:spMkLst>
        </pc:spChg>
        <pc:spChg chg="mod">
          <ac:chgData name="Frederique Pellemoine" userId="9cd3e5c9-479b-4dcb-a351-aa46ddba92eb" providerId="ADAL" clId="{FCDA2AA8-CA8C-456D-86E2-263C213DBD17}" dt="2021-03-31T03:37:56.314" v="440" actId="1038"/>
          <ac:spMkLst>
            <pc:docMk/>
            <pc:sldMk cId="1608979664" sldId="317"/>
            <ac:spMk id="14" creationId="{CCE62F4D-DD4D-4317-B791-5006F10BCEE8}"/>
          </ac:spMkLst>
        </pc:spChg>
        <pc:spChg chg="mod">
          <ac:chgData name="Frederique Pellemoine" userId="9cd3e5c9-479b-4dcb-a351-aa46ddba92eb" providerId="ADAL" clId="{FCDA2AA8-CA8C-456D-86E2-263C213DBD17}" dt="2021-03-31T03:37:56.314" v="440" actId="1038"/>
          <ac:spMkLst>
            <pc:docMk/>
            <pc:sldMk cId="1608979664" sldId="317"/>
            <ac:spMk id="15" creationId="{2C074622-E1EB-4CA5-A2B3-DE5816BC9253}"/>
          </ac:spMkLst>
        </pc:spChg>
        <pc:spChg chg="mod">
          <ac:chgData name="Frederique Pellemoine" userId="9cd3e5c9-479b-4dcb-a351-aa46ddba92eb" providerId="ADAL" clId="{FCDA2AA8-CA8C-456D-86E2-263C213DBD17}" dt="2021-03-31T03:37:56.314" v="440" actId="1038"/>
          <ac:spMkLst>
            <pc:docMk/>
            <pc:sldMk cId="1608979664" sldId="317"/>
            <ac:spMk id="28" creationId="{6FC26A0D-1D29-4B3E-A442-6E3FB575F558}"/>
          </ac:spMkLst>
        </pc:spChg>
        <pc:spChg chg="add mod">
          <ac:chgData name="Frederique Pellemoine" userId="9cd3e5c9-479b-4dcb-a351-aa46ddba92eb" providerId="ADAL" clId="{FCDA2AA8-CA8C-456D-86E2-263C213DBD17}" dt="2021-03-31T14:51:41.652" v="2478" actId="1076"/>
          <ac:spMkLst>
            <pc:docMk/>
            <pc:sldMk cId="1608979664" sldId="317"/>
            <ac:spMk id="29" creationId="{CAD9097B-5960-4A1A-B1F7-A04FFE7509B3}"/>
          </ac:spMkLst>
        </pc:spChg>
        <pc:spChg chg="mod">
          <ac:chgData name="Frederique Pellemoine" userId="9cd3e5c9-479b-4dcb-a351-aa46ddba92eb" providerId="ADAL" clId="{FCDA2AA8-CA8C-456D-86E2-263C213DBD17}" dt="2021-03-31T03:37:56.314" v="440" actId="1038"/>
          <ac:spMkLst>
            <pc:docMk/>
            <pc:sldMk cId="1608979664" sldId="317"/>
            <ac:spMk id="30" creationId="{53F37AA1-27C9-4DFE-8E69-B956AE9F6AC5}"/>
          </ac:spMkLst>
        </pc:spChg>
        <pc:spChg chg="mod">
          <ac:chgData name="Frederique Pellemoine" userId="9cd3e5c9-479b-4dcb-a351-aa46ddba92eb" providerId="ADAL" clId="{FCDA2AA8-CA8C-456D-86E2-263C213DBD17}" dt="2021-03-31T03:37:56.314" v="440" actId="1038"/>
          <ac:spMkLst>
            <pc:docMk/>
            <pc:sldMk cId="1608979664" sldId="317"/>
            <ac:spMk id="31" creationId="{3B2E67D2-D831-4636-AE6C-9E7FF2002D1D}"/>
          </ac:spMkLst>
        </pc:spChg>
        <pc:spChg chg="add mod">
          <ac:chgData name="Frederique Pellemoine" userId="9cd3e5c9-479b-4dcb-a351-aa46ddba92eb" providerId="ADAL" clId="{FCDA2AA8-CA8C-456D-86E2-263C213DBD17}" dt="2021-03-31T14:51:22.157" v="2469" actId="1076"/>
          <ac:spMkLst>
            <pc:docMk/>
            <pc:sldMk cId="1608979664" sldId="317"/>
            <ac:spMk id="32" creationId="{966F4DCF-8C99-42F1-A3EB-CD50E27C857E}"/>
          </ac:spMkLst>
        </pc:spChg>
        <pc:spChg chg="add mod">
          <ac:chgData name="Frederique Pellemoine" userId="9cd3e5c9-479b-4dcb-a351-aa46ddba92eb" providerId="ADAL" clId="{FCDA2AA8-CA8C-456D-86E2-263C213DBD17}" dt="2021-03-31T14:51:32.862" v="2473" actId="1076"/>
          <ac:spMkLst>
            <pc:docMk/>
            <pc:sldMk cId="1608979664" sldId="317"/>
            <ac:spMk id="33" creationId="{FE86250F-F968-4B57-B8F3-3E1EBA60FCDE}"/>
          </ac:spMkLst>
        </pc:spChg>
        <pc:spChg chg="add mod">
          <ac:chgData name="Frederique Pellemoine" userId="9cd3e5c9-479b-4dcb-a351-aa46ddba92eb" providerId="ADAL" clId="{FCDA2AA8-CA8C-456D-86E2-263C213DBD17}" dt="2021-03-31T14:51:49.604" v="2482" actId="1076"/>
          <ac:spMkLst>
            <pc:docMk/>
            <pc:sldMk cId="1608979664" sldId="317"/>
            <ac:spMk id="34" creationId="{57645D7C-637E-4B18-B4F2-59FCE13EE67A}"/>
          </ac:spMkLst>
        </pc:spChg>
        <pc:spChg chg="add mod">
          <ac:chgData name="Frederique Pellemoine" userId="9cd3e5c9-479b-4dcb-a351-aa46ddba92eb" providerId="ADAL" clId="{FCDA2AA8-CA8C-456D-86E2-263C213DBD17}" dt="2021-03-31T14:51:57.908" v="2486" actId="1076"/>
          <ac:spMkLst>
            <pc:docMk/>
            <pc:sldMk cId="1608979664" sldId="317"/>
            <ac:spMk id="35" creationId="{7206666F-E47E-4001-8F4D-16D646846FEC}"/>
          </ac:spMkLst>
        </pc:spChg>
        <pc:spChg chg="add mod">
          <ac:chgData name="Frederique Pellemoine" userId="9cd3e5c9-479b-4dcb-a351-aa46ddba92eb" providerId="ADAL" clId="{FCDA2AA8-CA8C-456D-86E2-263C213DBD17}" dt="2021-03-31T14:52:10.813" v="2491" actId="1076"/>
          <ac:spMkLst>
            <pc:docMk/>
            <pc:sldMk cId="1608979664" sldId="317"/>
            <ac:spMk id="36" creationId="{2AC8653C-66C1-4E58-92B2-9FE8F259D02C}"/>
          </ac:spMkLst>
        </pc:spChg>
        <pc:spChg chg="add mod">
          <ac:chgData name="Frederique Pellemoine" userId="9cd3e5c9-479b-4dcb-a351-aa46ddba92eb" providerId="ADAL" clId="{FCDA2AA8-CA8C-456D-86E2-263C213DBD17}" dt="2021-03-31T15:29:26.962" v="2799" actId="20577"/>
          <ac:spMkLst>
            <pc:docMk/>
            <pc:sldMk cId="1608979664" sldId="317"/>
            <ac:spMk id="37" creationId="{1B89AFD7-191F-4174-B6DF-749DF9C0E31A}"/>
          </ac:spMkLst>
        </pc:spChg>
        <pc:picChg chg="mod">
          <ac:chgData name="Frederique Pellemoine" userId="9cd3e5c9-479b-4dcb-a351-aa46ddba92eb" providerId="ADAL" clId="{FCDA2AA8-CA8C-456D-86E2-263C213DBD17}" dt="2021-03-31T03:37:56.314" v="440" actId="1038"/>
          <ac:picMkLst>
            <pc:docMk/>
            <pc:sldMk cId="1608979664" sldId="317"/>
            <ac:picMk id="10" creationId="{8FFCA9FA-5A2B-4008-863E-C90521100B35}"/>
          </ac:picMkLst>
        </pc:picChg>
        <pc:picChg chg="add mod">
          <ac:chgData name="Frederique Pellemoine" userId="9cd3e5c9-479b-4dcb-a351-aa46ddba92eb" providerId="ADAL" clId="{FCDA2AA8-CA8C-456D-86E2-263C213DBD17}" dt="2021-03-31T03:38:06.329" v="441" actId="1076"/>
          <ac:picMkLst>
            <pc:docMk/>
            <pc:sldMk cId="1608979664" sldId="317"/>
            <ac:picMk id="19" creationId="{239172FD-F8A6-4A5B-B03A-2976022A3799}"/>
          </ac:picMkLst>
        </pc:picChg>
        <pc:cxnChg chg="mod">
          <ac:chgData name="Frederique Pellemoine" userId="9cd3e5c9-479b-4dcb-a351-aa46ddba92eb" providerId="ADAL" clId="{FCDA2AA8-CA8C-456D-86E2-263C213DBD17}" dt="2021-03-31T03:37:56.314" v="440" actId="1038"/>
          <ac:cxnSpMkLst>
            <pc:docMk/>
            <pc:sldMk cId="1608979664" sldId="317"/>
            <ac:cxnSpMk id="17" creationId="{227D90C6-81C4-474A-BA36-20705DE92822}"/>
          </ac:cxnSpMkLst>
        </pc:cxnChg>
        <pc:cxnChg chg="mod">
          <ac:chgData name="Frederique Pellemoine" userId="9cd3e5c9-479b-4dcb-a351-aa46ddba92eb" providerId="ADAL" clId="{FCDA2AA8-CA8C-456D-86E2-263C213DBD17}" dt="2021-03-31T03:37:56.314" v="440" actId="1038"/>
          <ac:cxnSpMkLst>
            <pc:docMk/>
            <pc:sldMk cId="1608979664" sldId="317"/>
            <ac:cxnSpMk id="18" creationId="{8B58BF20-5B6E-4B3E-9AB2-C1C5C4ACBDE1}"/>
          </ac:cxnSpMkLst>
        </pc:cxnChg>
        <pc:cxnChg chg="mod">
          <ac:chgData name="Frederique Pellemoine" userId="9cd3e5c9-479b-4dcb-a351-aa46ddba92eb" providerId="ADAL" clId="{FCDA2AA8-CA8C-456D-86E2-263C213DBD17}" dt="2021-03-31T03:37:56.314" v="440" actId="1038"/>
          <ac:cxnSpMkLst>
            <pc:docMk/>
            <pc:sldMk cId="1608979664" sldId="317"/>
            <ac:cxnSpMk id="21" creationId="{B96FD287-ABE8-40D3-8AF8-B34E99DF31D3}"/>
          </ac:cxnSpMkLst>
        </pc:cxnChg>
        <pc:cxnChg chg="mod">
          <ac:chgData name="Frederique Pellemoine" userId="9cd3e5c9-479b-4dcb-a351-aa46ddba92eb" providerId="ADAL" clId="{FCDA2AA8-CA8C-456D-86E2-263C213DBD17}" dt="2021-03-31T03:37:56.314" v="440" actId="1038"/>
          <ac:cxnSpMkLst>
            <pc:docMk/>
            <pc:sldMk cId="1608979664" sldId="317"/>
            <ac:cxnSpMk id="22" creationId="{C2109E8E-6C42-467D-9BF1-3E243C29EA04}"/>
          </ac:cxnSpMkLst>
        </pc:cxnChg>
      </pc:sldChg>
      <pc:sldChg chg="addSp delSp modSp">
        <pc:chgData name="Frederique Pellemoine" userId="9cd3e5c9-479b-4dcb-a351-aa46ddba92eb" providerId="ADAL" clId="{FCDA2AA8-CA8C-456D-86E2-263C213DBD17}" dt="2021-03-31T18:13:57.180" v="2915" actId="6549"/>
        <pc:sldMkLst>
          <pc:docMk/>
          <pc:sldMk cId="745636992" sldId="318"/>
        </pc:sldMkLst>
        <pc:spChg chg="mod">
          <ac:chgData name="Frederique Pellemoine" userId="9cd3e5c9-479b-4dcb-a351-aa46ddba92eb" providerId="ADAL" clId="{FCDA2AA8-CA8C-456D-86E2-263C213DBD17}" dt="2021-03-31T18:13:57.180" v="2915" actId="6549"/>
          <ac:spMkLst>
            <pc:docMk/>
            <pc:sldMk cId="745636992" sldId="318"/>
            <ac:spMk id="2" creationId="{E2EE7225-D38E-4EF0-B595-75EBC476CFB4}"/>
          </ac:spMkLst>
        </pc:spChg>
        <pc:spChg chg="add del mod">
          <ac:chgData name="Frederique Pellemoine" userId="9cd3e5c9-479b-4dcb-a351-aa46ddba92eb" providerId="ADAL" clId="{FCDA2AA8-CA8C-456D-86E2-263C213DBD17}" dt="2021-03-31T14:35:35.273" v="2452"/>
          <ac:spMkLst>
            <pc:docMk/>
            <pc:sldMk cId="745636992" sldId="318"/>
            <ac:spMk id="8" creationId="{D8F35584-0059-4B09-A76F-0988E4330DD9}"/>
          </ac:spMkLst>
        </pc:spChg>
        <pc:spChg chg="add del mod">
          <ac:chgData name="Frederique Pellemoine" userId="9cd3e5c9-479b-4dcb-a351-aa46ddba92eb" providerId="ADAL" clId="{FCDA2AA8-CA8C-456D-86E2-263C213DBD17}" dt="2021-03-31T14:35:35.273" v="2452"/>
          <ac:spMkLst>
            <pc:docMk/>
            <pc:sldMk cId="745636992" sldId="318"/>
            <ac:spMk id="9" creationId="{D1A82404-74D0-41A9-805A-FC24B62885BB}"/>
          </ac:spMkLst>
        </pc:spChg>
        <pc:spChg chg="add del mod">
          <ac:chgData name="Frederique Pellemoine" userId="9cd3e5c9-479b-4dcb-a351-aa46ddba92eb" providerId="ADAL" clId="{FCDA2AA8-CA8C-456D-86E2-263C213DBD17}" dt="2021-03-31T14:35:35.273" v="2452"/>
          <ac:spMkLst>
            <pc:docMk/>
            <pc:sldMk cId="745636992" sldId="318"/>
            <ac:spMk id="10" creationId="{B832A461-A808-41D8-80C2-399F24EEB2C3}"/>
          </ac:spMkLst>
        </pc:spChg>
        <pc:spChg chg="add del mod">
          <ac:chgData name="Frederique Pellemoine" userId="9cd3e5c9-479b-4dcb-a351-aa46ddba92eb" providerId="ADAL" clId="{FCDA2AA8-CA8C-456D-86E2-263C213DBD17}" dt="2021-03-31T14:35:35.273" v="2452"/>
          <ac:spMkLst>
            <pc:docMk/>
            <pc:sldMk cId="745636992" sldId="318"/>
            <ac:spMk id="11" creationId="{9EE6FA31-9724-4B22-A6F2-9787CC485578}"/>
          </ac:spMkLst>
        </pc:spChg>
        <pc:spChg chg="add del mod">
          <ac:chgData name="Frederique Pellemoine" userId="9cd3e5c9-479b-4dcb-a351-aa46ddba92eb" providerId="ADAL" clId="{FCDA2AA8-CA8C-456D-86E2-263C213DBD17}" dt="2021-03-31T14:35:35.273" v="2452"/>
          <ac:spMkLst>
            <pc:docMk/>
            <pc:sldMk cId="745636992" sldId="318"/>
            <ac:spMk id="12" creationId="{67B6DB36-C535-412D-94AB-19C93CAC9A1C}"/>
          </ac:spMkLst>
        </pc:spChg>
        <pc:spChg chg="add mod">
          <ac:chgData name="Frederique Pellemoine" userId="9cd3e5c9-479b-4dcb-a351-aa46ddba92eb" providerId="ADAL" clId="{FCDA2AA8-CA8C-456D-86E2-263C213DBD17}" dt="2021-03-31T14:55:19.879" v="2531" actId="1076"/>
          <ac:spMkLst>
            <pc:docMk/>
            <pc:sldMk cId="745636992" sldId="318"/>
            <ac:spMk id="14" creationId="{FB990B1C-785B-46D2-989C-919E4C163AA2}"/>
          </ac:spMkLst>
        </pc:spChg>
        <pc:spChg chg="add mod">
          <ac:chgData name="Frederique Pellemoine" userId="9cd3e5c9-479b-4dcb-a351-aa46ddba92eb" providerId="ADAL" clId="{FCDA2AA8-CA8C-456D-86E2-263C213DBD17}" dt="2021-03-31T14:55:35.773" v="2536" actId="20577"/>
          <ac:spMkLst>
            <pc:docMk/>
            <pc:sldMk cId="745636992" sldId="318"/>
            <ac:spMk id="15" creationId="{7477D6F5-408D-4FB1-A967-293DD614D10E}"/>
          </ac:spMkLst>
        </pc:spChg>
        <pc:spChg chg="add del mod">
          <ac:chgData name="Frederique Pellemoine" userId="9cd3e5c9-479b-4dcb-a351-aa46ddba92eb" providerId="ADAL" clId="{FCDA2AA8-CA8C-456D-86E2-263C213DBD17}" dt="2021-03-31T14:55:43.325" v="2539" actId="478"/>
          <ac:spMkLst>
            <pc:docMk/>
            <pc:sldMk cId="745636992" sldId="318"/>
            <ac:spMk id="16" creationId="{1512AE1B-A420-43D1-80AB-C41061631A4D}"/>
          </ac:spMkLst>
        </pc:spChg>
        <pc:spChg chg="add del mod">
          <ac:chgData name="Frederique Pellemoine" userId="9cd3e5c9-479b-4dcb-a351-aa46ddba92eb" providerId="ADAL" clId="{FCDA2AA8-CA8C-456D-86E2-263C213DBD17}" dt="2021-03-31T14:56:12.713" v="2560" actId="478"/>
          <ac:spMkLst>
            <pc:docMk/>
            <pc:sldMk cId="745636992" sldId="318"/>
            <ac:spMk id="17" creationId="{3131374F-22FC-4949-B158-66017A7CCCA5}"/>
          </ac:spMkLst>
        </pc:spChg>
        <pc:spChg chg="add del mod">
          <ac:chgData name="Frederique Pellemoine" userId="9cd3e5c9-479b-4dcb-a351-aa46ddba92eb" providerId="ADAL" clId="{FCDA2AA8-CA8C-456D-86E2-263C213DBD17}" dt="2021-03-31T14:57:15.709" v="2592" actId="478"/>
          <ac:spMkLst>
            <pc:docMk/>
            <pc:sldMk cId="745636992" sldId="318"/>
            <ac:spMk id="18" creationId="{5DAAB323-0398-4F24-85FB-1A1340C73365}"/>
          </ac:spMkLst>
        </pc:spChg>
        <pc:spChg chg="add mod">
          <ac:chgData name="Frederique Pellemoine" userId="9cd3e5c9-479b-4dcb-a351-aa46ddba92eb" providerId="ADAL" clId="{FCDA2AA8-CA8C-456D-86E2-263C213DBD17}" dt="2021-03-31T14:57:45.954" v="2594" actId="1076"/>
          <ac:spMkLst>
            <pc:docMk/>
            <pc:sldMk cId="745636992" sldId="318"/>
            <ac:spMk id="19" creationId="{5F57A986-06FA-4BCE-889D-7AB8E92F496F}"/>
          </ac:spMkLst>
        </pc:spChg>
        <pc:spChg chg="add mod">
          <ac:chgData name="Frederique Pellemoine" userId="9cd3e5c9-479b-4dcb-a351-aa46ddba92eb" providerId="ADAL" clId="{FCDA2AA8-CA8C-456D-86E2-263C213DBD17}" dt="2021-03-31T14:58:20.409" v="2599" actId="1035"/>
          <ac:spMkLst>
            <pc:docMk/>
            <pc:sldMk cId="745636992" sldId="318"/>
            <ac:spMk id="20" creationId="{D80D8CE0-1BF6-4630-A6CA-CD335A5B151C}"/>
          </ac:spMkLst>
        </pc:spChg>
        <pc:picChg chg="add mod modCrop">
          <ac:chgData name="Frederique Pellemoine" userId="9cd3e5c9-479b-4dcb-a351-aa46ddba92eb" providerId="ADAL" clId="{FCDA2AA8-CA8C-456D-86E2-263C213DBD17}" dt="2021-03-31T14:54:03.170" v="2498" actId="14100"/>
          <ac:picMkLst>
            <pc:docMk/>
            <pc:sldMk cId="745636992" sldId="318"/>
            <ac:picMk id="13" creationId="{1DA02E9F-4268-4BAC-BFCA-C79DA9D35F68}"/>
          </ac:picMkLst>
        </pc:picChg>
      </pc:sldChg>
      <pc:sldChg chg="modSp">
        <pc:chgData name="Frederique Pellemoine" userId="9cd3e5c9-479b-4dcb-a351-aa46ddba92eb" providerId="ADAL" clId="{FCDA2AA8-CA8C-456D-86E2-263C213DBD17}" dt="2021-03-31T04:32:14.764" v="886" actId="20577"/>
        <pc:sldMkLst>
          <pc:docMk/>
          <pc:sldMk cId="4130240527" sldId="319"/>
        </pc:sldMkLst>
        <pc:spChg chg="mod">
          <ac:chgData name="Frederique Pellemoine" userId="9cd3e5c9-479b-4dcb-a351-aa46ddba92eb" providerId="ADAL" clId="{FCDA2AA8-CA8C-456D-86E2-263C213DBD17}" dt="2021-03-31T04:32:14.764" v="886" actId="20577"/>
          <ac:spMkLst>
            <pc:docMk/>
            <pc:sldMk cId="4130240527" sldId="319"/>
            <ac:spMk id="3" creationId="{8E9B3F08-9B85-4B1D-A242-697D5F81F305}"/>
          </ac:spMkLst>
        </pc:spChg>
      </pc:sldChg>
      <pc:sldChg chg="addSp modSp">
        <pc:chgData name="Frederique Pellemoine" userId="9cd3e5c9-479b-4dcb-a351-aa46ddba92eb" providerId="ADAL" clId="{FCDA2AA8-CA8C-456D-86E2-263C213DBD17}" dt="2021-03-31T15:29:45.985" v="2801" actId="1076"/>
        <pc:sldMkLst>
          <pc:docMk/>
          <pc:sldMk cId="886983705" sldId="320"/>
        </pc:sldMkLst>
        <pc:spChg chg="mod">
          <ac:chgData name="Frederique Pellemoine" userId="9cd3e5c9-479b-4dcb-a351-aa46ddba92eb" providerId="ADAL" clId="{FCDA2AA8-CA8C-456D-86E2-263C213DBD17}" dt="2021-03-31T04:37:40.836" v="927" actId="20577"/>
          <ac:spMkLst>
            <pc:docMk/>
            <pc:sldMk cId="886983705" sldId="320"/>
            <ac:spMk id="2" creationId="{53ED478F-0F6B-4298-89CA-3F65F0748C59}"/>
          </ac:spMkLst>
        </pc:spChg>
        <pc:spChg chg="add mod">
          <ac:chgData name="Frederique Pellemoine" userId="9cd3e5c9-479b-4dcb-a351-aa46ddba92eb" providerId="ADAL" clId="{FCDA2AA8-CA8C-456D-86E2-263C213DBD17}" dt="2021-03-31T04:21:16.318" v="737" actId="1076"/>
          <ac:spMkLst>
            <pc:docMk/>
            <pc:sldMk cId="886983705" sldId="320"/>
            <ac:spMk id="9" creationId="{39E68BF0-2F55-43C2-ABCD-F1DF1ED8417D}"/>
          </ac:spMkLst>
        </pc:spChg>
        <pc:spChg chg="add mod">
          <ac:chgData name="Frederique Pellemoine" userId="9cd3e5c9-479b-4dcb-a351-aa46ddba92eb" providerId="ADAL" clId="{FCDA2AA8-CA8C-456D-86E2-263C213DBD17}" dt="2021-03-31T15:29:45.985" v="2801" actId="1076"/>
          <ac:spMkLst>
            <pc:docMk/>
            <pc:sldMk cId="886983705" sldId="320"/>
            <ac:spMk id="10" creationId="{7516A236-0050-4A4A-A4A1-0B8A1DDEEC65}"/>
          </ac:spMkLst>
        </pc:spChg>
        <pc:picChg chg="add mod modCrop">
          <ac:chgData name="Frederique Pellemoine" userId="9cd3e5c9-479b-4dcb-a351-aa46ddba92eb" providerId="ADAL" clId="{FCDA2AA8-CA8C-456D-86E2-263C213DBD17}" dt="2021-03-31T04:21:11.654" v="736" actId="1076"/>
          <ac:picMkLst>
            <pc:docMk/>
            <pc:sldMk cId="886983705" sldId="320"/>
            <ac:picMk id="8" creationId="{458EAB8B-B353-439C-9510-D1C3B5101B4B}"/>
          </ac:picMkLst>
        </pc:picChg>
      </pc:sldChg>
      <pc:sldChg chg="addSp delSp modSp">
        <pc:chgData name="Frederique Pellemoine" userId="9cd3e5c9-479b-4dcb-a351-aa46ddba92eb" providerId="ADAL" clId="{FCDA2AA8-CA8C-456D-86E2-263C213DBD17}" dt="2021-03-31T15:29:55.227" v="2803" actId="1076"/>
        <pc:sldMkLst>
          <pc:docMk/>
          <pc:sldMk cId="1948374606" sldId="321"/>
        </pc:sldMkLst>
        <pc:spChg chg="mod ord">
          <ac:chgData name="Frederique Pellemoine" userId="9cd3e5c9-479b-4dcb-a351-aa46ddba92eb" providerId="ADAL" clId="{FCDA2AA8-CA8C-456D-86E2-263C213DBD17}" dt="2021-03-31T15:04:11.238" v="2734" actId="20577"/>
          <ac:spMkLst>
            <pc:docMk/>
            <pc:sldMk cId="1948374606" sldId="321"/>
            <ac:spMk id="2" creationId="{53ED478F-0F6B-4298-89CA-3F65F0748C59}"/>
          </ac:spMkLst>
        </pc:spChg>
        <pc:spChg chg="add del mod ord">
          <ac:chgData name="Frederique Pellemoine" userId="9cd3e5c9-479b-4dcb-a351-aa46ddba92eb" providerId="ADAL" clId="{FCDA2AA8-CA8C-456D-86E2-263C213DBD17}" dt="2021-03-31T15:04:03.512" v="2732" actId="1038"/>
          <ac:spMkLst>
            <pc:docMk/>
            <pc:sldMk cId="1948374606" sldId="321"/>
            <ac:spMk id="9" creationId="{0EC1F48A-4581-4BAA-94A1-ADB1BA124981}"/>
          </ac:spMkLst>
        </pc:spChg>
        <pc:spChg chg="add mod">
          <ac:chgData name="Frederique Pellemoine" userId="9cd3e5c9-479b-4dcb-a351-aa46ddba92eb" providerId="ADAL" clId="{FCDA2AA8-CA8C-456D-86E2-263C213DBD17}" dt="2021-03-31T15:29:55.227" v="2803" actId="1076"/>
          <ac:spMkLst>
            <pc:docMk/>
            <pc:sldMk cId="1948374606" sldId="321"/>
            <ac:spMk id="10" creationId="{EF45BE17-2B03-4193-AD11-5911F648016C}"/>
          </ac:spMkLst>
        </pc:spChg>
        <pc:picChg chg="add del mod ord modCrop">
          <ac:chgData name="Frederique Pellemoine" userId="9cd3e5c9-479b-4dcb-a351-aa46ddba92eb" providerId="ADAL" clId="{FCDA2AA8-CA8C-456D-86E2-263C213DBD17}" dt="2021-03-31T15:04:03.512" v="2732" actId="1038"/>
          <ac:picMkLst>
            <pc:docMk/>
            <pc:sldMk cId="1948374606" sldId="321"/>
            <ac:picMk id="8" creationId="{DCB832F8-C724-4C8D-ACCA-AB65490A8401}"/>
          </ac:picMkLst>
        </pc:picChg>
      </pc:sldChg>
      <pc:sldChg chg="addSp modSp">
        <pc:chgData name="Frederique Pellemoine" userId="9cd3e5c9-479b-4dcb-a351-aa46ddba92eb" providerId="ADAL" clId="{FCDA2AA8-CA8C-456D-86E2-263C213DBD17}" dt="2021-03-31T15:30:14.044" v="2814" actId="1036"/>
        <pc:sldMkLst>
          <pc:docMk/>
          <pc:sldMk cId="727378063" sldId="322"/>
        </pc:sldMkLst>
        <pc:spChg chg="mod">
          <ac:chgData name="Frederique Pellemoine" userId="9cd3e5c9-479b-4dcb-a351-aa46ddba92eb" providerId="ADAL" clId="{FCDA2AA8-CA8C-456D-86E2-263C213DBD17}" dt="2021-03-31T04:53:49.460" v="1234" actId="27636"/>
          <ac:spMkLst>
            <pc:docMk/>
            <pc:sldMk cId="727378063" sldId="322"/>
            <ac:spMk id="2" creationId="{5748B987-7D47-438A-8930-C7F281B5B87C}"/>
          </ac:spMkLst>
        </pc:spChg>
        <pc:spChg chg="add mod">
          <ac:chgData name="Frederique Pellemoine" userId="9cd3e5c9-479b-4dcb-a351-aa46ddba92eb" providerId="ADAL" clId="{FCDA2AA8-CA8C-456D-86E2-263C213DBD17}" dt="2021-03-31T04:39:33.367" v="947" actId="1036"/>
          <ac:spMkLst>
            <pc:docMk/>
            <pc:sldMk cId="727378063" sldId="322"/>
            <ac:spMk id="9" creationId="{87316C77-68A6-4125-BD0C-02F13FDD6216}"/>
          </ac:spMkLst>
        </pc:spChg>
        <pc:spChg chg="add mod">
          <ac:chgData name="Frederique Pellemoine" userId="9cd3e5c9-479b-4dcb-a351-aa46ddba92eb" providerId="ADAL" clId="{FCDA2AA8-CA8C-456D-86E2-263C213DBD17}" dt="2021-03-31T15:30:14.044" v="2814" actId="1036"/>
          <ac:spMkLst>
            <pc:docMk/>
            <pc:sldMk cId="727378063" sldId="322"/>
            <ac:spMk id="10" creationId="{5DE1B403-136D-4E23-ACD9-072E552D8AEA}"/>
          </ac:spMkLst>
        </pc:spChg>
        <pc:picChg chg="add mod">
          <ac:chgData name="Frederique Pellemoine" userId="9cd3e5c9-479b-4dcb-a351-aa46ddba92eb" providerId="ADAL" clId="{FCDA2AA8-CA8C-456D-86E2-263C213DBD17}" dt="2021-03-31T04:39:33.367" v="947" actId="1036"/>
          <ac:picMkLst>
            <pc:docMk/>
            <pc:sldMk cId="727378063" sldId="322"/>
            <ac:picMk id="8" creationId="{16C90805-B53A-4AB5-A21E-A8967C50AE36}"/>
          </ac:picMkLst>
        </pc:picChg>
      </pc:sldChg>
      <pc:sldChg chg="addSp modSp">
        <pc:chgData name="Frederique Pellemoine" userId="9cd3e5c9-479b-4dcb-a351-aa46ddba92eb" providerId="ADAL" clId="{FCDA2AA8-CA8C-456D-86E2-263C213DBD17}" dt="2021-03-31T15:31:11.474" v="2833" actId="1037"/>
        <pc:sldMkLst>
          <pc:docMk/>
          <pc:sldMk cId="2980621226" sldId="323"/>
        </pc:sldMkLst>
        <pc:spChg chg="mod">
          <ac:chgData name="Frederique Pellemoine" userId="9cd3e5c9-479b-4dcb-a351-aa46ddba92eb" providerId="ADAL" clId="{FCDA2AA8-CA8C-456D-86E2-263C213DBD17}" dt="2021-03-31T15:00:30.228" v="2603" actId="20577"/>
          <ac:spMkLst>
            <pc:docMk/>
            <pc:sldMk cId="2980621226" sldId="323"/>
            <ac:spMk id="2" creationId="{B9B98CE6-682C-4ACB-85D2-883EAF53A43B}"/>
          </ac:spMkLst>
        </pc:spChg>
        <pc:spChg chg="add mod">
          <ac:chgData name="Frederique Pellemoine" userId="9cd3e5c9-479b-4dcb-a351-aa46ddba92eb" providerId="ADAL" clId="{FCDA2AA8-CA8C-456D-86E2-263C213DBD17}" dt="2021-03-31T04:49:22.991" v="1120" actId="1037"/>
          <ac:spMkLst>
            <pc:docMk/>
            <pc:sldMk cId="2980621226" sldId="323"/>
            <ac:spMk id="9" creationId="{08CD9843-E064-4B0A-8C36-380941D02101}"/>
          </ac:spMkLst>
        </pc:spChg>
        <pc:spChg chg="add mod">
          <ac:chgData name="Frederique Pellemoine" userId="9cd3e5c9-479b-4dcb-a351-aa46ddba92eb" providerId="ADAL" clId="{FCDA2AA8-CA8C-456D-86E2-263C213DBD17}" dt="2021-03-31T15:31:11.474" v="2833" actId="1037"/>
          <ac:spMkLst>
            <pc:docMk/>
            <pc:sldMk cId="2980621226" sldId="323"/>
            <ac:spMk id="10" creationId="{DC1DDD3B-2980-4ABF-9152-1BEB6DB79ABD}"/>
          </ac:spMkLst>
        </pc:spChg>
        <pc:picChg chg="add mod">
          <ac:chgData name="Frederique Pellemoine" userId="9cd3e5c9-479b-4dcb-a351-aa46ddba92eb" providerId="ADAL" clId="{FCDA2AA8-CA8C-456D-86E2-263C213DBD17}" dt="2021-03-31T04:49:22.991" v="1120" actId="1037"/>
          <ac:picMkLst>
            <pc:docMk/>
            <pc:sldMk cId="2980621226" sldId="323"/>
            <ac:picMk id="8" creationId="{BA1502AD-F08D-4280-AEAD-CCB4291902E8}"/>
          </ac:picMkLst>
        </pc:picChg>
      </pc:sldChg>
      <pc:sldChg chg="modSp">
        <pc:chgData name="Frederique Pellemoine" userId="9cd3e5c9-479b-4dcb-a351-aa46ddba92eb" providerId="ADAL" clId="{FCDA2AA8-CA8C-456D-86E2-263C213DBD17}" dt="2021-03-31T15:28:39.469" v="2795" actId="20577"/>
        <pc:sldMkLst>
          <pc:docMk/>
          <pc:sldMk cId="2067648080" sldId="324"/>
        </pc:sldMkLst>
        <pc:spChg chg="mod">
          <ac:chgData name="Frederique Pellemoine" userId="9cd3e5c9-479b-4dcb-a351-aa46ddba92eb" providerId="ADAL" clId="{FCDA2AA8-CA8C-456D-86E2-263C213DBD17}" dt="2021-03-31T15:28:39.469" v="2795" actId="20577"/>
          <ac:spMkLst>
            <pc:docMk/>
            <pc:sldMk cId="2067648080" sldId="324"/>
            <ac:spMk id="2" creationId="{D4E2642A-E5D7-4ACC-B070-0768560A0DB3}"/>
          </ac:spMkLst>
        </pc:spChg>
        <pc:spChg chg="mod">
          <ac:chgData name="Frederique Pellemoine" userId="9cd3e5c9-479b-4dcb-a351-aa46ddba92eb" providerId="ADAL" clId="{FCDA2AA8-CA8C-456D-86E2-263C213DBD17}" dt="2021-03-31T14:17:15.390" v="2040" actId="20577"/>
          <ac:spMkLst>
            <pc:docMk/>
            <pc:sldMk cId="2067648080" sldId="324"/>
            <ac:spMk id="3" creationId="{BDBB0EB8-640C-4C76-AFD5-7CA23AB8A506}"/>
          </ac:spMkLst>
        </pc:spChg>
      </pc:sldChg>
      <pc:sldChg chg="addSp delSp modSp ord">
        <pc:chgData name="Frederique Pellemoine" userId="9cd3e5c9-479b-4dcb-a351-aa46ddba92eb" providerId="ADAL" clId="{FCDA2AA8-CA8C-456D-86E2-263C213DBD17}" dt="2021-03-31T05:30:12.240" v="2006"/>
        <pc:sldMkLst>
          <pc:docMk/>
          <pc:sldMk cId="2888892972" sldId="325"/>
        </pc:sldMkLst>
        <pc:spChg chg="mod">
          <ac:chgData name="Frederique Pellemoine" userId="9cd3e5c9-479b-4dcb-a351-aa46ddba92eb" providerId="ADAL" clId="{FCDA2AA8-CA8C-456D-86E2-263C213DBD17}" dt="2021-03-31T05:27:50.118" v="1990" actId="20577"/>
          <ac:spMkLst>
            <pc:docMk/>
            <pc:sldMk cId="2888892972" sldId="325"/>
            <ac:spMk id="2" creationId="{DE8B2C24-1F07-425E-B911-F46C6751E937}"/>
          </ac:spMkLst>
        </pc:spChg>
        <pc:spChg chg="mod">
          <ac:chgData name="Frederique Pellemoine" userId="9cd3e5c9-479b-4dcb-a351-aa46ddba92eb" providerId="ADAL" clId="{FCDA2AA8-CA8C-456D-86E2-263C213DBD17}" dt="2021-03-31T04:50:13.110" v="1141" actId="20577"/>
          <ac:spMkLst>
            <pc:docMk/>
            <pc:sldMk cId="2888892972" sldId="325"/>
            <ac:spMk id="3" creationId="{CED8E422-2973-4E3E-9F2A-0BA020442F32}"/>
          </ac:spMkLst>
        </pc:spChg>
        <pc:spChg chg="add del mod">
          <ac:chgData name="Frederique Pellemoine" userId="9cd3e5c9-479b-4dcb-a351-aa46ddba92eb" providerId="ADAL" clId="{FCDA2AA8-CA8C-456D-86E2-263C213DBD17}" dt="2021-03-31T05:22:26.400" v="1827" actId="478"/>
          <ac:spMkLst>
            <pc:docMk/>
            <pc:sldMk cId="2888892972" sldId="325"/>
            <ac:spMk id="9" creationId="{36FD95AF-EE8C-45E4-AB12-EFB710477548}"/>
          </ac:spMkLst>
        </pc:spChg>
        <pc:spChg chg="add del mod">
          <ac:chgData name="Frederique Pellemoine" userId="9cd3e5c9-479b-4dcb-a351-aa46ddba92eb" providerId="ADAL" clId="{FCDA2AA8-CA8C-456D-86E2-263C213DBD17}" dt="2021-03-31T05:27:21.783" v="1981" actId="478"/>
          <ac:spMkLst>
            <pc:docMk/>
            <pc:sldMk cId="2888892972" sldId="325"/>
            <ac:spMk id="10" creationId="{3F08D62A-7611-4805-A466-76EE1A132468}"/>
          </ac:spMkLst>
        </pc:spChg>
        <pc:spChg chg="add del mod">
          <ac:chgData name="Frederique Pellemoine" userId="9cd3e5c9-479b-4dcb-a351-aa46ddba92eb" providerId="ADAL" clId="{FCDA2AA8-CA8C-456D-86E2-263C213DBD17}" dt="2021-03-31T05:27:21.783" v="1981" actId="478"/>
          <ac:spMkLst>
            <pc:docMk/>
            <pc:sldMk cId="2888892972" sldId="325"/>
            <ac:spMk id="11" creationId="{87BBDCBC-86D5-4530-812E-BCA9E8E14A69}"/>
          </ac:spMkLst>
        </pc:spChg>
        <pc:graphicFrameChg chg="add mod modGraphic">
          <ac:chgData name="Frederique Pellemoine" userId="9cd3e5c9-479b-4dcb-a351-aa46ddba92eb" providerId="ADAL" clId="{FCDA2AA8-CA8C-456D-86E2-263C213DBD17}" dt="2021-03-31T05:27:07.360" v="1961" actId="1076"/>
          <ac:graphicFrameMkLst>
            <pc:docMk/>
            <pc:sldMk cId="2888892972" sldId="325"/>
            <ac:graphicFrameMk id="8" creationId="{F50CA821-3F71-4117-BCC8-61F0D764B5EB}"/>
          </ac:graphicFrameMkLst>
        </pc:graphicFrameChg>
      </pc:sldChg>
      <pc:sldChg chg="modSp">
        <pc:chgData name="Frederique Pellemoine" userId="9cd3e5c9-479b-4dcb-a351-aa46ddba92eb" providerId="ADAL" clId="{FCDA2AA8-CA8C-456D-86E2-263C213DBD17}" dt="2021-03-31T14:54:34.130" v="2529" actId="20577"/>
        <pc:sldMkLst>
          <pc:docMk/>
          <pc:sldMk cId="2056293282" sldId="326"/>
        </pc:sldMkLst>
        <pc:spChg chg="mod">
          <ac:chgData name="Frederique Pellemoine" userId="9cd3e5c9-479b-4dcb-a351-aa46ddba92eb" providerId="ADAL" clId="{FCDA2AA8-CA8C-456D-86E2-263C213DBD17}" dt="2021-03-31T14:54:34.130" v="2529" actId="20577"/>
          <ac:spMkLst>
            <pc:docMk/>
            <pc:sldMk cId="2056293282" sldId="326"/>
            <ac:spMk id="2" creationId="{F9A935E9-D9D1-4C32-A504-75FC17C7298A}"/>
          </ac:spMkLst>
        </pc:spChg>
      </pc:sldChg>
      <pc:sldChg chg="addSp modSp add">
        <pc:chgData name="Frederique Pellemoine" userId="9cd3e5c9-479b-4dcb-a351-aa46ddba92eb" providerId="ADAL" clId="{FCDA2AA8-CA8C-456D-86E2-263C213DBD17}" dt="2021-03-31T04:15:02.640" v="708" actId="20577"/>
        <pc:sldMkLst>
          <pc:docMk/>
          <pc:sldMk cId="2132157846" sldId="327"/>
        </pc:sldMkLst>
        <pc:spChg chg="mod">
          <ac:chgData name="Frederique Pellemoine" userId="9cd3e5c9-479b-4dcb-a351-aa46ddba92eb" providerId="ADAL" clId="{FCDA2AA8-CA8C-456D-86E2-263C213DBD17}" dt="2021-03-31T04:15:02.640" v="708" actId="20577"/>
          <ac:spMkLst>
            <pc:docMk/>
            <pc:sldMk cId="2132157846" sldId="327"/>
            <ac:spMk id="3" creationId="{0B022B2B-97DA-4043-ABC2-F18315E0F0CE}"/>
          </ac:spMkLst>
        </pc:spChg>
        <pc:picChg chg="add mod">
          <ac:chgData name="Frederique Pellemoine" userId="9cd3e5c9-479b-4dcb-a351-aa46ddba92eb" providerId="ADAL" clId="{FCDA2AA8-CA8C-456D-86E2-263C213DBD17}" dt="2021-03-31T04:13:57.855" v="674" actId="1076"/>
          <ac:picMkLst>
            <pc:docMk/>
            <pc:sldMk cId="2132157846" sldId="327"/>
            <ac:picMk id="7" creationId="{209024B8-93D7-4CAB-A02A-DBB3B87F1681}"/>
          </ac:picMkLst>
        </pc:picChg>
      </pc:sldChg>
      <pc:sldChg chg="addSp modSp add">
        <pc:chgData name="Frederique Pellemoine" userId="9cd3e5c9-479b-4dcb-a351-aa46ddba92eb" providerId="ADAL" clId="{FCDA2AA8-CA8C-456D-86E2-263C213DBD17}" dt="2021-03-31T04:24:29.702" v="759"/>
        <pc:sldMkLst>
          <pc:docMk/>
          <pc:sldMk cId="283263672" sldId="328"/>
        </pc:sldMkLst>
        <pc:spChg chg="mod">
          <ac:chgData name="Frederique Pellemoine" userId="9cd3e5c9-479b-4dcb-a351-aa46ddba92eb" providerId="ADAL" clId="{FCDA2AA8-CA8C-456D-86E2-263C213DBD17}" dt="2021-03-31T04:23:59.283" v="755" actId="27636"/>
          <ac:spMkLst>
            <pc:docMk/>
            <pc:sldMk cId="283263672" sldId="328"/>
            <ac:spMk id="2" creationId="{55CA5031-7713-484F-B8D6-EF46FF21A236}"/>
          </ac:spMkLst>
        </pc:spChg>
        <pc:spChg chg="add">
          <ac:chgData name="Frederique Pellemoine" userId="9cd3e5c9-479b-4dcb-a351-aa46ddba92eb" providerId="ADAL" clId="{FCDA2AA8-CA8C-456D-86E2-263C213DBD17}" dt="2021-03-31T04:24:29.702" v="759"/>
          <ac:spMkLst>
            <pc:docMk/>
            <pc:sldMk cId="283263672" sldId="328"/>
            <ac:spMk id="9" creationId="{7CC6D651-38C1-4A5D-B60A-6F7EB1F564C3}"/>
          </ac:spMkLst>
        </pc:spChg>
        <pc:picChg chg="mod">
          <ac:chgData name="Frederique Pellemoine" userId="9cd3e5c9-479b-4dcb-a351-aa46ddba92eb" providerId="ADAL" clId="{FCDA2AA8-CA8C-456D-86E2-263C213DBD17}" dt="2021-03-31T04:24:05.635" v="757" actId="1076"/>
          <ac:picMkLst>
            <pc:docMk/>
            <pc:sldMk cId="283263672" sldId="328"/>
            <ac:picMk id="10" creationId="{9D1916C3-F59C-406F-B028-C80DD8A2E532}"/>
          </ac:picMkLst>
        </pc:picChg>
        <pc:picChg chg="mod">
          <ac:chgData name="Frederique Pellemoine" userId="9cd3e5c9-479b-4dcb-a351-aa46ddba92eb" providerId="ADAL" clId="{FCDA2AA8-CA8C-456D-86E2-263C213DBD17}" dt="2021-03-31T04:24:07.744" v="758" actId="1076"/>
          <ac:picMkLst>
            <pc:docMk/>
            <pc:sldMk cId="283263672" sldId="328"/>
            <ac:picMk id="11" creationId="{488F37E4-5412-4927-982D-98461768AC44}"/>
          </ac:picMkLst>
        </pc:picChg>
      </pc:sldChg>
      <pc:sldChg chg="addSp delSp modSp add">
        <pc:chgData name="Frederique Pellemoine" userId="9cd3e5c9-479b-4dcb-a351-aa46ddba92eb" providerId="ADAL" clId="{FCDA2AA8-CA8C-456D-86E2-263C213DBD17}" dt="2021-03-31T05:07:55.334" v="1399" actId="1076"/>
        <pc:sldMkLst>
          <pc:docMk/>
          <pc:sldMk cId="1057123895" sldId="329"/>
        </pc:sldMkLst>
        <pc:spChg chg="add mod">
          <ac:chgData name="Frederique Pellemoine" userId="9cd3e5c9-479b-4dcb-a351-aa46ddba92eb" providerId="ADAL" clId="{FCDA2AA8-CA8C-456D-86E2-263C213DBD17}" dt="2021-03-31T05:01:55.561" v="1328"/>
          <ac:spMkLst>
            <pc:docMk/>
            <pc:sldMk cId="1057123895" sldId="329"/>
            <ac:spMk id="2" creationId="{2BCCC3F6-786D-49B0-988E-7220509AF62B}"/>
          </ac:spMkLst>
        </pc:spChg>
        <pc:spChg chg="mod">
          <ac:chgData name="Frederique Pellemoine" userId="9cd3e5c9-479b-4dcb-a351-aa46ddba92eb" providerId="ADAL" clId="{FCDA2AA8-CA8C-456D-86E2-263C213DBD17}" dt="2021-03-31T05:06:42.284" v="1368" actId="20577"/>
          <ac:spMkLst>
            <pc:docMk/>
            <pc:sldMk cId="1057123895" sldId="329"/>
            <ac:spMk id="3" creationId="{7E99FCA8-996E-4046-AE4E-62CF8EC39D78}"/>
          </ac:spMkLst>
        </pc:spChg>
        <pc:spChg chg="mod">
          <ac:chgData name="Frederique Pellemoine" userId="9cd3e5c9-479b-4dcb-a351-aa46ddba92eb" providerId="ADAL" clId="{FCDA2AA8-CA8C-456D-86E2-263C213DBD17}" dt="2021-03-31T05:07:11.976" v="1392" actId="1076"/>
          <ac:spMkLst>
            <pc:docMk/>
            <pc:sldMk cId="1057123895" sldId="329"/>
            <ac:spMk id="10" creationId="{C05C6371-D87A-436E-9C22-349282EAC654}"/>
          </ac:spMkLst>
        </pc:spChg>
        <pc:spChg chg="mod">
          <ac:chgData name="Frederique Pellemoine" userId="9cd3e5c9-479b-4dcb-a351-aa46ddba92eb" providerId="ADAL" clId="{FCDA2AA8-CA8C-456D-86E2-263C213DBD17}" dt="2021-03-31T05:07:11.976" v="1392" actId="1076"/>
          <ac:spMkLst>
            <pc:docMk/>
            <pc:sldMk cId="1057123895" sldId="329"/>
            <ac:spMk id="11" creationId="{320D7C02-5903-4FC1-8252-9D4E2CA37058}"/>
          </ac:spMkLst>
        </pc:spChg>
        <pc:spChg chg="mod">
          <ac:chgData name="Frederique Pellemoine" userId="9cd3e5c9-479b-4dcb-a351-aa46ddba92eb" providerId="ADAL" clId="{FCDA2AA8-CA8C-456D-86E2-263C213DBD17}" dt="2021-03-31T05:07:15.647" v="1393" actId="1076"/>
          <ac:spMkLst>
            <pc:docMk/>
            <pc:sldMk cId="1057123895" sldId="329"/>
            <ac:spMk id="12" creationId="{CFC9D63C-3AD4-4D29-AD45-B0D431BF2FAE}"/>
          </ac:spMkLst>
        </pc:spChg>
        <pc:spChg chg="mod">
          <ac:chgData name="Frederique Pellemoine" userId="9cd3e5c9-479b-4dcb-a351-aa46ddba92eb" providerId="ADAL" clId="{FCDA2AA8-CA8C-456D-86E2-263C213DBD17}" dt="2021-03-31T05:07:22.553" v="1395" actId="1076"/>
          <ac:spMkLst>
            <pc:docMk/>
            <pc:sldMk cId="1057123895" sldId="329"/>
            <ac:spMk id="13" creationId="{D6C9EE06-EBA6-4E35-9FF8-DF9B58AF986D}"/>
          </ac:spMkLst>
        </pc:spChg>
        <pc:spChg chg="mod">
          <ac:chgData name="Frederique Pellemoine" userId="9cd3e5c9-479b-4dcb-a351-aa46ddba92eb" providerId="ADAL" clId="{FCDA2AA8-CA8C-456D-86E2-263C213DBD17}" dt="2021-03-31T05:07:55.334" v="1399" actId="1076"/>
          <ac:spMkLst>
            <pc:docMk/>
            <pc:sldMk cId="1057123895" sldId="329"/>
            <ac:spMk id="14" creationId="{3FEF97CE-4FFC-4A92-85B5-B51B75448F6D}"/>
          </ac:spMkLst>
        </pc:spChg>
        <pc:spChg chg="mod">
          <ac:chgData name="Frederique Pellemoine" userId="9cd3e5c9-479b-4dcb-a351-aa46ddba92eb" providerId="ADAL" clId="{FCDA2AA8-CA8C-456D-86E2-263C213DBD17}" dt="2021-03-31T05:07:44.405" v="1397" actId="1076"/>
          <ac:spMkLst>
            <pc:docMk/>
            <pc:sldMk cId="1057123895" sldId="329"/>
            <ac:spMk id="15" creationId="{5C18DD3C-BDB8-49AC-80E9-11E5F92A7757}"/>
          </ac:spMkLst>
        </pc:spChg>
        <pc:picChg chg="mod">
          <ac:chgData name="Frederique Pellemoine" userId="9cd3e5c9-479b-4dcb-a351-aa46ddba92eb" providerId="ADAL" clId="{FCDA2AA8-CA8C-456D-86E2-263C213DBD17}" dt="2021-03-31T05:07:03.686" v="1391" actId="14100"/>
          <ac:picMkLst>
            <pc:docMk/>
            <pc:sldMk cId="1057123895" sldId="329"/>
            <ac:picMk id="7" creationId="{78528571-68F6-4ECA-9216-B1006871C68C}"/>
          </ac:picMkLst>
        </pc:picChg>
        <pc:picChg chg="mod">
          <ac:chgData name="Frederique Pellemoine" userId="9cd3e5c9-479b-4dcb-a351-aa46ddba92eb" providerId="ADAL" clId="{FCDA2AA8-CA8C-456D-86E2-263C213DBD17}" dt="2021-03-31T05:07:26.771" v="1396" actId="14100"/>
          <ac:picMkLst>
            <pc:docMk/>
            <pc:sldMk cId="1057123895" sldId="329"/>
            <ac:picMk id="8" creationId="{F4FA7F99-C858-429C-B1F9-3B41BD1AF6D2}"/>
          </ac:picMkLst>
        </pc:picChg>
        <pc:picChg chg="mod">
          <ac:chgData name="Frederique Pellemoine" userId="9cd3e5c9-479b-4dcb-a351-aa46ddba92eb" providerId="ADAL" clId="{FCDA2AA8-CA8C-456D-86E2-263C213DBD17}" dt="2021-03-31T05:07:11.976" v="1392" actId="1076"/>
          <ac:picMkLst>
            <pc:docMk/>
            <pc:sldMk cId="1057123895" sldId="329"/>
            <ac:picMk id="9" creationId="{1A62ED3B-2368-4487-9005-197B4B3EA50B}"/>
          </ac:picMkLst>
        </pc:picChg>
        <pc:cxnChg chg="add del mod">
          <ac:chgData name="Frederique Pellemoine" userId="9cd3e5c9-479b-4dcb-a351-aa46ddba92eb" providerId="ADAL" clId="{FCDA2AA8-CA8C-456D-86E2-263C213DBD17}" dt="2021-03-31T05:07:50.054" v="1398" actId="478"/>
          <ac:cxnSpMkLst>
            <pc:docMk/>
            <pc:sldMk cId="1057123895" sldId="329"/>
            <ac:cxnSpMk id="17" creationId="{26226102-681C-41F5-8AD9-F2B8AF486695}"/>
          </ac:cxnSpMkLst>
        </pc:cxnChg>
        <pc:cxnChg chg="mod">
          <ac:chgData name="Frederique Pellemoine" userId="9cd3e5c9-479b-4dcb-a351-aa46ddba92eb" providerId="ADAL" clId="{FCDA2AA8-CA8C-456D-86E2-263C213DBD17}" dt="2021-03-31T05:07:44.405" v="1397" actId="1076"/>
          <ac:cxnSpMkLst>
            <pc:docMk/>
            <pc:sldMk cId="1057123895" sldId="329"/>
            <ac:cxnSpMk id="18" creationId="{A38C5769-1BEA-4A00-8E6E-0BC03D28A81F}"/>
          </ac:cxnSpMkLst>
        </pc:cxnChg>
      </pc:sldChg>
      <pc:sldChg chg="add ord">
        <pc:chgData name="Frederique Pellemoine" userId="9cd3e5c9-479b-4dcb-a351-aa46ddba92eb" providerId="ADAL" clId="{FCDA2AA8-CA8C-456D-86E2-263C213DBD17}" dt="2021-03-31T04:32:05.533" v="871"/>
        <pc:sldMkLst>
          <pc:docMk/>
          <pc:sldMk cId="3757446645" sldId="330"/>
        </pc:sldMkLst>
      </pc:sldChg>
      <pc:sldChg chg="add ord">
        <pc:chgData name="Frederique Pellemoine" userId="9cd3e5c9-479b-4dcb-a351-aa46ddba92eb" providerId="ADAL" clId="{FCDA2AA8-CA8C-456D-86E2-263C213DBD17}" dt="2021-03-31T04:45:25.749" v="1054"/>
        <pc:sldMkLst>
          <pc:docMk/>
          <pc:sldMk cId="3966696175" sldId="331"/>
        </pc:sldMkLst>
      </pc:sldChg>
      <pc:sldChg chg="modSp add ord">
        <pc:chgData name="Frederique Pellemoine" userId="9cd3e5c9-479b-4dcb-a351-aa46ddba92eb" providerId="ADAL" clId="{FCDA2AA8-CA8C-456D-86E2-263C213DBD17}" dt="2021-03-31T18:11:34.437" v="2914" actId="20577"/>
        <pc:sldMkLst>
          <pc:docMk/>
          <pc:sldMk cId="229875520" sldId="332"/>
        </pc:sldMkLst>
        <pc:spChg chg="mod">
          <ac:chgData name="Frederique Pellemoine" userId="9cd3e5c9-479b-4dcb-a351-aa46ddba92eb" providerId="ADAL" clId="{FCDA2AA8-CA8C-456D-86E2-263C213DBD17}" dt="2021-03-31T18:11:34.437" v="2914" actId="20577"/>
          <ac:spMkLst>
            <pc:docMk/>
            <pc:sldMk cId="229875520" sldId="332"/>
            <ac:spMk id="2" creationId="{DE8B2C24-1F07-425E-B911-F46C6751E937}"/>
          </ac:spMkLst>
        </pc:spChg>
        <pc:graphicFrameChg chg="mod">
          <ac:chgData name="Frederique Pellemoine" userId="9cd3e5c9-479b-4dcb-a351-aa46ddba92eb" providerId="ADAL" clId="{FCDA2AA8-CA8C-456D-86E2-263C213DBD17}" dt="2021-03-31T18:08:29.449" v="2899" actId="1076"/>
          <ac:graphicFrameMkLst>
            <pc:docMk/>
            <pc:sldMk cId="229875520" sldId="332"/>
            <ac:graphicFrameMk id="8" creationId="{F50CA821-3F71-4117-BCC8-61F0D764B5EB}"/>
          </ac:graphicFrameMkLst>
        </pc:graphicFrameChg>
      </pc:sldChg>
      <pc:sldChg chg="modSp add del">
        <pc:chgData name="Frederique Pellemoine" userId="9cd3e5c9-479b-4dcb-a351-aa46ddba92eb" providerId="ADAL" clId="{FCDA2AA8-CA8C-456D-86E2-263C213DBD17}" dt="2021-03-31T05:28:21.164" v="1991" actId="2696"/>
        <pc:sldMkLst>
          <pc:docMk/>
          <pc:sldMk cId="792230965" sldId="332"/>
        </pc:sldMkLst>
        <pc:spChg chg="mod">
          <ac:chgData name="Frederique Pellemoine" userId="9cd3e5c9-479b-4dcb-a351-aa46ddba92eb" providerId="ADAL" clId="{FCDA2AA8-CA8C-456D-86E2-263C213DBD17}" dt="2021-03-31T04:54:59.710" v="1235"/>
          <ac:spMkLst>
            <pc:docMk/>
            <pc:sldMk cId="792230965" sldId="332"/>
            <ac:spMk id="2" creationId="{DE8B2C24-1F07-425E-B911-F46C6751E937}"/>
          </ac:spMkLst>
        </pc:spChg>
      </pc:sldChg>
      <pc:sldChg chg="add">
        <pc:chgData name="Frederique Pellemoine" userId="9cd3e5c9-479b-4dcb-a351-aa46ddba92eb" providerId="ADAL" clId="{FCDA2AA8-CA8C-456D-86E2-263C213DBD17}" dt="2021-03-31T14:17:04.841" v="2038"/>
        <pc:sldMkLst>
          <pc:docMk/>
          <pc:sldMk cId="4029562551" sldId="333"/>
        </pc:sldMkLst>
      </pc:sldChg>
      <pc:sldChg chg="add ord">
        <pc:chgData name="Frederique Pellemoine" userId="9cd3e5c9-479b-4dcb-a351-aa46ddba92eb" providerId="ADAL" clId="{FCDA2AA8-CA8C-456D-86E2-263C213DBD17}" dt="2021-03-31T14:21:41.629" v="2103"/>
        <pc:sldMkLst>
          <pc:docMk/>
          <pc:sldMk cId="2431027349" sldId="334"/>
        </pc:sldMkLst>
      </pc:sldChg>
      <pc:sldChg chg="addSp delSp modSp add">
        <pc:chgData name="Frederique Pellemoine" userId="9cd3e5c9-479b-4dcb-a351-aa46ddba92eb" providerId="ADAL" clId="{FCDA2AA8-CA8C-456D-86E2-263C213DBD17}" dt="2021-03-31T18:26:45.605" v="2941" actId="1036"/>
        <pc:sldMkLst>
          <pc:docMk/>
          <pc:sldMk cId="4253842543" sldId="335"/>
        </pc:sldMkLst>
        <pc:spChg chg="del">
          <ac:chgData name="Frederique Pellemoine" userId="9cd3e5c9-479b-4dcb-a351-aa46ddba92eb" providerId="ADAL" clId="{FCDA2AA8-CA8C-456D-86E2-263C213DBD17}" dt="2021-03-31T15:26:58.847" v="2790" actId="478"/>
          <ac:spMkLst>
            <pc:docMk/>
            <pc:sldMk cId="4253842543" sldId="335"/>
            <ac:spMk id="2" creationId="{656ECFC4-306A-4640-B55F-2D1E986304ED}"/>
          </ac:spMkLst>
        </pc:spChg>
        <pc:spChg chg="mod">
          <ac:chgData name="Frederique Pellemoine" userId="9cd3e5c9-479b-4dcb-a351-aa46ddba92eb" providerId="ADAL" clId="{FCDA2AA8-CA8C-456D-86E2-263C213DBD17}" dt="2021-03-31T18:19:45.518" v="2933" actId="20577"/>
          <ac:spMkLst>
            <pc:docMk/>
            <pc:sldMk cId="4253842543" sldId="335"/>
            <ac:spMk id="3" creationId="{BE5BC0C2-A226-4E82-90FD-5A64CE5EEF3E}"/>
          </ac:spMkLst>
        </pc:spChg>
        <pc:spChg chg="add del">
          <ac:chgData name="Frederique Pellemoine" userId="9cd3e5c9-479b-4dcb-a351-aa46ddba92eb" providerId="ADAL" clId="{FCDA2AA8-CA8C-456D-86E2-263C213DBD17}" dt="2021-03-31T15:26:08.886" v="2739"/>
          <ac:spMkLst>
            <pc:docMk/>
            <pc:sldMk cId="4253842543" sldId="335"/>
            <ac:spMk id="8" creationId="{FAD96578-6202-4BF9-8546-FF68254A7213}"/>
          </ac:spMkLst>
        </pc:spChg>
        <pc:spChg chg="add del">
          <ac:chgData name="Frederique Pellemoine" userId="9cd3e5c9-479b-4dcb-a351-aa46ddba92eb" providerId="ADAL" clId="{FCDA2AA8-CA8C-456D-86E2-263C213DBD17}" dt="2021-03-31T15:26:08.886" v="2739"/>
          <ac:spMkLst>
            <pc:docMk/>
            <pc:sldMk cId="4253842543" sldId="335"/>
            <ac:spMk id="9" creationId="{800AA591-C26E-4262-A15D-6165578CFA22}"/>
          </ac:spMkLst>
        </pc:spChg>
        <pc:spChg chg="add del">
          <ac:chgData name="Frederique Pellemoine" userId="9cd3e5c9-479b-4dcb-a351-aa46ddba92eb" providerId="ADAL" clId="{FCDA2AA8-CA8C-456D-86E2-263C213DBD17}" dt="2021-03-31T15:26:08.886" v="2739"/>
          <ac:spMkLst>
            <pc:docMk/>
            <pc:sldMk cId="4253842543" sldId="335"/>
            <ac:spMk id="10" creationId="{18136B43-F02D-4AF2-8890-540903285EE4}"/>
          </ac:spMkLst>
        </pc:spChg>
        <pc:spChg chg="add del">
          <ac:chgData name="Frederique Pellemoine" userId="9cd3e5c9-479b-4dcb-a351-aa46ddba92eb" providerId="ADAL" clId="{FCDA2AA8-CA8C-456D-86E2-263C213DBD17}" dt="2021-03-31T15:26:08.886" v="2739"/>
          <ac:spMkLst>
            <pc:docMk/>
            <pc:sldMk cId="4253842543" sldId="335"/>
            <ac:spMk id="11" creationId="{37A0944C-64F6-493B-90B8-689B6FA07042}"/>
          </ac:spMkLst>
        </pc:spChg>
        <pc:spChg chg="add del">
          <ac:chgData name="Frederique Pellemoine" userId="9cd3e5c9-479b-4dcb-a351-aa46ddba92eb" providerId="ADAL" clId="{FCDA2AA8-CA8C-456D-86E2-263C213DBD17}" dt="2021-03-31T15:26:08.886" v="2739"/>
          <ac:spMkLst>
            <pc:docMk/>
            <pc:sldMk cId="4253842543" sldId="335"/>
            <ac:spMk id="12" creationId="{37B20196-D269-4E14-AAEC-5F118EEE0190}"/>
          </ac:spMkLst>
        </pc:spChg>
        <pc:spChg chg="add del">
          <ac:chgData name="Frederique Pellemoine" userId="9cd3e5c9-479b-4dcb-a351-aa46ddba92eb" providerId="ADAL" clId="{FCDA2AA8-CA8C-456D-86E2-263C213DBD17}" dt="2021-03-31T15:26:08.886" v="2739"/>
          <ac:spMkLst>
            <pc:docMk/>
            <pc:sldMk cId="4253842543" sldId="335"/>
            <ac:spMk id="13" creationId="{80C8D6F8-431C-4334-8051-F93504C188B1}"/>
          </ac:spMkLst>
        </pc:spChg>
        <pc:spChg chg="add del">
          <ac:chgData name="Frederique Pellemoine" userId="9cd3e5c9-479b-4dcb-a351-aa46ddba92eb" providerId="ADAL" clId="{FCDA2AA8-CA8C-456D-86E2-263C213DBD17}" dt="2021-03-31T15:26:08.886" v="2739"/>
          <ac:spMkLst>
            <pc:docMk/>
            <pc:sldMk cId="4253842543" sldId="335"/>
            <ac:spMk id="14" creationId="{B11BF71F-8958-4ACC-BD3B-05AB360E8EDD}"/>
          </ac:spMkLst>
        </pc:spChg>
        <pc:spChg chg="add del">
          <ac:chgData name="Frederique Pellemoine" userId="9cd3e5c9-479b-4dcb-a351-aa46ddba92eb" providerId="ADAL" clId="{FCDA2AA8-CA8C-456D-86E2-263C213DBD17}" dt="2021-03-31T15:26:08.886" v="2739"/>
          <ac:spMkLst>
            <pc:docMk/>
            <pc:sldMk cId="4253842543" sldId="335"/>
            <ac:spMk id="15" creationId="{CE9EE9B4-3776-4B0D-9D84-DC1C8F890ED2}"/>
          </ac:spMkLst>
        </pc:spChg>
        <pc:spChg chg="add del">
          <ac:chgData name="Frederique Pellemoine" userId="9cd3e5c9-479b-4dcb-a351-aa46ddba92eb" providerId="ADAL" clId="{FCDA2AA8-CA8C-456D-86E2-263C213DBD17}" dt="2021-03-31T15:26:08.886" v="2739"/>
          <ac:spMkLst>
            <pc:docMk/>
            <pc:sldMk cId="4253842543" sldId="335"/>
            <ac:spMk id="16" creationId="{AC55B6C7-03BD-45CA-8CAC-B43351792BA7}"/>
          </ac:spMkLst>
        </pc:spChg>
        <pc:spChg chg="add del">
          <ac:chgData name="Frederique Pellemoine" userId="9cd3e5c9-479b-4dcb-a351-aa46ddba92eb" providerId="ADAL" clId="{FCDA2AA8-CA8C-456D-86E2-263C213DBD17}" dt="2021-03-31T15:26:08.886" v="2739"/>
          <ac:spMkLst>
            <pc:docMk/>
            <pc:sldMk cId="4253842543" sldId="335"/>
            <ac:spMk id="18" creationId="{8D33C32A-7872-42C2-929F-E31150BF51D0}"/>
          </ac:spMkLst>
        </pc:spChg>
        <pc:spChg chg="add del">
          <ac:chgData name="Frederique Pellemoine" userId="9cd3e5c9-479b-4dcb-a351-aa46ddba92eb" providerId="ADAL" clId="{FCDA2AA8-CA8C-456D-86E2-263C213DBD17}" dt="2021-03-31T15:26:08.886" v="2739"/>
          <ac:spMkLst>
            <pc:docMk/>
            <pc:sldMk cId="4253842543" sldId="335"/>
            <ac:spMk id="19" creationId="{26FFE38B-5F54-4ECF-B1B8-91C9CE83EF1C}"/>
          </ac:spMkLst>
        </pc:spChg>
        <pc:spChg chg="add del">
          <ac:chgData name="Frederique Pellemoine" userId="9cd3e5c9-479b-4dcb-a351-aa46ddba92eb" providerId="ADAL" clId="{FCDA2AA8-CA8C-456D-86E2-263C213DBD17}" dt="2021-03-31T15:26:08.886" v="2739"/>
          <ac:spMkLst>
            <pc:docMk/>
            <pc:sldMk cId="4253842543" sldId="335"/>
            <ac:spMk id="20" creationId="{1F825FF1-7514-4791-98E2-F1004313CE9C}"/>
          </ac:spMkLst>
        </pc:spChg>
        <pc:spChg chg="add del">
          <ac:chgData name="Frederique Pellemoine" userId="9cd3e5c9-479b-4dcb-a351-aa46ddba92eb" providerId="ADAL" clId="{FCDA2AA8-CA8C-456D-86E2-263C213DBD17}" dt="2021-03-31T15:26:08.886" v="2739"/>
          <ac:spMkLst>
            <pc:docMk/>
            <pc:sldMk cId="4253842543" sldId="335"/>
            <ac:spMk id="21" creationId="{F234895D-3893-48F2-BF85-86ED5E4312AB}"/>
          </ac:spMkLst>
        </pc:spChg>
        <pc:spChg chg="add del">
          <ac:chgData name="Frederique Pellemoine" userId="9cd3e5c9-479b-4dcb-a351-aa46ddba92eb" providerId="ADAL" clId="{FCDA2AA8-CA8C-456D-86E2-263C213DBD17}" dt="2021-03-31T15:26:08.886" v="2739"/>
          <ac:spMkLst>
            <pc:docMk/>
            <pc:sldMk cId="4253842543" sldId="335"/>
            <ac:spMk id="22" creationId="{1D2AB046-A5FB-4A2C-AF80-F766D296E810}"/>
          </ac:spMkLst>
        </pc:spChg>
        <pc:spChg chg="add del">
          <ac:chgData name="Frederique Pellemoine" userId="9cd3e5c9-479b-4dcb-a351-aa46ddba92eb" providerId="ADAL" clId="{FCDA2AA8-CA8C-456D-86E2-263C213DBD17}" dt="2021-03-31T15:26:08.886" v="2739"/>
          <ac:spMkLst>
            <pc:docMk/>
            <pc:sldMk cId="4253842543" sldId="335"/>
            <ac:spMk id="29" creationId="{AB93CD9C-2F84-4261-8827-CF6B2EC59D75}"/>
          </ac:spMkLst>
        </pc:spChg>
        <pc:spChg chg="add del">
          <ac:chgData name="Frederique Pellemoine" userId="9cd3e5c9-479b-4dcb-a351-aa46ddba92eb" providerId="ADAL" clId="{FCDA2AA8-CA8C-456D-86E2-263C213DBD17}" dt="2021-03-31T15:26:08.886" v="2739"/>
          <ac:spMkLst>
            <pc:docMk/>
            <pc:sldMk cId="4253842543" sldId="335"/>
            <ac:spMk id="30" creationId="{D12EC395-A2F9-47F1-B55A-856C57C9D823}"/>
          </ac:spMkLst>
        </pc:spChg>
        <pc:spChg chg="add del">
          <ac:chgData name="Frederique Pellemoine" userId="9cd3e5c9-479b-4dcb-a351-aa46ddba92eb" providerId="ADAL" clId="{FCDA2AA8-CA8C-456D-86E2-263C213DBD17}" dt="2021-03-31T15:26:08.886" v="2739"/>
          <ac:spMkLst>
            <pc:docMk/>
            <pc:sldMk cId="4253842543" sldId="335"/>
            <ac:spMk id="31" creationId="{B5CFF17F-5309-48C4-B15F-2A1A55631DED}"/>
          </ac:spMkLst>
        </pc:spChg>
        <pc:spChg chg="add del">
          <ac:chgData name="Frederique Pellemoine" userId="9cd3e5c9-479b-4dcb-a351-aa46ddba92eb" providerId="ADAL" clId="{FCDA2AA8-CA8C-456D-86E2-263C213DBD17}" dt="2021-03-31T15:26:08.886" v="2739"/>
          <ac:spMkLst>
            <pc:docMk/>
            <pc:sldMk cId="4253842543" sldId="335"/>
            <ac:spMk id="32" creationId="{99DE9B60-5C6E-4C24-8DF4-1E898F1C93CE}"/>
          </ac:spMkLst>
        </pc:spChg>
        <pc:spChg chg="add del">
          <ac:chgData name="Frederique Pellemoine" userId="9cd3e5c9-479b-4dcb-a351-aa46ddba92eb" providerId="ADAL" clId="{FCDA2AA8-CA8C-456D-86E2-263C213DBD17}" dt="2021-03-31T15:26:08.886" v="2739"/>
          <ac:spMkLst>
            <pc:docMk/>
            <pc:sldMk cId="4253842543" sldId="335"/>
            <ac:spMk id="33" creationId="{77608121-B711-47A5-AA25-8F0B1D633D1B}"/>
          </ac:spMkLst>
        </pc:spChg>
        <pc:spChg chg="add del">
          <ac:chgData name="Frederique Pellemoine" userId="9cd3e5c9-479b-4dcb-a351-aa46ddba92eb" providerId="ADAL" clId="{FCDA2AA8-CA8C-456D-86E2-263C213DBD17}" dt="2021-03-31T15:26:08.886" v="2739"/>
          <ac:spMkLst>
            <pc:docMk/>
            <pc:sldMk cId="4253842543" sldId="335"/>
            <ac:spMk id="34" creationId="{0FACA44A-26A3-465E-B698-FF297D30C207}"/>
          </ac:spMkLst>
        </pc:spChg>
        <pc:spChg chg="add del">
          <ac:chgData name="Frederique Pellemoine" userId="9cd3e5c9-479b-4dcb-a351-aa46ddba92eb" providerId="ADAL" clId="{FCDA2AA8-CA8C-456D-86E2-263C213DBD17}" dt="2021-03-31T15:26:08.886" v="2739"/>
          <ac:spMkLst>
            <pc:docMk/>
            <pc:sldMk cId="4253842543" sldId="335"/>
            <ac:spMk id="35" creationId="{AEC57FEE-C5EE-4A29-82D8-BA0776C71FA9}"/>
          </ac:spMkLst>
        </pc:spChg>
        <pc:spChg chg="add del">
          <ac:chgData name="Frederique Pellemoine" userId="9cd3e5c9-479b-4dcb-a351-aa46ddba92eb" providerId="ADAL" clId="{FCDA2AA8-CA8C-456D-86E2-263C213DBD17}" dt="2021-03-31T15:26:08.886" v="2739"/>
          <ac:spMkLst>
            <pc:docMk/>
            <pc:sldMk cId="4253842543" sldId="335"/>
            <ac:spMk id="36" creationId="{68CABE78-34ED-4F56-BF9F-39AA9E49192D}"/>
          </ac:spMkLst>
        </pc:spChg>
        <pc:spChg chg="add del">
          <ac:chgData name="Frederique Pellemoine" userId="9cd3e5c9-479b-4dcb-a351-aa46ddba92eb" providerId="ADAL" clId="{FCDA2AA8-CA8C-456D-86E2-263C213DBD17}" dt="2021-03-31T15:26:08.886" v="2739"/>
          <ac:spMkLst>
            <pc:docMk/>
            <pc:sldMk cId="4253842543" sldId="335"/>
            <ac:spMk id="37" creationId="{8EEE69F2-C9E2-4B3F-9B53-2AF24D94E01F}"/>
          </ac:spMkLst>
        </pc:spChg>
        <pc:spChg chg="add del">
          <ac:chgData name="Frederique Pellemoine" userId="9cd3e5c9-479b-4dcb-a351-aa46ddba92eb" providerId="ADAL" clId="{FCDA2AA8-CA8C-456D-86E2-263C213DBD17}" dt="2021-03-31T15:26:08.886" v="2739"/>
          <ac:spMkLst>
            <pc:docMk/>
            <pc:sldMk cId="4253842543" sldId="335"/>
            <ac:spMk id="38" creationId="{CDED658A-2838-45DB-824A-3D48345FAD65}"/>
          </ac:spMkLst>
        </pc:spChg>
        <pc:spChg chg="add del">
          <ac:chgData name="Frederique Pellemoine" userId="9cd3e5c9-479b-4dcb-a351-aa46ddba92eb" providerId="ADAL" clId="{FCDA2AA8-CA8C-456D-86E2-263C213DBD17}" dt="2021-03-31T15:26:08.886" v="2739"/>
          <ac:spMkLst>
            <pc:docMk/>
            <pc:sldMk cId="4253842543" sldId="335"/>
            <ac:spMk id="39" creationId="{30FC71A6-30DA-454F-A403-1426B8979841}"/>
          </ac:spMkLst>
        </pc:spChg>
        <pc:spChg chg="add del">
          <ac:chgData name="Frederique Pellemoine" userId="9cd3e5c9-479b-4dcb-a351-aa46ddba92eb" providerId="ADAL" clId="{FCDA2AA8-CA8C-456D-86E2-263C213DBD17}" dt="2021-03-31T15:26:08.886" v="2739"/>
          <ac:spMkLst>
            <pc:docMk/>
            <pc:sldMk cId="4253842543" sldId="335"/>
            <ac:spMk id="40" creationId="{F6517799-A9A9-4F96-836A-D483E7955BFB}"/>
          </ac:spMkLst>
        </pc:spChg>
        <pc:spChg chg="add del">
          <ac:chgData name="Frederique Pellemoine" userId="9cd3e5c9-479b-4dcb-a351-aa46ddba92eb" providerId="ADAL" clId="{FCDA2AA8-CA8C-456D-86E2-263C213DBD17}" dt="2021-03-31T15:26:08.886" v="2739"/>
          <ac:spMkLst>
            <pc:docMk/>
            <pc:sldMk cId="4253842543" sldId="335"/>
            <ac:spMk id="42" creationId="{71FCBFEB-97AA-45F3-87BB-F787D6DBB80B}"/>
          </ac:spMkLst>
        </pc:spChg>
        <pc:spChg chg="add del">
          <ac:chgData name="Frederique Pellemoine" userId="9cd3e5c9-479b-4dcb-a351-aa46ddba92eb" providerId="ADAL" clId="{FCDA2AA8-CA8C-456D-86E2-263C213DBD17}" dt="2021-03-31T15:26:08.886" v="2739"/>
          <ac:spMkLst>
            <pc:docMk/>
            <pc:sldMk cId="4253842543" sldId="335"/>
            <ac:spMk id="43" creationId="{CE9A71FF-DDB1-419D-8C42-1A99CA968CD6}"/>
          </ac:spMkLst>
        </pc:spChg>
        <pc:spChg chg="add del">
          <ac:chgData name="Frederique Pellemoine" userId="9cd3e5c9-479b-4dcb-a351-aa46ddba92eb" providerId="ADAL" clId="{FCDA2AA8-CA8C-456D-86E2-263C213DBD17}" dt="2021-03-31T15:26:08.886" v="2739"/>
          <ac:spMkLst>
            <pc:docMk/>
            <pc:sldMk cId="4253842543" sldId="335"/>
            <ac:spMk id="44" creationId="{63DBDA06-65EE-44D1-AFD5-28B70799FFD7}"/>
          </ac:spMkLst>
        </pc:spChg>
        <pc:spChg chg="add del">
          <ac:chgData name="Frederique Pellemoine" userId="9cd3e5c9-479b-4dcb-a351-aa46ddba92eb" providerId="ADAL" clId="{FCDA2AA8-CA8C-456D-86E2-263C213DBD17}" dt="2021-03-31T15:26:08.886" v="2739"/>
          <ac:spMkLst>
            <pc:docMk/>
            <pc:sldMk cId="4253842543" sldId="335"/>
            <ac:spMk id="46" creationId="{21C8F4AE-3098-4162-A00E-75F057D5FF59}"/>
          </ac:spMkLst>
        </pc:spChg>
        <pc:spChg chg="add del">
          <ac:chgData name="Frederique Pellemoine" userId="9cd3e5c9-479b-4dcb-a351-aa46ddba92eb" providerId="ADAL" clId="{FCDA2AA8-CA8C-456D-86E2-263C213DBD17}" dt="2021-03-31T15:26:08.886" v="2739"/>
          <ac:spMkLst>
            <pc:docMk/>
            <pc:sldMk cId="4253842543" sldId="335"/>
            <ac:spMk id="47" creationId="{87022D5F-4A18-4443-92AB-33F8ACFA5A18}"/>
          </ac:spMkLst>
        </pc:spChg>
        <pc:spChg chg="add del">
          <ac:chgData name="Frederique Pellemoine" userId="9cd3e5c9-479b-4dcb-a351-aa46ddba92eb" providerId="ADAL" clId="{FCDA2AA8-CA8C-456D-86E2-263C213DBD17}" dt="2021-03-31T15:26:08.886" v="2739"/>
          <ac:spMkLst>
            <pc:docMk/>
            <pc:sldMk cId="4253842543" sldId="335"/>
            <ac:spMk id="48" creationId="{195F0FE3-4736-427A-82EC-291489BF6D8A}"/>
          </ac:spMkLst>
        </pc:spChg>
        <pc:spChg chg="add del">
          <ac:chgData name="Frederique Pellemoine" userId="9cd3e5c9-479b-4dcb-a351-aa46ddba92eb" providerId="ADAL" clId="{FCDA2AA8-CA8C-456D-86E2-263C213DBD17}" dt="2021-03-31T15:26:08.886" v="2739"/>
          <ac:spMkLst>
            <pc:docMk/>
            <pc:sldMk cId="4253842543" sldId="335"/>
            <ac:spMk id="49" creationId="{6001D4DC-9EF8-4454-8B77-85AF2368EA9C}"/>
          </ac:spMkLst>
        </pc:spChg>
        <pc:spChg chg="add del">
          <ac:chgData name="Frederique Pellemoine" userId="9cd3e5c9-479b-4dcb-a351-aa46ddba92eb" providerId="ADAL" clId="{FCDA2AA8-CA8C-456D-86E2-263C213DBD17}" dt="2021-03-31T15:26:08.886" v="2739"/>
          <ac:spMkLst>
            <pc:docMk/>
            <pc:sldMk cId="4253842543" sldId="335"/>
            <ac:spMk id="50" creationId="{9003BD34-54CE-483F-8558-54A8CF260942}"/>
          </ac:spMkLst>
        </pc:spChg>
        <pc:spChg chg="add del">
          <ac:chgData name="Frederique Pellemoine" userId="9cd3e5c9-479b-4dcb-a351-aa46ddba92eb" providerId="ADAL" clId="{FCDA2AA8-CA8C-456D-86E2-263C213DBD17}" dt="2021-03-31T15:26:08.886" v="2739"/>
          <ac:spMkLst>
            <pc:docMk/>
            <pc:sldMk cId="4253842543" sldId="335"/>
            <ac:spMk id="51" creationId="{E338B29B-17D0-4B46-9B48-7D511EE5C37B}"/>
          </ac:spMkLst>
        </pc:spChg>
        <pc:spChg chg="add del">
          <ac:chgData name="Frederique Pellemoine" userId="9cd3e5c9-479b-4dcb-a351-aa46ddba92eb" providerId="ADAL" clId="{FCDA2AA8-CA8C-456D-86E2-263C213DBD17}" dt="2021-03-31T15:26:08.886" v="2739"/>
          <ac:spMkLst>
            <pc:docMk/>
            <pc:sldMk cId="4253842543" sldId="335"/>
            <ac:spMk id="52" creationId="{34D16AF7-8726-40BA-8D4F-6EF96A42395E}"/>
          </ac:spMkLst>
        </pc:spChg>
        <pc:spChg chg="add del">
          <ac:chgData name="Frederique Pellemoine" userId="9cd3e5c9-479b-4dcb-a351-aa46ddba92eb" providerId="ADAL" clId="{FCDA2AA8-CA8C-456D-86E2-263C213DBD17}" dt="2021-03-31T15:26:08.886" v="2739"/>
          <ac:spMkLst>
            <pc:docMk/>
            <pc:sldMk cId="4253842543" sldId="335"/>
            <ac:spMk id="53" creationId="{9001726B-48C4-48AE-969D-260B07CE1235}"/>
          </ac:spMkLst>
        </pc:spChg>
        <pc:spChg chg="add del">
          <ac:chgData name="Frederique Pellemoine" userId="9cd3e5c9-479b-4dcb-a351-aa46ddba92eb" providerId="ADAL" clId="{FCDA2AA8-CA8C-456D-86E2-263C213DBD17}" dt="2021-03-31T15:26:08.886" v="2739"/>
          <ac:spMkLst>
            <pc:docMk/>
            <pc:sldMk cId="4253842543" sldId="335"/>
            <ac:spMk id="54" creationId="{486308E1-144F-410E-9837-36CDD15ADE13}"/>
          </ac:spMkLst>
        </pc:spChg>
        <pc:spChg chg="add del">
          <ac:chgData name="Frederique Pellemoine" userId="9cd3e5c9-479b-4dcb-a351-aa46ddba92eb" providerId="ADAL" clId="{FCDA2AA8-CA8C-456D-86E2-263C213DBD17}" dt="2021-03-31T15:26:08.886" v="2739"/>
          <ac:spMkLst>
            <pc:docMk/>
            <pc:sldMk cId="4253842543" sldId="335"/>
            <ac:spMk id="55" creationId="{9A2BAF33-AB9E-4F79-9964-60BBEAE8F7AB}"/>
          </ac:spMkLst>
        </pc:spChg>
        <pc:spChg chg="add del">
          <ac:chgData name="Frederique Pellemoine" userId="9cd3e5c9-479b-4dcb-a351-aa46ddba92eb" providerId="ADAL" clId="{FCDA2AA8-CA8C-456D-86E2-263C213DBD17}" dt="2021-03-31T15:26:08.886" v="2739"/>
          <ac:spMkLst>
            <pc:docMk/>
            <pc:sldMk cId="4253842543" sldId="335"/>
            <ac:spMk id="56" creationId="{F2AFCC51-0717-4F55-B9A8-7EED9CABDC65}"/>
          </ac:spMkLst>
        </pc:spChg>
        <pc:spChg chg="add del">
          <ac:chgData name="Frederique Pellemoine" userId="9cd3e5c9-479b-4dcb-a351-aa46ddba92eb" providerId="ADAL" clId="{FCDA2AA8-CA8C-456D-86E2-263C213DBD17}" dt="2021-03-31T15:26:08.886" v="2739"/>
          <ac:spMkLst>
            <pc:docMk/>
            <pc:sldMk cId="4253842543" sldId="335"/>
            <ac:spMk id="57" creationId="{273A11F5-A0D4-4422-A75C-E52E17EE4E30}"/>
          </ac:spMkLst>
        </pc:spChg>
        <pc:spChg chg="add del">
          <ac:chgData name="Frederique Pellemoine" userId="9cd3e5c9-479b-4dcb-a351-aa46ddba92eb" providerId="ADAL" clId="{FCDA2AA8-CA8C-456D-86E2-263C213DBD17}" dt="2021-03-31T15:26:08.886" v="2739"/>
          <ac:spMkLst>
            <pc:docMk/>
            <pc:sldMk cId="4253842543" sldId="335"/>
            <ac:spMk id="58" creationId="{1E46B43A-DEB6-4F9C-B171-7859526FEC78}"/>
          </ac:spMkLst>
        </pc:spChg>
        <pc:spChg chg="add del">
          <ac:chgData name="Frederique Pellemoine" userId="9cd3e5c9-479b-4dcb-a351-aa46ddba92eb" providerId="ADAL" clId="{FCDA2AA8-CA8C-456D-86E2-263C213DBD17}" dt="2021-03-31T15:26:08.886" v="2739"/>
          <ac:spMkLst>
            <pc:docMk/>
            <pc:sldMk cId="4253842543" sldId="335"/>
            <ac:spMk id="59" creationId="{E7AE2734-F4B3-4794-96BC-F4F55DB62768}"/>
          </ac:spMkLst>
        </pc:spChg>
        <pc:spChg chg="add del">
          <ac:chgData name="Frederique Pellemoine" userId="9cd3e5c9-479b-4dcb-a351-aa46ddba92eb" providerId="ADAL" clId="{FCDA2AA8-CA8C-456D-86E2-263C213DBD17}" dt="2021-03-31T15:26:08.886" v="2739"/>
          <ac:spMkLst>
            <pc:docMk/>
            <pc:sldMk cId="4253842543" sldId="335"/>
            <ac:spMk id="60" creationId="{AC23EFBD-1E15-4F89-B50D-3B58D3BEB316}"/>
          </ac:spMkLst>
        </pc:spChg>
        <pc:spChg chg="add del">
          <ac:chgData name="Frederique Pellemoine" userId="9cd3e5c9-479b-4dcb-a351-aa46ddba92eb" providerId="ADAL" clId="{FCDA2AA8-CA8C-456D-86E2-263C213DBD17}" dt="2021-03-31T15:26:08.886" v="2739"/>
          <ac:spMkLst>
            <pc:docMk/>
            <pc:sldMk cId="4253842543" sldId="335"/>
            <ac:spMk id="61" creationId="{A45EDC93-E2CB-4B86-BB50-FAB0EE6403B4}"/>
          </ac:spMkLst>
        </pc:spChg>
        <pc:spChg chg="add del">
          <ac:chgData name="Frederique Pellemoine" userId="9cd3e5c9-479b-4dcb-a351-aa46ddba92eb" providerId="ADAL" clId="{FCDA2AA8-CA8C-456D-86E2-263C213DBD17}" dt="2021-03-31T15:26:08.886" v="2739"/>
          <ac:spMkLst>
            <pc:docMk/>
            <pc:sldMk cId="4253842543" sldId="335"/>
            <ac:spMk id="62" creationId="{6A5E35F8-67CE-4BB7-9022-F51D57463CEC}"/>
          </ac:spMkLst>
        </pc:spChg>
        <pc:spChg chg="add del">
          <ac:chgData name="Frederique Pellemoine" userId="9cd3e5c9-479b-4dcb-a351-aa46ddba92eb" providerId="ADAL" clId="{FCDA2AA8-CA8C-456D-86E2-263C213DBD17}" dt="2021-03-31T15:26:08.886" v="2739"/>
          <ac:spMkLst>
            <pc:docMk/>
            <pc:sldMk cId="4253842543" sldId="335"/>
            <ac:spMk id="63" creationId="{3E111FB7-89DF-4C13-AA1B-0B788E885FD4}"/>
          </ac:spMkLst>
        </pc:spChg>
        <pc:spChg chg="add del">
          <ac:chgData name="Frederique Pellemoine" userId="9cd3e5c9-479b-4dcb-a351-aa46ddba92eb" providerId="ADAL" clId="{FCDA2AA8-CA8C-456D-86E2-263C213DBD17}" dt="2021-03-31T15:26:08.886" v="2739"/>
          <ac:spMkLst>
            <pc:docMk/>
            <pc:sldMk cId="4253842543" sldId="335"/>
            <ac:spMk id="64" creationId="{30840874-C901-431B-BB9E-5406F25D4871}"/>
          </ac:spMkLst>
        </pc:spChg>
        <pc:spChg chg="add del">
          <ac:chgData name="Frederique Pellemoine" userId="9cd3e5c9-479b-4dcb-a351-aa46ddba92eb" providerId="ADAL" clId="{FCDA2AA8-CA8C-456D-86E2-263C213DBD17}" dt="2021-03-31T15:26:08.886" v="2739"/>
          <ac:spMkLst>
            <pc:docMk/>
            <pc:sldMk cId="4253842543" sldId="335"/>
            <ac:spMk id="65" creationId="{9BF8C613-A424-4DF8-AE34-F385C7B1263F}"/>
          </ac:spMkLst>
        </pc:spChg>
        <pc:spChg chg="add del">
          <ac:chgData name="Frederique Pellemoine" userId="9cd3e5c9-479b-4dcb-a351-aa46ddba92eb" providerId="ADAL" clId="{FCDA2AA8-CA8C-456D-86E2-263C213DBD17}" dt="2021-03-31T15:26:08.886" v="2739"/>
          <ac:spMkLst>
            <pc:docMk/>
            <pc:sldMk cId="4253842543" sldId="335"/>
            <ac:spMk id="66" creationId="{2D2FB2A9-1BAE-4075-B20D-436C673CBDED}"/>
          </ac:spMkLst>
        </pc:spChg>
        <pc:spChg chg="add del">
          <ac:chgData name="Frederique Pellemoine" userId="9cd3e5c9-479b-4dcb-a351-aa46ddba92eb" providerId="ADAL" clId="{FCDA2AA8-CA8C-456D-86E2-263C213DBD17}" dt="2021-03-31T15:26:08.886" v="2739"/>
          <ac:spMkLst>
            <pc:docMk/>
            <pc:sldMk cId="4253842543" sldId="335"/>
            <ac:spMk id="67" creationId="{73EEEB35-4643-49FA-A614-ED7831D5D816}"/>
          </ac:spMkLst>
        </pc:spChg>
        <pc:spChg chg="add del">
          <ac:chgData name="Frederique Pellemoine" userId="9cd3e5c9-479b-4dcb-a351-aa46ddba92eb" providerId="ADAL" clId="{FCDA2AA8-CA8C-456D-86E2-263C213DBD17}" dt="2021-03-31T15:26:08.886" v="2739"/>
          <ac:spMkLst>
            <pc:docMk/>
            <pc:sldMk cId="4253842543" sldId="335"/>
            <ac:spMk id="68" creationId="{99359F2F-0836-46C0-B81D-E9D609E83A5D}"/>
          </ac:spMkLst>
        </pc:spChg>
        <pc:spChg chg="add del">
          <ac:chgData name="Frederique Pellemoine" userId="9cd3e5c9-479b-4dcb-a351-aa46ddba92eb" providerId="ADAL" clId="{FCDA2AA8-CA8C-456D-86E2-263C213DBD17}" dt="2021-03-31T15:26:08.886" v="2739"/>
          <ac:spMkLst>
            <pc:docMk/>
            <pc:sldMk cId="4253842543" sldId="335"/>
            <ac:spMk id="69" creationId="{E8FD7BF3-B479-43E1-87C7-5EEC78F920CA}"/>
          </ac:spMkLst>
        </pc:spChg>
        <pc:spChg chg="add del">
          <ac:chgData name="Frederique Pellemoine" userId="9cd3e5c9-479b-4dcb-a351-aa46ddba92eb" providerId="ADAL" clId="{FCDA2AA8-CA8C-456D-86E2-263C213DBD17}" dt="2021-03-31T15:26:08.886" v="2739"/>
          <ac:spMkLst>
            <pc:docMk/>
            <pc:sldMk cId="4253842543" sldId="335"/>
            <ac:spMk id="71" creationId="{3AC897DD-A671-4DD7-8E9B-4BC3A2397293}"/>
          </ac:spMkLst>
        </pc:spChg>
        <pc:spChg chg="add del">
          <ac:chgData name="Frederique Pellemoine" userId="9cd3e5c9-479b-4dcb-a351-aa46ddba92eb" providerId="ADAL" clId="{FCDA2AA8-CA8C-456D-86E2-263C213DBD17}" dt="2021-03-31T15:26:08.886" v="2739"/>
          <ac:spMkLst>
            <pc:docMk/>
            <pc:sldMk cId="4253842543" sldId="335"/>
            <ac:spMk id="72" creationId="{5CB431D1-9458-4390-875A-E0A2A348348D}"/>
          </ac:spMkLst>
        </pc:spChg>
        <pc:spChg chg="add del">
          <ac:chgData name="Frederique Pellemoine" userId="9cd3e5c9-479b-4dcb-a351-aa46ddba92eb" providerId="ADAL" clId="{FCDA2AA8-CA8C-456D-86E2-263C213DBD17}" dt="2021-03-31T15:26:08.886" v="2739"/>
          <ac:spMkLst>
            <pc:docMk/>
            <pc:sldMk cId="4253842543" sldId="335"/>
            <ac:spMk id="80" creationId="{9565A53C-94D9-4977-992D-19E95595D65B}"/>
          </ac:spMkLst>
        </pc:spChg>
        <pc:spChg chg="add del">
          <ac:chgData name="Frederique Pellemoine" userId="9cd3e5c9-479b-4dcb-a351-aa46ddba92eb" providerId="ADAL" clId="{FCDA2AA8-CA8C-456D-86E2-263C213DBD17}" dt="2021-03-31T15:26:08.886" v="2739"/>
          <ac:spMkLst>
            <pc:docMk/>
            <pc:sldMk cId="4253842543" sldId="335"/>
            <ac:spMk id="82" creationId="{15A85825-AC49-439F-B81F-97E19F49A6E2}"/>
          </ac:spMkLst>
        </pc:spChg>
        <pc:spChg chg="add del">
          <ac:chgData name="Frederique Pellemoine" userId="9cd3e5c9-479b-4dcb-a351-aa46ddba92eb" providerId="ADAL" clId="{FCDA2AA8-CA8C-456D-86E2-263C213DBD17}" dt="2021-03-31T15:26:08.886" v="2739"/>
          <ac:spMkLst>
            <pc:docMk/>
            <pc:sldMk cId="4253842543" sldId="335"/>
            <ac:spMk id="83" creationId="{9181A368-DCB6-4862-AF89-2DAE136D754F}"/>
          </ac:spMkLst>
        </pc:spChg>
        <pc:grpChg chg="add del">
          <ac:chgData name="Frederique Pellemoine" userId="9cd3e5c9-479b-4dcb-a351-aa46ddba92eb" providerId="ADAL" clId="{FCDA2AA8-CA8C-456D-86E2-263C213DBD17}" dt="2021-03-31T15:26:08.886" v="2739"/>
          <ac:grpSpMkLst>
            <pc:docMk/>
            <pc:sldMk cId="4253842543" sldId="335"/>
            <ac:grpSpMk id="23" creationId="{8BFCD950-A8CA-4185-913D-B05788186A93}"/>
          </ac:grpSpMkLst>
        </pc:grpChg>
        <pc:grpChg chg="add del">
          <ac:chgData name="Frederique Pellemoine" userId="9cd3e5c9-479b-4dcb-a351-aa46ddba92eb" providerId="ADAL" clId="{FCDA2AA8-CA8C-456D-86E2-263C213DBD17}" dt="2021-03-31T15:26:08.886" v="2739"/>
          <ac:grpSpMkLst>
            <pc:docMk/>
            <pc:sldMk cId="4253842543" sldId="335"/>
            <ac:grpSpMk id="74" creationId="{3C3CE431-64A8-4E5A-8E7C-7CAA0AA65BE4}"/>
          </ac:grpSpMkLst>
        </pc:grpChg>
        <pc:picChg chg="add del">
          <ac:chgData name="Frederique Pellemoine" userId="9cd3e5c9-479b-4dcb-a351-aa46ddba92eb" providerId="ADAL" clId="{FCDA2AA8-CA8C-456D-86E2-263C213DBD17}" dt="2021-03-31T15:26:08.886" v="2739"/>
          <ac:picMkLst>
            <pc:docMk/>
            <pc:sldMk cId="4253842543" sldId="335"/>
            <ac:picMk id="7" creationId="{E2583B5C-06F2-43A5-9E04-74CF3175580A}"/>
          </ac:picMkLst>
        </pc:picChg>
        <pc:picChg chg="add del">
          <ac:chgData name="Frederique Pellemoine" userId="9cd3e5c9-479b-4dcb-a351-aa46ddba92eb" providerId="ADAL" clId="{FCDA2AA8-CA8C-456D-86E2-263C213DBD17}" dt="2021-03-31T15:26:08.886" v="2739"/>
          <ac:picMkLst>
            <pc:docMk/>
            <pc:sldMk cId="4253842543" sldId="335"/>
            <ac:picMk id="28" creationId="{95572146-F9E5-44E8-8F84-6CCADF698C35}"/>
          </ac:picMkLst>
        </pc:picChg>
        <pc:picChg chg="add del">
          <ac:chgData name="Frederique Pellemoine" userId="9cd3e5c9-479b-4dcb-a351-aa46ddba92eb" providerId="ADAL" clId="{FCDA2AA8-CA8C-456D-86E2-263C213DBD17}" dt="2021-03-31T15:26:08.886" v="2739"/>
          <ac:picMkLst>
            <pc:docMk/>
            <pc:sldMk cId="4253842543" sldId="335"/>
            <ac:picMk id="41" creationId="{1ACB46E1-A939-4B9A-8250-F64D0F00910F}"/>
          </ac:picMkLst>
        </pc:picChg>
        <pc:picChg chg="add del">
          <ac:chgData name="Frederique Pellemoine" userId="9cd3e5c9-479b-4dcb-a351-aa46ddba92eb" providerId="ADAL" clId="{FCDA2AA8-CA8C-456D-86E2-263C213DBD17}" dt="2021-03-31T15:26:08.886" v="2739"/>
          <ac:picMkLst>
            <pc:docMk/>
            <pc:sldMk cId="4253842543" sldId="335"/>
            <ac:picMk id="45" creationId="{7C3133DD-017C-458A-A0D6-EC3B4A112119}"/>
          </ac:picMkLst>
        </pc:picChg>
        <pc:picChg chg="add del">
          <ac:chgData name="Frederique Pellemoine" userId="9cd3e5c9-479b-4dcb-a351-aa46ddba92eb" providerId="ADAL" clId="{FCDA2AA8-CA8C-456D-86E2-263C213DBD17}" dt="2021-03-31T15:26:08.886" v="2739"/>
          <ac:picMkLst>
            <pc:docMk/>
            <pc:sldMk cId="4253842543" sldId="335"/>
            <ac:picMk id="70" creationId="{8DD335C5-668D-46A0-AC01-E58B43C0393E}"/>
          </ac:picMkLst>
        </pc:picChg>
        <pc:picChg chg="add del">
          <ac:chgData name="Frederique Pellemoine" userId="9cd3e5c9-479b-4dcb-a351-aa46ddba92eb" providerId="ADAL" clId="{FCDA2AA8-CA8C-456D-86E2-263C213DBD17}" dt="2021-03-31T15:26:08.886" v="2739"/>
          <ac:picMkLst>
            <pc:docMk/>
            <pc:sldMk cId="4253842543" sldId="335"/>
            <ac:picMk id="73" creationId="{DB59D5C4-D9BE-48BA-934F-85AA57854435}"/>
          </ac:picMkLst>
        </pc:picChg>
        <pc:picChg chg="add del">
          <ac:chgData name="Frederique Pellemoine" userId="9cd3e5c9-479b-4dcb-a351-aa46ddba92eb" providerId="ADAL" clId="{FCDA2AA8-CA8C-456D-86E2-263C213DBD17}" dt="2021-03-31T15:26:08.886" v="2739"/>
          <ac:picMkLst>
            <pc:docMk/>
            <pc:sldMk cId="4253842543" sldId="335"/>
            <ac:picMk id="79" creationId="{21EA0B87-0A0E-42C6-87BE-2EE715A3F686}"/>
          </ac:picMkLst>
        </pc:picChg>
        <pc:picChg chg="add del">
          <ac:chgData name="Frederique Pellemoine" userId="9cd3e5c9-479b-4dcb-a351-aa46ddba92eb" providerId="ADAL" clId="{FCDA2AA8-CA8C-456D-86E2-263C213DBD17}" dt="2021-03-31T15:26:08.886" v="2739"/>
          <ac:picMkLst>
            <pc:docMk/>
            <pc:sldMk cId="4253842543" sldId="335"/>
            <ac:picMk id="81" creationId="{BD6C263C-2E3C-4CAE-9504-E520509D7D70}"/>
          </ac:picMkLst>
        </pc:picChg>
        <pc:picChg chg="add del mod">
          <ac:chgData name="Frederique Pellemoine" userId="9cd3e5c9-479b-4dcb-a351-aa46ddba92eb" providerId="ADAL" clId="{FCDA2AA8-CA8C-456D-86E2-263C213DBD17}" dt="2021-03-31T16:06:20.685" v="2844" actId="478"/>
          <ac:picMkLst>
            <pc:docMk/>
            <pc:sldMk cId="4253842543" sldId="335"/>
            <ac:picMk id="84" creationId="{0D17ED5C-0150-4176-A5DD-9663E53B8822}"/>
          </ac:picMkLst>
        </pc:picChg>
        <pc:picChg chg="add del mod">
          <ac:chgData name="Frederique Pellemoine" userId="9cd3e5c9-479b-4dcb-a351-aa46ddba92eb" providerId="ADAL" clId="{FCDA2AA8-CA8C-456D-86E2-263C213DBD17}" dt="2021-03-31T18:26:32.202" v="2934" actId="478"/>
          <ac:picMkLst>
            <pc:docMk/>
            <pc:sldMk cId="4253842543" sldId="335"/>
            <ac:picMk id="85" creationId="{31A379A4-7191-45A8-BE19-8600B4C964DC}"/>
          </ac:picMkLst>
        </pc:picChg>
        <pc:picChg chg="add mod">
          <ac:chgData name="Frederique Pellemoine" userId="9cd3e5c9-479b-4dcb-a351-aa46ddba92eb" providerId="ADAL" clId="{FCDA2AA8-CA8C-456D-86E2-263C213DBD17}" dt="2021-03-31T18:26:45.605" v="2941" actId="1036"/>
          <ac:picMkLst>
            <pc:docMk/>
            <pc:sldMk cId="4253842543" sldId="335"/>
            <ac:picMk id="86" creationId="{6139A871-889A-4351-BEBB-843FF1F9DA42}"/>
          </ac:picMkLst>
        </pc:picChg>
        <pc:cxnChg chg="add del">
          <ac:chgData name="Frederique Pellemoine" userId="9cd3e5c9-479b-4dcb-a351-aa46ddba92eb" providerId="ADAL" clId="{FCDA2AA8-CA8C-456D-86E2-263C213DBD17}" dt="2021-03-31T15:26:08.886" v="2739"/>
          <ac:cxnSpMkLst>
            <pc:docMk/>
            <pc:sldMk cId="4253842543" sldId="335"/>
            <ac:cxnSpMk id="17" creationId="{F8146389-4C86-4CCD-9C2D-AE76A0E78552}"/>
          </ac:cxnSpMkLst>
        </pc:cxnChg>
      </pc:sldChg>
    </pc:docChg>
  </pc:docChgLst>
  <pc:docChgLst>
    <pc:chgData name="Frederique Pellemoine" userId="9cd3e5c9-479b-4dcb-a351-aa46ddba92eb" providerId="ADAL" clId="{61D540C9-787C-4375-AA3B-B759FC89B1AC}"/>
    <pc:docChg chg="delSld modSld">
      <pc:chgData name="Frederique Pellemoine" userId="9cd3e5c9-479b-4dcb-a351-aa46ddba92eb" providerId="ADAL" clId="{61D540C9-787C-4375-AA3B-B759FC89B1AC}" dt="2021-03-29T16:31:44.793" v="30" actId="6549"/>
      <pc:docMkLst>
        <pc:docMk/>
      </pc:docMkLst>
      <pc:sldChg chg="del">
        <pc:chgData name="Frederique Pellemoine" userId="9cd3e5c9-479b-4dcb-a351-aa46ddba92eb" providerId="ADAL" clId="{61D540C9-787C-4375-AA3B-B759FC89B1AC}" dt="2021-03-29T16:31:35.238" v="25" actId="2696"/>
        <pc:sldMkLst>
          <pc:docMk/>
          <pc:sldMk cId="3784689877" sldId="275"/>
        </pc:sldMkLst>
      </pc:sldChg>
      <pc:sldChg chg="modSp">
        <pc:chgData name="Frederique Pellemoine" userId="9cd3e5c9-479b-4dcb-a351-aa46ddba92eb" providerId="ADAL" clId="{61D540C9-787C-4375-AA3B-B759FC89B1AC}" dt="2021-03-29T16:31:44.793" v="30" actId="6549"/>
        <pc:sldMkLst>
          <pc:docMk/>
          <pc:sldMk cId="1989597527" sldId="294"/>
        </pc:sldMkLst>
        <pc:spChg chg="mod">
          <ac:chgData name="Frederique Pellemoine" userId="9cd3e5c9-479b-4dcb-a351-aa46ddba92eb" providerId="ADAL" clId="{61D540C9-787C-4375-AA3B-B759FC89B1AC}" dt="2021-03-29T16:31:44.793" v="30" actId="6549"/>
          <ac:spMkLst>
            <pc:docMk/>
            <pc:sldMk cId="1989597527" sldId="294"/>
            <ac:spMk id="3" creationId="{00000000-0000-0000-0000-000000000000}"/>
          </ac:spMkLst>
        </pc:spChg>
      </pc:sldChg>
      <pc:sldChg chg="del">
        <pc:chgData name="Frederique Pellemoine" userId="9cd3e5c9-479b-4dcb-a351-aa46ddba92eb" providerId="ADAL" clId="{61D540C9-787C-4375-AA3B-B759FC89B1AC}" dt="2021-03-29T16:31:36.554" v="26" actId="2696"/>
        <pc:sldMkLst>
          <pc:docMk/>
          <pc:sldMk cId="1159646682" sldId="298"/>
        </pc:sldMkLst>
      </pc:sldChg>
      <pc:sldChg chg="del">
        <pc:chgData name="Frederique Pellemoine" userId="9cd3e5c9-479b-4dcb-a351-aa46ddba92eb" providerId="ADAL" clId="{61D540C9-787C-4375-AA3B-B759FC89B1AC}" dt="2021-03-29T16:31:38.288" v="28" actId="2696"/>
        <pc:sldMkLst>
          <pc:docMk/>
          <pc:sldMk cId="2925262583" sldId="299"/>
        </pc:sldMkLst>
      </pc:sldChg>
      <pc:sldChg chg="del">
        <pc:chgData name="Frederique Pellemoine" userId="9cd3e5c9-479b-4dcb-a351-aa46ddba92eb" providerId="ADAL" clId="{61D540C9-787C-4375-AA3B-B759FC89B1AC}" dt="2021-03-29T16:31:37.214" v="27" actId="2696"/>
        <pc:sldMkLst>
          <pc:docMk/>
          <pc:sldMk cId="1654538566" sldId="30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3/31/2021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3/31/2021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48337A69-BBF3-4EDC-B334-E587F319ACF1}" type="datetime1">
              <a:rPr lang="en-US" smtClean="0"/>
              <a:t>3/31/2021</a:t>
            </a:fld>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F. Pellemoine | TSIB HPT Lab - Scope and Requirement</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ABD6FE78-5B50-4135-B332-8E096C17A503}" type="datetime1">
              <a:rPr lang="en-US" smtClean="0"/>
              <a:t>3/31/2021</a:t>
            </a:fld>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F. Pellemoine | TSIB HPT Lab - Scope and Requirement</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fld id="{55A03E85-07A2-4F80-89A7-A07B214DE78B}" type="datetime1">
              <a:rPr lang="en-US" smtClean="0"/>
              <a:t>3/31/2021</a:t>
            </a:fld>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F. Pellemoine | TSIB HPT Lab - Scope and Requirement</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2E77DF54-E948-4A1F-BC8A-EBEADC3513CA}" type="datetime1">
              <a:rPr lang="en-US" smtClean="0"/>
              <a:t>3/31/2021</a:t>
            </a:fld>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F. Pellemoine | TSIB HPT Lab - Scope and Requirement</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fld id="{298C23D7-35D3-4C99-A1EE-3CE0713C1EC9}" type="datetime1">
              <a:rPr lang="en-US" smtClean="0"/>
              <a:t>3/31/2021</a:t>
            </a:fld>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F. Pellemoine | TSIB HPT Lab - Scope and Requirement</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9A00C785-42FC-454D-96F1-A4E3CA637BA0}" type="datetime1">
              <a:rPr lang="en-US" smtClean="0"/>
              <a:t>3/31/2021</a:t>
            </a:fld>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F. Pellemoine | TSIB HPT Lab - Scope and Requirement</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C0DDA2BF-5810-4E1E-B2DB-63B7754A151B}" type="datetime1">
              <a:rPr lang="en-US" smtClean="0"/>
              <a:t>3/31/2021</a:t>
            </a:fld>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F. Pellemoine | TSIB HPT Lab - Scope and Requirement</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dirty="0"/>
              <a:t>Frederique Pellemoine	</a:t>
            </a:r>
          </a:p>
          <a:p>
            <a:r>
              <a:rPr lang="en-US" dirty="0"/>
              <a:t>TSIB HPT Lab Conceptual Design Review</a:t>
            </a:r>
          </a:p>
          <a:p>
            <a:r>
              <a:rPr lang="en-US" dirty="0"/>
              <a:t>01 April 2021</a:t>
            </a:r>
          </a:p>
          <a:p>
            <a:endParaRPr lang="en-US" dirty="0"/>
          </a:p>
        </p:txBody>
      </p:sp>
      <p:sp>
        <p:nvSpPr>
          <p:cNvPr id="3" name="Text Placeholder 2"/>
          <p:cNvSpPr>
            <a:spLocks noGrp="1"/>
          </p:cNvSpPr>
          <p:nvPr>
            <p:ph type="body" sz="quarter" idx="11"/>
          </p:nvPr>
        </p:nvSpPr>
        <p:spPr/>
        <p:txBody>
          <a:bodyPr>
            <a:noAutofit/>
          </a:bodyPr>
          <a:lstStyle/>
          <a:p>
            <a:r>
              <a:rPr lang="en-US" dirty="0"/>
              <a:t>TSIB HPT Lab Scope and Requirements</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CA5031-7713-484F-B8D6-EF46FF21A236}"/>
              </a:ext>
            </a:extLst>
          </p:cNvPr>
          <p:cNvSpPr>
            <a:spLocks noGrp="1"/>
          </p:cNvSpPr>
          <p:nvPr>
            <p:ph idx="1"/>
          </p:nvPr>
        </p:nvSpPr>
        <p:spPr>
          <a:xfrm>
            <a:off x="228600" y="758284"/>
            <a:ext cx="8672513" cy="3412272"/>
          </a:xfrm>
        </p:spPr>
        <p:txBody>
          <a:bodyPr>
            <a:normAutofit fontScale="85000" lnSpcReduction="20000"/>
          </a:bodyPr>
          <a:lstStyle/>
          <a:p>
            <a:r>
              <a:rPr lang="en-US" dirty="0"/>
              <a:t>The activated materials will come from several sources:</a:t>
            </a:r>
          </a:p>
          <a:p>
            <a:pPr lvl="1"/>
            <a:r>
              <a:rPr lang="en-US" dirty="0"/>
              <a:t>The primary sources will be samples extracted from the current and future </a:t>
            </a:r>
            <a:r>
              <a:rPr lang="en-US" dirty="0" err="1"/>
              <a:t>targetry</a:t>
            </a:r>
            <a:r>
              <a:rPr lang="en-US" dirty="0"/>
              <a:t> components in the C0 hot cell. </a:t>
            </a:r>
          </a:p>
          <a:p>
            <a:pPr lvl="2"/>
            <a:r>
              <a:rPr lang="en-US" dirty="0"/>
              <a:t>Small material samples can be extracted from horn, production target, beam windows, collimators or any other Fermilab beam intercepting devices </a:t>
            </a:r>
          </a:p>
          <a:p>
            <a:pPr lvl="1"/>
            <a:r>
              <a:rPr lang="en-US" dirty="0"/>
              <a:t>The second source of activated samples will come from specimen fabricated for dedicated irradiation in support of the Fermilab HPT R&amp;D program. </a:t>
            </a:r>
          </a:p>
          <a:p>
            <a:pPr lvl="2"/>
            <a:r>
              <a:rPr lang="en-US" dirty="0"/>
              <a:t>These specimens will be small in size (order of an inch or smaller) for specific mechanical and thermal testing of activated materials (so-called R&amp;D samples). </a:t>
            </a:r>
          </a:p>
          <a:p>
            <a:pPr lvl="2"/>
            <a:r>
              <a:rPr lang="en-US" dirty="0"/>
              <a:t>These samples may be irradiated in facilities outside of Fermilab, or irradiated at Fermilab; however, Fermilab currently does not have dedicated and high-dose relevant irradiation stations on-site</a:t>
            </a:r>
          </a:p>
        </p:txBody>
      </p:sp>
      <p:sp>
        <p:nvSpPr>
          <p:cNvPr id="3" name="Title 2">
            <a:extLst>
              <a:ext uri="{FF2B5EF4-FFF2-40B4-BE49-F238E27FC236}">
                <a16:creationId xmlns:a16="http://schemas.microsoft.com/office/drawing/2014/main" id="{BCE337A0-8F27-4DDC-86FB-3A3C338C6923}"/>
              </a:ext>
            </a:extLst>
          </p:cNvPr>
          <p:cNvSpPr>
            <a:spLocks noGrp="1"/>
          </p:cNvSpPr>
          <p:nvPr>
            <p:ph type="title"/>
          </p:nvPr>
        </p:nvSpPr>
        <p:spPr/>
        <p:txBody>
          <a:bodyPr/>
          <a:lstStyle/>
          <a:p>
            <a:r>
              <a:rPr lang="en-US" dirty="0"/>
              <a:t>Activated Material Sources</a:t>
            </a:r>
          </a:p>
        </p:txBody>
      </p:sp>
      <p:sp>
        <p:nvSpPr>
          <p:cNvPr id="4" name="Date Placeholder 3">
            <a:extLst>
              <a:ext uri="{FF2B5EF4-FFF2-40B4-BE49-F238E27FC236}">
                <a16:creationId xmlns:a16="http://schemas.microsoft.com/office/drawing/2014/main" id="{833B6B19-074A-4A81-9AA9-06EA9FF00DD4}"/>
              </a:ext>
            </a:extLst>
          </p:cNvPr>
          <p:cNvSpPr>
            <a:spLocks noGrp="1"/>
          </p:cNvSpPr>
          <p:nvPr>
            <p:ph type="dt" sz="half" idx="2"/>
          </p:nvPr>
        </p:nvSpPr>
        <p:spPr/>
        <p:txBody>
          <a:bodyPr/>
          <a:lstStyle/>
          <a:p>
            <a:pPr>
              <a:defRPr/>
            </a:pPr>
            <a:fld id="{C31E8D53-A3A0-422D-B2C8-752027C1CC7D}" type="datetime1">
              <a:rPr lang="en-US" smtClean="0"/>
              <a:t>3/31/2021</a:t>
            </a:fld>
            <a:endParaRPr lang="en-US" dirty="0"/>
          </a:p>
        </p:txBody>
      </p:sp>
      <p:sp>
        <p:nvSpPr>
          <p:cNvPr id="5" name="Footer Placeholder 4">
            <a:extLst>
              <a:ext uri="{FF2B5EF4-FFF2-40B4-BE49-F238E27FC236}">
                <a16:creationId xmlns:a16="http://schemas.microsoft.com/office/drawing/2014/main" id="{FD3DB7E6-0835-4EC3-8581-2A8CC2A7618C}"/>
              </a:ext>
            </a:extLst>
          </p:cNvPr>
          <p:cNvSpPr>
            <a:spLocks noGrp="1"/>
          </p:cNvSpPr>
          <p:nvPr>
            <p:ph type="ftr" sz="quarter" idx="3"/>
          </p:nvPr>
        </p:nvSpPr>
        <p:spPr/>
        <p:txBody>
          <a:bodyPr/>
          <a:lstStyle/>
          <a:p>
            <a:pPr>
              <a:defRPr/>
            </a:pPr>
            <a:r>
              <a:rPr lang="en-US"/>
              <a:t>F. Pellemoine | TSIB HPT Lab - Scope and Requirement</a:t>
            </a:r>
            <a:endParaRPr lang="en-US" b="1" dirty="0"/>
          </a:p>
        </p:txBody>
      </p:sp>
      <p:sp>
        <p:nvSpPr>
          <p:cNvPr id="6" name="Slide Number Placeholder 5">
            <a:extLst>
              <a:ext uri="{FF2B5EF4-FFF2-40B4-BE49-F238E27FC236}">
                <a16:creationId xmlns:a16="http://schemas.microsoft.com/office/drawing/2014/main" id="{4CEE13F7-EE1C-48AF-9EC3-78780B4C3555}"/>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pic>
        <p:nvPicPr>
          <p:cNvPr id="10" name="Picture 9">
            <a:extLst>
              <a:ext uri="{FF2B5EF4-FFF2-40B4-BE49-F238E27FC236}">
                <a16:creationId xmlns:a16="http://schemas.microsoft.com/office/drawing/2014/main" id="{9D1916C3-F59C-406F-B028-C80DD8A2E5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827" y="4165601"/>
            <a:ext cx="5257703" cy="2072032"/>
          </a:xfrm>
          <a:prstGeom prst="rect">
            <a:avLst/>
          </a:prstGeom>
        </p:spPr>
      </p:pic>
      <p:pic>
        <p:nvPicPr>
          <p:cNvPr id="11" name="図 33">
            <a:extLst>
              <a:ext uri="{FF2B5EF4-FFF2-40B4-BE49-F238E27FC236}">
                <a16:creationId xmlns:a16="http://schemas.microsoft.com/office/drawing/2014/main" id="{488F37E4-5412-4927-982D-98461768AC4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558066" y="4389528"/>
            <a:ext cx="1849107" cy="1517116"/>
          </a:xfrm>
          <a:prstGeom prst="rect">
            <a:avLst/>
          </a:prstGeom>
          <a:ln w="19050">
            <a:noFill/>
          </a:ln>
        </p:spPr>
      </p:pic>
      <p:sp>
        <p:nvSpPr>
          <p:cNvPr id="9" name="Rectangle: Rounded Corners 8">
            <a:extLst>
              <a:ext uri="{FF2B5EF4-FFF2-40B4-BE49-F238E27FC236}">
                <a16:creationId xmlns:a16="http://schemas.microsoft.com/office/drawing/2014/main" id="{7CC6D651-38C1-4A5D-B60A-6F7EB1F564C3}"/>
              </a:ext>
            </a:extLst>
          </p:cNvPr>
          <p:cNvSpPr/>
          <p:nvPr/>
        </p:nvSpPr>
        <p:spPr>
          <a:xfrm>
            <a:off x="6142182" y="6418962"/>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1</a:t>
            </a:r>
          </a:p>
        </p:txBody>
      </p:sp>
    </p:spTree>
    <p:extLst>
      <p:ext uri="{BB962C8B-B14F-4D97-AF65-F5344CB8AC3E}">
        <p14:creationId xmlns:p14="http://schemas.microsoft.com/office/powerpoint/2010/main" val="283263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99FCA8-996E-4046-AE4E-62CF8EC39D78}"/>
              </a:ext>
            </a:extLst>
          </p:cNvPr>
          <p:cNvSpPr>
            <a:spLocks noGrp="1"/>
          </p:cNvSpPr>
          <p:nvPr>
            <p:ph type="title"/>
          </p:nvPr>
        </p:nvSpPr>
        <p:spPr/>
        <p:txBody>
          <a:bodyPr/>
          <a:lstStyle/>
          <a:p>
            <a:r>
              <a:rPr lang="en-US" dirty="0"/>
              <a:t>R&amp;D Activated Material Packaging</a:t>
            </a:r>
          </a:p>
        </p:txBody>
      </p:sp>
      <p:sp>
        <p:nvSpPr>
          <p:cNvPr id="4" name="Date Placeholder 3">
            <a:extLst>
              <a:ext uri="{FF2B5EF4-FFF2-40B4-BE49-F238E27FC236}">
                <a16:creationId xmlns:a16="http://schemas.microsoft.com/office/drawing/2014/main" id="{8A893F10-438F-4D81-9E37-1B3F4A5C7E92}"/>
              </a:ext>
            </a:extLst>
          </p:cNvPr>
          <p:cNvSpPr>
            <a:spLocks noGrp="1"/>
          </p:cNvSpPr>
          <p:nvPr>
            <p:ph type="dt" sz="half" idx="2"/>
          </p:nvPr>
        </p:nvSpPr>
        <p:spPr/>
        <p:txBody>
          <a:bodyPr/>
          <a:lstStyle/>
          <a:p>
            <a:pPr>
              <a:defRPr/>
            </a:pPr>
            <a:fld id="{4A96300C-04B0-4472-AF9A-6A7629CFB15D}" type="datetime1">
              <a:rPr lang="en-US" smtClean="0"/>
              <a:t>3/31/2021</a:t>
            </a:fld>
            <a:endParaRPr lang="en-US" dirty="0"/>
          </a:p>
        </p:txBody>
      </p:sp>
      <p:sp>
        <p:nvSpPr>
          <p:cNvPr id="5" name="Footer Placeholder 4">
            <a:extLst>
              <a:ext uri="{FF2B5EF4-FFF2-40B4-BE49-F238E27FC236}">
                <a16:creationId xmlns:a16="http://schemas.microsoft.com/office/drawing/2014/main" id="{49A9E6F5-088D-4EA3-B921-CE1FD6195C95}"/>
              </a:ext>
            </a:extLst>
          </p:cNvPr>
          <p:cNvSpPr>
            <a:spLocks noGrp="1"/>
          </p:cNvSpPr>
          <p:nvPr>
            <p:ph type="ftr" sz="quarter" idx="3"/>
          </p:nvPr>
        </p:nvSpPr>
        <p:spPr/>
        <p:txBody>
          <a:bodyPr/>
          <a:lstStyle/>
          <a:p>
            <a:pPr>
              <a:defRPr/>
            </a:pPr>
            <a:r>
              <a:rPr lang="en-US"/>
              <a:t>F. Pellemoine | TSIB HPT Lab - Scope and Requirement</a:t>
            </a:r>
            <a:endParaRPr lang="en-US" b="1" dirty="0"/>
          </a:p>
        </p:txBody>
      </p:sp>
      <p:sp>
        <p:nvSpPr>
          <p:cNvPr id="6" name="Slide Number Placeholder 5">
            <a:extLst>
              <a:ext uri="{FF2B5EF4-FFF2-40B4-BE49-F238E27FC236}">
                <a16:creationId xmlns:a16="http://schemas.microsoft.com/office/drawing/2014/main" id="{64005131-72DA-44BE-ACB4-E23038AAEA79}"/>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pic>
        <p:nvPicPr>
          <p:cNvPr id="7" name="Picture 6">
            <a:extLst>
              <a:ext uri="{FF2B5EF4-FFF2-40B4-BE49-F238E27FC236}">
                <a16:creationId xmlns:a16="http://schemas.microsoft.com/office/drawing/2014/main" id="{78528571-68F6-4ECA-9216-B1006871C6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797" t="11663" r="11955" b="11663"/>
          <a:stretch/>
        </p:blipFill>
        <p:spPr bwMode="auto">
          <a:xfrm>
            <a:off x="2494362" y="1639019"/>
            <a:ext cx="3458193" cy="4694863"/>
          </a:xfrm>
          <a:prstGeom prst="rect">
            <a:avLst/>
          </a:prstGeom>
          <a:noFill/>
          <a:ln>
            <a:noFill/>
          </a:ln>
        </p:spPr>
      </p:pic>
      <p:pic>
        <p:nvPicPr>
          <p:cNvPr id="8" name="Picture 7" descr="A cup of coffee on a table&#10;&#10;Description automatically generated">
            <a:extLst>
              <a:ext uri="{FF2B5EF4-FFF2-40B4-BE49-F238E27FC236}">
                <a16:creationId xmlns:a16="http://schemas.microsoft.com/office/drawing/2014/main" id="{F4FA7F99-C858-429C-B1F9-3B41BD1AF6D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683"/>
          <a:stretch/>
        </p:blipFill>
        <p:spPr>
          <a:xfrm>
            <a:off x="5159321" y="1892987"/>
            <a:ext cx="1112199" cy="2086025"/>
          </a:xfrm>
          <a:prstGeom prst="rect">
            <a:avLst/>
          </a:prstGeom>
        </p:spPr>
      </p:pic>
      <p:pic>
        <p:nvPicPr>
          <p:cNvPr id="9" name="Picture 8">
            <a:extLst>
              <a:ext uri="{FF2B5EF4-FFF2-40B4-BE49-F238E27FC236}">
                <a16:creationId xmlns:a16="http://schemas.microsoft.com/office/drawing/2014/main" id="{1A62ED3B-2368-4487-9005-197B4B3EA50B}"/>
              </a:ext>
            </a:extLst>
          </p:cNvPr>
          <p:cNvPicPr>
            <a:picLocks noChangeAspect="1"/>
          </p:cNvPicPr>
          <p:nvPr/>
        </p:nvPicPr>
        <p:blipFill rotWithShape="1">
          <a:blip r:embed="rId4">
            <a:extLst>
              <a:ext uri="{28A0092B-C50C-407E-A947-70E740481C1C}">
                <a14:useLocalDpi xmlns:a14="http://schemas.microsoft.com/office/drawing/2010/main" val="0"/>
              </a:ext>
            </a:extLst>
          </a:blip>
          <a:srcRect l="31471" r="32935"/>
          <a:stretch/>
        </p:blipFill>
        <p:spPr>
          <a:xfrm>
            <a:off x="6894291" y="491456"/>
            <a:ext cx="1056793" cy="1443271"/>
          </a:xfrm>
          <a:prstGeom prst="rect">
            <a:avLst/>
          </a:prstGeom>
        </p:spPr>
      </p:pic>
      <p:sp>
        <p:nvSpPr>
          <p:cNvPr id="10" name="Arrow: Bent 9">
            <a:extLst>
              <a:ext uri="{FF2B5EF4-FFF2-40B4-BE49-F238E27FC236}">
                <a16:creationId xmlns:a16="http://schemas.microsoft.com/office/drawing/2014/main" id="{C05C6371-D87A-436E-9C22-349282EAC654}"/>
              </a:ext>
            </a:extLst>
          </p:cNvPr>
          <p:cNvSpPr/>
          <p:nvPr/>
        </p:nvSpPr>
        <p:spPr>
          <a:xfrm rot="16200000" flipH="1">
            <a:off x="5878444" y="1077649"/>
            <a:ext cx="689022" cy="1056793"/>
          </a:xfrm>
          <a:prstGeom prst="ben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
        <p:nvSpPr>
          <p:cNvPr id="11" name="Arrow: Bent 10">
            <a:extLst>
              <a:ext uri="{FF2B5EF4-FFF2-40B4-BE49-F238E27FC236}">
                <a16:creationId xmlns:a16="http://schemas.microsoft.com/office/drawing/2014/main" id="{320D7C02-5903-4FC1-8252-9D4E2CA37058}"/>
              </a:ext>
            </a:extLst>
          </p:cNvPr>
          <p:cNvSpPr/>
          <p:nvPr/>
        </p:nvSpPr>
        <p:spPr>
          <a:xfrm rot="16200000" flipH="1">
            <a:off x="4006511" y="2177981"/>
            <a:ext cx="975053" cy="1087581"/>
          </a:xfrm>
          <a:prstGeom prst="ben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id="{CFC9D63C-3AD4-4D29-AD45-B0D431BF2FAE}"/>
              </a:ext>
            </a:extLst>
          </p:cNvPr>
          <p:cNvSpPr txBox="1"/>
          <p:nvPr/>
        </p:nvSpPr>
        <p:spPr>
          <a:xfrm>
            <a:off x="6469377" y="1892987"/>
            <a:ext cx="2006821" cy="646331"/>
          </a:xfrm>
          <a:prstGeom prst="rect">
            <a:avLst/>
          </a:prstGeom>
          <a:noFill/>
        </p:spPr>
        <p:txBody>
          <a:bodyPr wrap="square" rtlCol="0">
            <a:spAutoFit/>
          </a:bodyPr>
          <a:lstStyle/>
          <a:p>
            <a:pPr algn="ctr"/>
            <a:r>
              <a:rPr lang="en-US" sz="1800" dirty="0"/>
              <a:t>Capsule with activated materials</a:t>
            </a:r>
          </a:p>
        </p:txBody>
      </p:sp>
      <p:sp>
        <p:nvSpPr>
          <p:cNvPr id="13" name="TextBox 12">
            <a:extLst>
              <a:ext uri="{FF2B5EF4-FFF2-40B4-BE49-F238E27FC236}">
                <a16:creationId xmlns:a16="http://schemas.microsoft.com/office/drawing/2014/main" id="{D6C9EE06-EBA6-4E35-9FF8-DF9B58AF986D}"/>
              </a:ext>
            </a:extLst>
          </p:cNvPr>
          <p:cNvSpPr txBox="1"/>
          <p:nvPr/>
        </p:nvSpPr>
        <p:spPr>
          <a:xfrm>
            <a:off x="6346016" y="3648156"/>
            <a:ext cx="2253542" cy="369332"/>
          </a:xfrm>
          <a:prstGeom prst="rect">
            <a:avLst/>
          </a:prstGeom>
          <a:noFill/>
        </p:spPr>
        <p:txBody>
          <a:bodyPr wrap="square" rtlCol="0">
            <a:spAutoFit/>
          </a:bodyPr>
          <a:lstStyle/>
          <a:p>
            <a:r>
              <a:rPr lang="en-US" sz="1800" dirty="0"/>
              <a:t>Paint can / inner pot</a:t>
            </a:r>
          </a:p>
        </p:txBody>
      </p:sp>
      <p:sp>
        <p:nvSpPr>
          <p:cNvPr id="14" name="TextBox 13">
            <a:extLst>
              <a:ext uri="{FF2B5EF4-FFF2-40B4-BE49-F238E27FC236}">
                <a16:creationId xmlns:a16="http://schemas.microsoft.com/office/drawing/2014/main" id="{3FEF97CE-4FFC-4A92-85B5-B51B75448F6D}"/>
              </a:ext>
            </a:extLst>
          </p:cNvPr>
          <p:cNvSpPr txBox="1"/>
          <p:nvPr/>
        </p:nvSpPr>
        <p:spPr>
          <a:xfrm>
            <a:off x="5715421" y="5746747"/>
            <a:ext cx="2357741" cy="369332"/>
          </a:xfrm>
          <a:prstGeom prst="rect">
            <a:avLst/>
          </a:prstGeom>
          <a:noFill/>
        </p:spPr>
        <p:txBody>
          <a:bodyPr wrap="square" rtlCol="0">
            <a:spAutoFit/>
          </a:bodyPr>
          <a:lstStyle/>
          <a:p>
            <a:r>
              <a:rPr lang="en-US" sz="1800" dirty="0"/>
              <a:t>Type-A container drum</a:t>
            </a:r>
          </a:p>
        </p:txBody>
      </p:sp>
      <p:sp>
        <p:nvSpPr>
          <p:cNvPr id="15" name="TextBox 14">
            <a:extLst>
              <a:ext uri="{FF2B5EF4-FFF2-40B4-BE49-F238E27FC236}">
                <a16:creationId xmlns:a16="http://schemas.microsoft.com/office/drawing/2014/main" id="{5C18DD3C-BDB8-49AC-80E9-11E5F92A7757}"/>
              </a:ext>
            </a:extLst>
          </p:cNvPr>
          <p:cNvSpPr txBox="1"/>
          <p:nvPr/>
        </p:nvSpPr>
        <p:spPr>
          <a:xfrm>
            <a:off x="1116265" y="4863953"/>
            <a:ext cx="1364680" cy="369332"/>
          </a:xfrm>
          <a:prstGeom prst="rect">
            <a:avLst/>
          </a:prstGeom>
          <a:noFill/>
        </p:spPr>
        <p:txBody>
          <a:bodyPr wrap="square" rtlCol="0">
            <a:spAutoFit/>
          </a:bodyPr>
          <a:lstStyle/>
          <a:p>
            <a:r>
              <a:rPr lang="en-US" sz="1800" dirty="0"/>
              <a:t>Lead pot</a:t>
            </a:r>
          </a:p>
        </p:txBody>
      </p:sp>
      <p:cxnSp>
        <p:nvCxnSpPr>
          <p:cNvPr id="18" name="Straight Arrow Connector 17">
            <a:extLst>
              <a:ext uri="{FF2B5EF4-FFF2-40B4-BE49-F238E27FC236}">
                <a16:creationId xmlns:a16="http://schemas.microsoft.com/office/drawing/2014/main" id="{A38C5769-1BEA-4A00-8E6E-0BC03D28A81F}"/>
              </a:ext>
            </a:extLst>
          </p:cNvPr>
          <p:cNvCxnSpPr>
            <a:cxnSpLocks/>
          </p:cNvCxnSpPr>
          <p:nvPr/>
        </p:nvCxnSpPr>
        <p:spPr>
          <a:xfrm flipV="1">
            <a:off x="2117777" y="4693622"/>
            <a:ext cx="1531197" cy="396797"/>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7123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2FC1EF-8267-4DC8-987F-C520E1C718DF}"/>
              </a:ext>
            </a:extLst>
          </p:cNvPr>
          <p:cNvSpPr>
            <a:spLocks noGrp="1"/>
          </p:cNvSpPr>
          <p:nvPr>
            <p:ph idx="1"/>
          </p:nvPr>
        </p:nvSpPr>
        <p:spPr>
          <a:xfrm>
            <a:off x="228600" y="971550"/>
            <a:ext cx="5830455" cy="5059363"/>
          </a:xfrm>
        </p:spPr>
        <p:txBody>
          <a:bodyPr>
            <a:normAutofit/>
          </a:bodyPr>
          <a:lstStyle/>
          <a:p>
            <a:r>
              <a:rPr lang="en-US" dirty="0"/>
              <a:t>The Hot Lab area includes a hot-cell suite and fume hood for mechanical and physical property testing of activated materials</a:t>
            </a:r>
          </a:p>
          <a:p>
            <a:r>
              <a:rPr lang="en-US" dirty="0"/>
              <a:t>The hot cells will be dedicated to analyze and perform Post-Irradiation Examination on small samples only </a:t>
            </a:r>
            <a:br>
              <a:rPr lang="en-US" dirty="0"/>
            </a:br>
            <a:r>
              <a:rPr lang="en-US" dirty="0"/>
              <a:t>(1 mm to 100 mm scale).</a:t>
            </a:r>
          </a:p>
          <a:p>
            <a:r>
              <a:rPr lang="en-US" dirty="0"/>
              <a:t>Low activated samples can be tested in the fume hood or the Hot lab after being prepared in the hot cell suite and surveyed (and decontaminated, if necessary) in the fume hood</a:t>
            </a:r>
          </a:p>
        </p:txBody>
      </p:sp>
      <p:sp>
        <p:nvSpPr>
          <p:cNvPr id="3" name="Title 2">
            <a:extLst>
              <a:ext uri="{FF2B5EF4-FFF2-40B4-BE49-F238E27FC236}">
                <a16:creationId xmlns:a16="http://schemas.microsoft.com/office/drawing/2014/main" id="{B9AEF692-0428-42D6-8D69-101E7E3F912E}"/>
              </a:ext>
            </a:extLst>
          </p:cNvPr>
          <p:cNvSpPr>
            <a:spLocks noGrp="1"/>
          </p:cNvSpPr>
          <p:nvPr>
            <p:ph type="title"/>
          </p:nvPr>
        </p:nvSpPr>
        <p:spPr/>
        <p:txBody>
          <a:bodyPr/>
          <a:lstStyle/>
          <a:p>
            <a:r>
              <a:rPr lang="en-US" dirty="0">
                <a:solidFill>
                  <a:srgbClr val="FF0000"/>
                </a:solidFill>
              </a:rPr>
              <a:t>Hot Lab Area Scope</a:t>
            </a:r>
            <a:endParaRPr lang="en-US" dirty="0"/>
          </a:p>
        </p:txBody>
      </p:sp>
      <p:sp>
        <p:nvSpPr>
          <p:cNvPr id="4" name="Date Placeholder 3">
            <a:extLst>
              <a:ext uri="{FF2B5EF4-FFF2-40B4-BE49-F238E27FC236}">
                <a16:creationId xmlns:a16="http://schemas.microsoft.com/office/drawing/2014/main" id="{B06D79D9-6B5C-41D5-A243-752C1FF693EF}"/>
              </a:ext>
            </a:extLst>
          </p:cNvPr>
          <p:cNvSpPr>
            <a:spLocks noGrp="1"/>
          </p:cNvSpPr>
          <p:nvPr>
            <p:ph type="dt" sz="half" idx="2"/>
          </p:nvPr>
        </p:nvSpPr>
        <p:spPr/>
        <p:txBody>
          <a:bodyPr/>
          <a:lstStyle/>
          <a:p>
            <a:pPr>
              <a:defRPr/>
            </a:pPr>
            <a:fld id="{4EBA0039-AAA7-406D-BA79-D87452122BF9}" type="datetime1">
              <a:rPr lang="en-US" smtClean="0"/>
              <a:t>3/31/2021</a:t>
            </a:fld>
            <a:endParaRPr lang="en-US" dirty="0"/>
          </a:p>
        </p:txBody>
      </p:sp>
      <p:sp>
        <p:nvSpPr>
          <p:cNvPr id="5" name="Footer Placeholder 4">
            <a:extLst>
              <a:ext uri="{FF2B5EF4-FFF2-40B4-BE49-F238E27FC236}">
                <a16:creationId xmlns:a16="http://schemas.microsoft.com/office/drawing/2014/main" id="{33FAB5BD-6080-4E2B-A6C6-A7BAA1BB9AAE}"/>
              </a:ext>
            </a:extLst>
          </p:cNvPr>
          <p:cNvSpPr>
            <a:spLocks noGrp="1"/>
          </p:cNvSpPr>
          <p:nvPr>
            <p:ph type="ftr" sz="quarter" idx="3"/>
          </p:nvPr>
        </p:nvSpPr>
        <p:spPr/>
        <p:txBody>
          <a:bodyPr/>
          <a:lstStyle/>
          <a:p>
            <a:pPr>
              <a:defRPr/>
            </a:pPr>
            <a:r>
              <a:rPr lang="en-US"/>
              <a:t>F. Pellemoine | TSIB HPT Lab - Scope and Requirement</a:t>
            </a:r>
            <a:endParaRPr lang="en-US" b="1" dirty="0"/>
          </a:p>
        </p:txBody>
      </p:sp>
      <p:sp>
        <p:nvSpPr>
          <p:cNvPr id="6" name="Slide Number Placeholder 5">
            <a:extLst>
              <a:ext uri="{FF2B5EF4-FFF2-40B4-BE49-F238E27FC236}">
                <a16:creationId xmlns:a16="http://schemas.microsoft.com/office/drawing/2014/main" id="{E042550B-9A0D-452D-B37D-FCF1912C5961}"/>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pic>
        <p:nvPicPr>
          <p:cNvPr id="9" name="Content Placeholder 10">
            <a:extLst>
              <a:ext uri="{FF2B5EF4-FFF2-40B4-BE49-F238E27FC236}">
                <a16:creationId xmlns:a16="http://schemas.microsoft.com/office/drawing/2014/main" id="{362EC99E-829B-4AD6-9CC6-2D78A374F502}"/>
              </a:ext>
            </a:extLst>
          </p:cNvPr>
          <p:cNvPicPr>
            <a:picLocks noChangeAspect="1"/>
          </p:cNvPicPr>
          <p:nvPr/>
        </p:nvPicPr>
        <p:blipFill rotWithShape="1">
          <a:blip r:embed="rId2"/>
          <a:srcRect r="38370"/>
          <a:stretch/>
        </p:blipFill>
        <p:spPr>
          <a:xfrm>
            <a:off x="6413805" y="110914"/>
            <a:ext cx="2663519" cy="4783138"/>
          </a:xfrm>
          <a:prstGeom prst="rect">
            <a:avLst/>
          </a:prstGeom>
        </p:spPr>
      </p:pic>
      <p:sp>
        <p:nvSpPr>
          <p:cNvPr id="10" name="Rectangle 9">
            <a:extLst>
              <a:ext uri="{FF2B5EF4-FFF2-40B4-BE49-F238E27FC236}">
                <a16:creationId xmlns:a16="http://schemas.microsoft.com/office/drawing/2014/main" id="{AAE17116-27EA-4BC3-824D-17D1E9A211CA}"/>
              </a:ext>
            </a:extLst>
          </p:cNvPr>
          <p:cNvSpPr/>
          <p:nvPr/>
        </p:nvSpPr>
        <p:spPr>
          <a:xfrm>
            <a:off x="6677890" y="531601"/>
            <a:ext cx="2237509" cy="2049607"/>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29C9C35-B7A7-42BD-BDA5-5FA465592C10}"/>
              </a:ext>
            </a:extLst>
          </p:cNvPr>
          <p:cNvSpPr/>
          <p:nvPr/>
        </p:nvSpPr>
        <p:spPr>
          <a:xfrm>
            <a:off x="7082040" y="1840019"/>
            <a:ext cx="274320" cy="274320"/>
          </a:xfrm>
          <a:prstGeom prst="ellipse">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spAutoFit/>
          </a:bodyPr>
          <a:lstStyle/>
          <a:p>
            <a:pPr algn="ctr"/>
            <a:r>
              <a:rPr lang="en-US" sz="1400" b="1" dirty="0">
                <a:solidFill>
                  <a:srgbClr val="00B050"/>
                </a:solidFill>
              </a:rPr>
              <a:t>7</a:t>
            </a:r>
          </a:p>
        </p:txBody>
      </p:sp>
      <p:sp>
        <p:nvSpPr>
          <p:cNvPr id="12" name="Rectangle: Rounded Corners 11">
            <a:extLst>
              <a:ext uri="{FF2B5EF4-FFF2-40B4-BE49-F238E27FC236}">
                <a16:creationId xmlns:a16="http://schemas.microsoft.com/office/drawing/2014/main" id="{FE533067-4856-4EA8-8032-852A25C3494F}"/>
              </a:ext>
            </a:extLst>
          </p:cNvPr>
          <p:cNvSpPr/>
          <p:nvPr/>
        </p:nvSpPr>
        <p:spPr>
          <a:xfrm>
            <a:off x="6142182" y="6418962"/>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1</a:t>
            </a:r>
          </a:p>
        </p:txBody>
      </p:sp>
    </p:spTree>
    <p:extLst>
      <p:ext uri="{BB962C8B-B14F-4D97-AF65-F5344CB8AC3E}">
        <p14:creationId xmlns:p14="http://schemas.microsoft.com/office/powerpoint/2010/main" val="2624898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77E714-5606-44B8-B59D-CAC645062DC7}"/>
              </a:ext>
            </a:extLst>
          </p:cNvPr>
          <p:cNvSpPr>
            <a:spLocks noGrp="1"/>
          </p:cNvSpPr>
          <p:nvPr>
            <p:ph type="title"/>
          </p:nvPr>
        </p:nvSpPr>
        <p:spPr>
          <a:xfrm>
            <a:off x="228600" y="94740"/>
            <a:ext cx="8686800" cy="427877"/>
          </a:xfrm>
        </p:spPr>
        <p:txBody>
          <a:bodyPr/>
          <a:lstStyle/>
          <a:p>
            <a:r>
              <a:rPr lang="en-US" dirty="0"/>
              <a:t>Hot Lab Area Layout</a:t>
            </a:r>
          </a:p>
        </p:txBody>
      </p:sp>
      <p:sp>
        <p:nvSpPr>
          <p:cNvPr id="4" name="Date Placeholder 3">
            <a:extLst>
              <a:ext uri="{FF2B5EF4-FFF2-40B4-BE49-F238E27FC236}">
                <a16:creationId xmlns:a16="http://schemas.microsoft.com/office/drawing/2014/main" id="{6ED4810A-8AEB-46CC-9922-793AC1A1BBAF}"/>
              </a:ext>
            </a:extLst>
          </p:cNvPr>
          <p:cNvSpPr>
            <a:spLocks noGrp="1"/>
          </p:cNvSpPr>
          <p:nvPr>
            <p:ph type="dt" sz="half" idx="2"/>
          </p:nvPr>
        </p:nvSpPr>
        <p:spPr/>
        <p:txBody>
          <a:bodyPr/>
          <a:lstStyle/>
          <a:p>
            <a:pPr>
              <a:defRPr/>
            </a:pPr>
            <a:fld id="{92FA4A36-7FF7-4EAF-A523-929294D7AF8C}" type="datetime1">
              <a:rPr lang="en-US" smtClean="0"/>
              <a:t>3/31/2021</a:t>
            </a:fld>
            <a:endParaRPr lang="en-US" dirty="0"/>
          </a:p>
        </p:txBody>
      </p:sp>
      <p:sp>
        <p:nvSpPr>
          <p:cNvPr id="5" name="Footer Placeholder 4">
            <a:extLst>
              <a:ext uri="{FF2B5EF4-FFF2-40B4-BE49-F238E27FC236}">
                <a16:creationId xmlns:a16="http://schemas.microsoft.com/office/drawing/2014/main" id="{9080B76A-B0AB-41F6-A5D3-24FDBDE52733}"/>
              </a:ext>
            </a:extLst>
          </p:cNvPr>
          <p:cNvSpPr>
            <a:spLocks noGrp="1"/>
          </p:cNvSpPr>
          <p:nvPr>
            <p:ph type="ftr" sz="quarter" idx="3"/>
          </p:nvPr>
        </p:nvSpPr>
        <p:spPr/>
        <p:txBody>
          <a:bodyPr/>
          <a:lstStyle/>
          <a:p>
            <a:pPr>
              <a:defRPr/>
            </a:pPr>
            <a:r>
              <a:rPr lang="en-US"/>
              <a:t>F. Pellemoine | TSIB HPT Lab - Scope and Requirement</a:t>
            </a:r>
            <a:endParaRPr lang="en-US" b="1" dirty="0"/>
          </a:p>
        </p:txBody>
      </p:sp>
      <p:sp>
        <p:nvSpPr>
          <p:cNvPr id="6" name="Slide Number Placeholder 5">
            <a:extLst>
              <a:ext uri="{FF2B5EF4-FFF2-40B4-BE49-F238E27FC236}">
                <a16:creationId xmlns:a16="http://schemas.microsoft.com/office/drawing/2014/main" id="{23CDE1D2-BA31-41F6-901D-4EF40CF04B22}"/>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pic>
        <p:nvPicPr>
          <p:cNvPr id="10" name="Picture 9">
            <a:extLst>
              <a:ext uri="{FF2B5EF4-FFF2-40B4-BE49-F238E27FC236}">
                <a16:creationId xmlns:a16="http://schemas.microsoft.com/office/drawing/2014/main" id="{8FFCA9FA-5A2B-4008-863E-C90521100B35}"/>
              </a:ext>
            </a:extLst>
          </p:cNvPr>
          <p:cNvPicPr>
            <a:picLocks noChangeAspect="1"/>
          </p:cNvPicPr>
          <p:nvPr/>
        </p:nvPicPr>
        <p:blipFill rotWithShape="1">
          <a:blip r:embed="rId2"/>
          <a:srcRect l="5296"/>
          <a:stretch/>
        </p:blipFill>
        <p:spPr>
          <a:xfrm>
            <a:off x="0" y="568766"/>
            <a:ext cx="5450327" cy="5310076"/>
          </a:xfrm>
          <a:prstGeom prst="rect">
            <a:avLst/>
          </a:prstGeom>
        </p:spPr>
      </p:pic>
      <p:sp>
        <p:nvSpPr>
          <p:cNvPr id="12" name="TextBox 11">
            <a:extLst>
              <a:ext uri="{FF2B5EF4-FFF2-40B4-BE49-F238E27FC236}">
                <a16:creationId xmlns:a16="http://schemas.microsoft.com/office/drawing/2014/main" id="{782E85DE-991E-43BF-AAE2-8B593D48039D}"/>
              </a:ext>
            </a:extLst>
          </p:cNvPr>
          <p:cNvSpPr txBox="1"/>
          <p:nvPr/>
        </p:nvSpPr>
        <p:spPr>
          <a:xfrm>
            <a:off x="2110948" y="459037"/>
            <a:ext cx="2687915" cy="400110"/>
          </a:xfrm>
          <a:prstGeom prst="rect">
            <a:avLst/>
          </a:prstGeom>
          <a:solidFill>
            <a:schemeClr val="bg1"/>
          </a:solidFill>
        </p:spPr>
        <p:txBody>
          <a:bodyPr wrap="none" rtlCol="0">
            <a:spAutoFit/>
          </a:bodyPr>
          <a:lstStyle/>
          <a:p>
            <a:r>
              <a:rPr lang="en-US" sz="2000" dirty="0"/>
              <a:t>Loading/unloading Area</a:t>
            </a:r>
          </a:p>
        </p:txBody>
      </p:sp>
      <p:sp>
        <p:nvSpPr>
          <p:cNvPr id="13" name="TextBox 12">
            <a:extLst>
              <a:ext uri="{FF2B5EF4-FFF2-40B4-BE49-F238E27FC236}">
                <a16:creationId xmlns:a16="http://schemas.microsoft.com/office/drawing/2014/main" id="{045DCDD4-A330-4CB1-BF34-17A8DF031C23}"/>
              </a:ext>
            </a:extLst>
          </p:cNvPr>
          <p:cNvSpPr txBox="1"/>
          <p:nvPr/>
        </p:nvSpPr>
        <p:spPr>
          <a:xfrm>
            <a:off x="3687438" y="3899334"/>
            <a:ext cx="1547027" cy="400110"/>
          </a:xfrm>
          <a:prstGeom prst="rect">
            <a:avLst/>
          </a:prstGeom>
          <a:noFill/>
        </p:spPr>
        <p:txBody>
          <a:bodyPr wrap="none" rtlCol="0">
            <a:spAutoFit/>
          </a:bodyPr>
          <a:lstStyle/>
          <a:p>
            <a:r>
              <a:rPr lang="en-US" sz="2000" dirty="0"/>
              <a:t>Prep Hot Cell</a:t>
            </a:r>
          </a:p>
        </p:txBody>
      </p:sp>
      <p:sp>
        <p:nvSpPr>
          <p:cNvPr id="14" name="TextBox 13">
            <a:extLst>
              <a:ext uri="{FF2B5EF4-FFF2-40B4-BE49-F238E27FC236}">
                <a16:creationId xmlns:a16="http://schemas.microsoft.com/office/drawing/2014/main" id="{CCE62F4D-DD4D-4317-B791-5006F10BCEE8}"/>
              </a:ext>
            </a:extLst>
          </p:cNvPr>
          <p:cNvSpPr txBox="1"/>
          <p:nvPr/>
        </p:nvSpPr>
        <p:spPr>
          <a:xfrm>
            <a:off x="1672816" y="4129679"/>
            <a:ext cx="1794081" cy="400110"/>
          </a:xfrm>
          <a:prstGeom prst="rect">
            <a:avLst/>
          </a:prstGeom>
          <a:noFill/>
        </p:spPr>
        <p:txBody>
          <a:bodyPr wrap="none" rtlCol="0">
            <a:spAutoFit/>
          </a:bodyPr>
          <a:lstStyle/>
          <a:p>
            <a:r>
              <a:rPr lang="en-US" sz="2000" dirty="0"/>
              <a:t>Testing Hot Cell</a:t>
            </a:r>
          </a:p>
        </p:txBody>
      </p:sp>
      <p:sp>
        <p:nvSpPr>
          <p:cNvPr id="15" name="TextBox 14">
            <a:extLst>
              <a:ext uri="{FF2B5EF4-FFF2-40B4-BE49-F238E27FC236}">
                <a16:creationId xmlns:a16="http://schemas.microsoft.com/office/drawing/2014/main" id="{2C074622-E1EB-4CA5-A2B3-DE5816BC9253}"/>
              </a:ext>
            </a:extLst>
          </p:cNvPr>
          <p:cNvSpPr txBox="1"/>
          <p:nvPr/>
        </p:nvSpPr>
        <p:spPr>
          <a:xfrm>
            <a:off x="279486" y="3941203"/>
            <a:ext cx="1393330" cy="400110"/>
          </a:xfrm>
          <a:prstGeom prst="rect">
            <a:avLst/>
          </a:prstGeom>
          <a:noFill/>
        </p:spPr>
        <p:txBody>
          <a:bodyPr wrap="none" rtlCol="0">
            <a:spAutoFit/>
          </a:bodyPr>
          <a:lstStyle/>
          <a:p>
            <a:r>
              <a:rPr lang="en-US" sz="2000" dirty="0"/>
              <a:t>Fume Hood</a:t>
            </a:r>
          </a:p>
        </p:txBody>
      </p:sp>
      <p:cxnSp>
        <p:nvCxnSpPr>
          <p:cNvPr id="17" name="Straight Arrow Connector 16">
            <a:extLst>
              <a:ext uri="{FF2B5EF4-FFF2-40B4-BE49-F238E27FC236}">
                <a16:creationId xmlns:a16="http://schemas.microsoft.com/office/drawing/2014/main" id="{227D90C6-81C4-474A-BA36-20705DE92822}"/>
              </a:ext>
            </a:extLst>
          </p:cNvPr>
          <p:cNvCxnSpPr>
            <a:cxnSpLocks/>
          </p:cNvCxnSpPr>
          <p:nvPr/>
        </p:nvCxnSpPr>
        <p:spPr>
          <a:xfrm flipV="1">
            <a:off x="834351" y="3247455"/>
            <a:ext cx="114977" cy="643074"/>
          </a:xfrm>
          <a:prstGeom prst="straightConnector1">
            <a:avLst/>
          </a:prstGeom>
          <a:ln>
            <a:solidFill>
              <a:schemeClr val="accent6">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8B58BF20-5B6E-4B3E-9AB2-C1C5C4ACBDE1}"/>
              </a:ext>
            </a:extLst>
          </p:cNvPr>
          <p:cNvCxnSpPr>
            <a:cxnSpLocks/>
            <a:stCxn id="14" idx="0"/>
          </p:cNvCxnSpPr>
          <p:nvPr/>
        </p:nvCxnSpPr>
        <p:spPr>
          <a:xfrm flipH="1" flipV="1">
            <a:off x="2426267" y="3321925"/>
            <a:ext cx="143590" cy="807754"/>
          </a:xfrm>
          <a:prstGeom prst="straightConnector1">
            <a:avLst/>
          </a:prstGeom>
          <a:ln>
            <a:solidFill>
              <a:schemeClr val="accent6">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B96FD287-ABE8-40D3-8AF8-B34E99DF31D3}"/>
              </a:ext>
            </a:extLst>
          </p:cNvPr>
          <p:cNvCxnSpPr>
            <a:cxnSpLocks/>
            <a:stCxn id="12" idx="2"/>
          </p:cNvCxnSpPr>
          <p:nvPr/>
        </p:nvCxnSpPr>
        <p:spPr>
          <a:xfrm flipH="1">
            <a:off x="3280214" y="859147"/>
            <a:ext cx="174692" cy="556129"/>
          </a:xfrm>
          <a:prstGeom prst="straightConnector1">
            <a:avLst/>
          </a:prstGeom>
          <a:ln>
            <a:solidFill>
              <a:schemeClr val="accent6">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C2109E8E-6C42-467D-9BF1-3E243C29EA04}"/>
              </a:ext>
            </a:extLst>
          </p:cNvPr>
          <p:cNvCxnSpPr>
            <a:cxnSpLocks/>
          </p:cNvCxnSpPr>
          <p:nvPr/>
        </p:nvCxnSpPr>
        <p:spPr>
          <a:xfrm flipH="1" flipV="1">
            <a:off x="3669955" y="3341977"/>
            <a:ext cx="432561" cy="668318"/>
          </a:xfrm>
          <a:prstGeom prst="straightConnector1">
            <a:avLst/>
          </a:prstGeom>
          <a:ln>
            <a:solidFill>
              <a:schemeClr val="accent6">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6FC26A0D-1D29-4B3E-A442-6E3FB575F558}"/>
              </a:ext>
            </a:extLst>
          </p:cNvPr>
          <p:cNvSpPr txBox="1"/>
          <p:nvPr/>
        </p:nvSpPr>
        <p:spPr>
          <a:xfrm>
            <a:off x="3359683" y="5063972"/>
            <a:ext cx="1439179" cy="578075"/>
          </a:xfrm>
          <a:prstGeom prst="rect">
            <a:avLst/>
          </a:prstGeom>
          <a:solidFill>
            <a:schemeClr val="bg1"/>
          </a:solidFill>
        </p:spPr>
        <p:txBody>
          <a:bodyPr wrap="square" rtlCol="0">
            <a:noAutofit/>
          </a:bodyPr>
          <a:lstStyle/>
          <a:p>
            <a:pPr algn="ctr"/>
            <a:r>
              <a:rPr lang="en-US" sz="2000" dirty="0"/>
              <a:t>Vestibule</a:t>
            </a:r>
          </a:p>
        </p:txBody>
      </p:sp>
      <p:sp>
        <p:nvSpPr>
          <p:cNvPr id="30" name="TextBox 29">
            <a:extLst>
              <a:ext uri="{FF2B5EF4-FFF2-40B4-BE49-F238E27FC236}">
                <a16:creationId xmlns:a16="http://schemas.microsoft.com/office/drawing/2014/main" id="{53F37AA1-27C9-4DFE-8E69-B956AE9F6AC5}"/>
              </a:ext>
            </a:extLst>
          </p:cNvPr>
          <p:cNvSpPr txBox="1"/>
          <p:nvPr/>
        </p:nvSpPr>
        <p:spPr>
          <a:xfrm>
            <a:off x="4974319" y="1709628"/>
            <a:ext cx="1685439" cy="707886"/>
          </a:xfrm>
          <a:prstGeom prst="rect">
            <a:avLst/>
          </a:prstGeom>
          <a:noFill/>
        </p:spPr>
        <p:txBody>
          <a:bodyPr wrap="square" rtlCol="0">
            <a:spAutoFit/>
          </a:bodyPr>
          <a:lstStyle/>
          <a:p>
            <a:pPr algn="ctr"/>
            <a:r>
              <a:rPr lang="en-US" sz="2000" dirty="0"/>
              <a:t>Material Access Door</a:t>
            </a:r>
          </a:p>
        </p:txBody>
      </p:sp>
      <p:sp>
        <p:nvSpPr>
          <p:cNvPr id="31" name="TextBox 30">
            <a:extLst>
              <a:ext uri="{FF2B5EF4-FFF2-40B4-BE49-F238E27FC236}">
                <a16:creationId xmlns:a16="http://schemas.microsoft.com/office/drawing/2014/main" id="{3B2E67D2-D831-4636-AE6C-9E7FF2002D1D}"/>
              </a:ext>
            </a:extLst>
          </p:cNvPr>
          <p:cNvSpPr txBox="1"/>
          <p:nvPr/>
        </p:nvSpPr>
        <p:spPr>
          <a:xfrm>
            <a:off x="1283997" y="5948224"/>
            <a:ext cx="2772352" cy="400110"/>
          </a:xfrm>
          <a:prstGeom prst="rect">
            <a:avLst/>
          </a:prstGeom>
          <a:solidFill>
            <a:schemeClr val="bg1"/>
          </a:solidFill>
        </p:spPr>
        <p:txBody>
          <a:bodyPr wrap="square" rtlCol="0">
            <a:spAutoFit/>
          </a:bodyPr>
          <a:lstStyle/>
          <a:p>
            <a:pPr algn="ctr"/>
            <a:r>
              <a:rPr lang="en-US" sz="2000" dirty="0"/>
              <a:t>Personnel Access Door</a:t>
            </a:r>
          </a:p>
        </p:txBody>
      </p:sp>
      <p:pic>
        <p:nvPicPr>
          <p:cNvPr id="19" name="Picture 18">
            <a:extLst>
              <a:ext uri="{FF2B5EF4-FFF2-40B4-BE49-F238E27FC236}">
                <a16:creationId xmlns:a16="http://schemas.microsoft.com/office/drawing/2014/main" id="{239172FD-F8A6-4A5B-B03A-2976022A3799}"/>
              </a:ext>
            </a:extLst>
          </p:cNvPr>
          <p:cNvPicPr>
            <a:picLocks noChangeAspect="1"/>
          </p:cNvPicPr>
          <p:nvPr/>
        </p:nvPicPr>
        <p:blipFill>
          <a:blip r:embed="rId3"/>
          <a:stretch>
            <a:fillRect/>
          </a:stretch>
        </p:blipFill>
        <p:spPr>
          <a:xfrm>
            <a:off x="5308490" y="2535435"/>
            <a:ext cx="3835510" cy="2281401"/>
          </a:xfrm>
          <a:prstGeom prst="rect">
            <a:avLst/>
          </a:prstGeom>
        </p:spPr>
      </p:pic>
      <p:sp>
        <p:nvSpPr>
          <p:cNvPr id="29" name="Oval 28">
            <a:extLst>
              <a:ext uri="{FF2B5EF4-FFF2-40B4-BE49-F238E27FC236}">
                <a16:creationId xmlns:a16="http://schemas.microsoft.com/office/drawing/2014/main" id="{CAD9097B-5960-4A1A-B1F7-A04FFE7509B3}"/>
              </a:ext>
            </a:extLst>
          </p:cNvPr>
          <p:cNvSpPr/>
          <p:nvPr/>
        </p:nvSpPr>
        <p:spPr>
          <a:xfrm>
            <a:off x="2003549" y="2861029"/>
            <a:ext cx="274320" cy="274320"/>
          </a:xfrm>
          <a:prstGeom prst="ellipse">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lIns="0" tIns="0" rIns="0" bIns="0" rtlCol="0" anchor="ctr">
            <a:noAutofit/>
          </a:bodyPr>
          <a:lstStyle/>
          <a:p>
            <a:pPr algn="ctr"/>
            <a:r>
              <a:rPr lang="en-US" sz="1400" b="1" dirty="0">
                <a:solidFill>
                  <a:srgbClr val="00B050"/>
                </a:solidFill>
              </a:rPr>
              <a:t>5</a:t>
            </a:r>
          </a:p>
        </p:txBody>
      </p:sp>
      <p:sp>
        <p:nvSpPr>
          <p:cNvPr id="32" name="Oval 31">
            <a:extLst>
              <a:ext uri="{FF2B5EF4-FFF2-40B4-BE49-F238E27FC236}">
                <a16:creationId xmlns:a16="http://schemas.microsoft.com/office/drawing/2014/main" id="{966F4DCF-8C99-42F1-A3EB-CD50E27C857E}"/>
              </a:ext>
            </a:extLst>
          </p:cNvPr>
          <p:cNvSpPr/>
          <p:nvPr/>
        </p:nvSpPr>
        <p:spPr>
          <a:xfrm>
            <a:off x="1796463" y="1291342"/>
            <a:ext cx="274320" cy="274320"/>
          </a:xfrm>
          <a:prstGeom prst="ellipse">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noAutofit/>
          </a:bodyPr>
          <a:lstStyle/>
          <a:p>
            <a:pPr algn="ctr"/>
            <a:r>
              <a:rPr lang="en-US" sz="1400" b="1" dirty="0">
                <a:solidFill>
                  <a:srgbClr val="00B050"/>
                </a:solidFill>
              </a:rPr>
              <a:t>3</a:t>
            </a:r>
          </a:p>
        </p:txBody>
      </p:sp>
      <p:sp>
        <p:nvSpPr>
          <p:cNvPr id="33" name="Oval 32">
            <a:extLst>
              <a:ext uri="{FF2B5EF4-FFF2-40B4-BE49-F238E27FC236}">
                <a16:creationId xmlns:a16="http://schemas.microsoft.com/office/drawing/2014/main" id="{FE86250F-F968-4B57-B8F3-3E1EBA60FCDE}"/>
              </a:ext>
            </a:extLst>
          </p:cNvPr>
          <p:cNvSpPr/>
          <p:nvPr/>
        </p:nvSpPr>
        <p:spPr>
          <a:xfrm>
            <a:off x="2991749" y="2801682"/>
            <a:ext cx="274320" cy="274320"/>
          </a:xfrm>
          <a:prstGeom prst="ellipse">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noAutofit/>
          </a:bodyPr>
          <a:lstStyle/>
          <a:p>
            <a:pPr algn="ctr"/>
            <a:r>
              <a:rPr lang="en-US" sz="1400" b="1" dirty="0">
                <a:solidFill>
                  <a:srgbClr val="00B050"/>
                </a:solidFill>
              </a:rPr>
              <a:t>4</a:t>
            </a:r>
          </a:p>
        </p:txBody>
      </p:sp>
      <p:sp>
        <p:nvSpPr>
          <p:cNvPr id="34" name="Oval 33">
            <a:extLst>
              <a:ext uri="{FF2B5EF4-FFF2-40B4-BE49-F238E27FC236}">
                <a16:creationId xmlns:a16="http://schemas.microsoft.com/office/drawing/2014/main" id="{57645D7C-637E-4B18-B4F2-59FCE13EE67A}"/>
              </a:ext>
            </a:extLst>
          </p:cNvPr>
          <p:cNvSpPr/>
          <p:nvPr/>
        </p:nvSpPr>
        <p:spPr>
          <a:xfrm>
            <a:off x="1008733" y="2916797"/>
            <a:ext cx="274320" cy="274320"/>
          </a:xfrm>
          <a:prstGeom prst="ellipse">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lIns="0" tIns="0" rIns="0" bIns="0" rtlCol="0" anchor="ctr">
            <a:noAutofit/>
          </a:bodyPr>
          <a:lstStyle/>
          <a:p>
            <a:pPr algn="ctr"/>
            <a:r>
              <a:rPr lang="en-US" sz="1400" b="1" dirty="0">
                <a:solidFill>
                  <a:srgbClr val="00B050"/>
                </a:solidFill>
              </a:rPr>
              <a:t>6</a:t>
            </a:r>
          </a:p>
        </p:txBody>
      </p:sp>
      <p:sp>
        <p:nvSpPr>
          <p:cNvPr id="35" name="Oval 34">
            <a:extLst>
              <a:ext uri="{FF2B5EF4-FFF2-40B4-BE49-F238E27FC236}">
                <a16:creationId xmlns:a16="http://schemas.microsoft.com/office/drawing/2014/main" id="{7206666F-E47E-4001-8F4D-16D646846FEC}"/>
              </a:ext>
            </a:extLst>
          </p:cNvPr>
          <p:cNvSpPr/>
          <p:nvPr/>
        </p:nvSpPr>
        <p:spPr>
          <a:xfrm>
            <a:off x="1074511" y="4692364"/>
            <a:ext cx="274320" cy="274320"/>
          </a:xfrm>
          <a:prstGeom prst="ellipse">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lIns="0" tIns="0" rIns="0" bIns="0" rtlCol="0" anchor="ctr">
            <a:noAutofit/>
          </a:bodyPr>
          <a:lstStyle/>
          <a:p>
            <a:pPr algn="ctr"/>
            <a:r>
              <a:rPr lang="en-US" sz="1400" b="1" dirty="0">
                <a:solidFill>
                  <a:srgbClr val="00B050"/>
                </a:solidFill>
              </a:rPr>
              <a:t>7</a:t>
            </a:r>
          </a:p>
        </p:txBody>
      </p:sp>
      <p:sp>
        <p:nvSpPr>
          <p:cNvPr id="36" name="Oval 35">
            <a:extLst>
              <a:ext uri="{FF2B5EF4-FFF2-40B4-BE49-F238E27FC236}">
                <a16:creationId xmlns:a16="http://schemas.microsoft.com/office/drawing/2014/main" id="{2AC8653C-66C1-4E58-92B2-9FE8F259D02C}"/>
              </a:ext>
            </a:extLst>
          </p:cNvPr>
          <p:cNvSpPr/>
          <p:nvPr/>
        </p:nvSpPr>
        <p:spPr>
          <a:xfrm>
            <a:off x="3085363" y="5089662"/>
            <a:ext cx="274320" cy="274320"/>
          </a:xfrm>
          <a:prstGeom prst="ellipse">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lIns="0" tIns="0" rIns="0" bIns="0" rtlCol="0" anchor="ctr">
            <a:noAutofit/>
          </a:bodyPr>
          <a:lstStyle/>
          <a:p>
            <a:pPr algn="ctr"/>
            <a:r>
              <a:rPr lang="en-US" sz="1400" b="1" dirty="0">
                <a:solidFill>
                  <a:srgbClr val="00B050"/>
                </a:solidFill>
              </a:rPr>
              <a:t>8</a:t>
            </a:r>
          </a:p>
        </p:txBody>
      </p:sp>
      <p:sp>
        <p:nvSpPr>
          <p:cNvPr id="37" name="Oval 36">
            <a:extLst>
              <a:ext uri="{FF2B5EF4-FFF2-40B4-BE49-F238E27FC236}">
                <a16:creationId xmlns:a16="http://schemas.microsoft.com/office/drawing/2014/main" id="{1B89AFD7-191F-4174-B6DF-749DF9C0E31A}"/>
              </a:ext>
            </a:extLst>
          </p:cNvPr>
          <p:cNvSpPr/>
          <p:nvPr/>
        </p:nvSpPr>
        <p:spPr>
          <a:xfrm>
            <a:off x="4707806" y="1934770"/>
            <a:ext cx="274320" cy="274320"/>
          </a:xfrm>
          <a:prstGeom prst="ellipse">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noAutofit/>
          </a:bodyPr>
          <a:lstStyle/>
          <a:p>
            <a:pPr algn="ctr"/>
            <a:r>
              <a:rPr lang="en-US" sz="1400" b="1" dirty="0">
                <a:solidFill>
                  <a:srgbClr val="00B050"/>
                </a:solidFill>
              </a:rPr>
              <a:t>2</a:t>
            </a:r>
          </a:p>
        </p:txBody>
      </p:sp>
    </p:spTree>
    <p:extLst>
      <p:ext uri="{BB962C8B-B14F-4D97-AF65-F5344CB8AC3E}">
        <p14:creationId xmlns:p14="http://schemas.microsoft.com/office/powerpoint/2010/main" val="1608979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447518-BD88-48E7-8894-13C704378BBB}"/>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0B022B2B-97DA-4043-ABC2-F18315E0F0CE}"/>
              </a:ext>
            </a:extLst>
          </p:cNvPr>
          <p:cNvSpPr>
            <a:spLocks noGrp="1"/>
          </p:cNvSpPr>
          <p:nvPr>
            <p:ph type="title"/>
          </p:nvPr>
        </p:nvSpPr>
        <p:spPr/>
        <p:txBody>
          <a:bodyPr/>
          <a:lstStyle/>
          <a:p>
            <a:r>
              <a:rPr lang="en-US" dirty="0"/>
              <a:t>Passthrough in the Hot Cell Suite</a:t>
            </a:r>
          </a:p>
        </p:txBody>
      </p:sp>
      <p:sp>
        <p:nvSpPr>
          <p:cNvPr id="4" name="Date Placeholder 3">
            <a:extLst>
              <a:ext uri="{FF2B5EF4-FFF2-40B4-BE49-F238E27FC236}">
                <a16:creationId xmlns:a16="http://schemas.microsoft.com/office/drawing/2014/main" id="{ECBF25B6-4667-4F76-A808-C7BB0D77088F}"/>
              </a:ext>
            </a:extLst>
          </p:cNvPr>
          <p:cNvSpPr>
            <a:spLocks noGrp="1"/>
          </p:cNvSpPr>
          <p:nvPr>
            <p:ph type="dt" sz="half" idx="2"/>
          </p:nvPr>
        </p:nvSpPr>
        <p:spPr/>
        <p:txBody>
          <a:bodyPr/>
          <a:lstStyle/>
          <a:p>
            <a:pPr>
              <a:defRPr/>
            </a:pPr>
            <a:fld id="{8513902E-2414-48F8-AE0D-697E364DEA2E}" type="datetime1">
              <a:rPr lang="en-US" smtClean="0"/>
              <a:t>3/31/2021</a:t>
            </a:fld>
            <a:endParaRPr lang="en-US" dirty="0"/>
          </a:p>
        </p:txBody>
      </p:sp>
      <p:sp>
        <p:nvSpPr>
          <p:cNvPr id="5" name="Footer Placeholder 4">
            <a:extLst>
              <a:ext uri="{FF2B5EF4-FFF2-40B4-BE49-F238E27FC236}">
                <a16:creationId xmlns:a16="http://schemas.microsoft.com/office/drawing/2014/main" id="{7FCA2C7D-5939-4B06-82BE-748B2CABD46E}"/>
              </a:ext>
            </a:extLst>
          </p:cNvPr>
          <p:cNvSpPr>
            <a:spLocks noGrp="1"/>
          </p:cNvSpPr>
          <p:nvPr>
            <p:ph type="ftr" sz="quarter" idx="3"/>
          </p:nvPr>
        </p:nvSpPr>
        <p:spPr/>
        <p:txBody>
          <a:bodyPr/>
          <a:lstStyle/>
          <a:p>
            <a:pPr>
              <a:defRPr/>
            </a:pPr>
            <a:r>
              <a:rPr lang="en-US"/>
              <a:t>F. Pellemoine | TSIB HPT Lab - Scope and Requirement</a:t>
            </a:r>
            <a:endParaRPr lang="en-US" b="1" dirty="0"/>
          </a:p>
        </p:txBody>
      </p:sp>
      <p:sp>
        <p:nvSpPr>
          <p:cNvPr id="6" name="Slide Number Placeholder 5">
            <a:extLst>
              <a:ext uri="{FF2B5EF4-FFF2-40B4-BE49-F238E27FC236}">
                <a16:creationId xmlns:a16="http://schemas.microsoft.com/office/drawing/2014/main" id="{9CD0E822-929A-4E68-A66A-5A88D4194DD2}"/>
              </a:ext>
            </a:extLst>
          </p:cNvPr>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pic>
        <p:nvPicPr>
          <p:cNvPr id="7" name="Picture 6">
            <a:extLst>
              <a:ext uri="{FF2B5EF4-FFF2-40B4-BE49-F238E27FC236}">
                <a16:creationId xmlns:a16="http://schemas.microsoft.com/office/drawing/2014/main" id="{209024B8-93D7-4CAB-A02A-DBB3B87F16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141" y="1473277"/>
            <a:ext cx="8184996" cy="4557636"/>
          </a:xfrm>
          <a:prstGeom prst="rect">
            <a:avLst/>
          </a:prstGeom>
        </p:spPr>
      </p:pic>
    </p:spTree>
    <p:extLst>
      <p:ext uri="{BB962C8B-B14F-4D97-AF65-F5344CB8AC3E}">
        <p14:creationId xmlns:p14="http://schemas.microsoft.com/office/powerpoint/2010/main" val="2132157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54DE29-0FC5-414D-9E8D-02C240530B88}"/>
              </a:ext>
            </a:extLst>
          </p:cNvPr>
          <p:cNvSpPr>
            <a:spLocks noGrp="1"/>
          </p:cNvSpPr>
          <p:nvPr>
            <p:ph idx="1"/>
          </p:nvPr>
        </p:nvSpPr>
        <p:spPr/>
        <p:txBody>
          <a:bodyPr/>
          <a:lstStyle/>
          <a:p>
            <a:r>
              <a:rPr lang="en-US" dirty="0"/>
              <a:t>Receive the type-A container, and transfer the inner pot containing the activated material to the Prep hot cell </a:t>
            </a:r>
          </a:p>
          <a:p>
            <a:r>
              <a:rPr lang="en-US" dirty="0"/>
              <a:t>Install and transfer equipment in and out of hot cells</a:t>
            </a:r>
          </a:p>
          <a:p>
            <a:r>
              <a:rPr lang="en-US" dirty="0"/>
              <a:t>Control, decontaminate and temporarily store as needed, the testing equipment from the two hot cells to the hot lab</a:t>
            </a:r>
          </a:p>
          <a:p>
            <a:r>
              <a:rPr lang="en-US" dirty="0"/>
              <a:t>Prepare the large equipment on a shield plug</a:t>
            </a:r>
          </a:p>
          <a:p>
            <a:r>
              <a:rPr lang="en-US" dirty="0"/>
              <a:t>Extract waste from the hot cells to the appropriate disposal/storage container/cask</a:t>
            </a:r>
          </a:p>
          <a:p>
            <a:r>
              <a:rPr lang="en-US" dirty="0"/>
              <a:t>House the HVAC Ventilation filtration unit of the 2 hot cells for controlled maintenance of the filters </a:t>
            </a:r>
          </a:p>
          <a:p>
            <a:pPr lvl="1"/>
            <a:endParaRPr lang="en-US" dirty="0"/>
          </a:p>
        </p:txBody>
      </p:sp>
      <p:sp>
        <p:nvSpPr>
          <p:cNvPr id="3" name="Title 2">
            <a:extLst>
              <a:ext uri="{FF2B5EF4-FFF2-40B4-BE49-F238E27FC236}">
                <a16:creationId xmlns:a16="http://schemas.microsoft.com/office/drawing/2014/main" id="{C0618922-5AB2-4099-9576-2AC230003592}"/>
              </a:ext>
            </a:extLst>
          </p:cNvPr>
          <p:cNvSpPr>
            <a:spLocks noGrp="1"/>
          </p:cNvSpPr>
          <p:nvPr>
            <p:ph type="title"/>
          </p:nvPr>
        </p:nvSpPr>
        <p:spPr/>
        <p:txBody>
          <a:bodyPr/>
          <a:lstStyle/>
          <a:p>
            <a:r>
              <a:rPr lang="en-US" dirty="0"/>
              <a:t>Loading/unloading Area Scope</a:t>
            </a:r>
          </a:p>
        </p:txBody>
      </p:sp>
      <p:sp>
        <p:nvSpPr>
          <p:cNvPr id="4" name="Date Placeholder 3">
            <a:extLst>
              <a:ext uri="{FF2B5EF4-FFF2-40B4-BE49-F238E27FC236}">
                <a16:creationId xmlns:a16="http://schemas.microsoft.com/office/drawing/2014/main" id="{0773917E-1769-42E0-9D18-B5254B227881}"/>
              </a:ext>
            </a:extLst>
          </p:cNvPr>
          <p:cNvSpPr>
            <a:spLocks noGrp="1"/>
          </p:cNvSpPr>
          <p:nvPr>
            <p:ph type="dt" sz="half" idx="2"/>
          </p:nvPr>
        </p:nvSpPr>
        <p:spPr/>
        <p:txBody>
          <a:bodyPr/>
          <a:lstStyle/>
          <a:p>
            <a:pPr>
              <a:defRPr/>
            </a:pPr>
            <a:fld id="{8389DCA4-BC13-415A-BFF1-AB6DEF19625A}" type="datetime1">
              <a:rPr lang="en-US" smtClean="0"/>
              <a:t>3/31/2021</a:t>
            </a:fld>
            <a:endParaRPr lang="en-US" dirty="0"/>
          </a:p>
        </p:txBody>
      </p:sp>
      <p:sp>
        <p:nvSpPr>
          <p:cNvPr id="5" name="Footer Placeholder 4">
            <a:extLst>
              <a:ext uri="{FF2B5EF4-FFF2-40B4-BE49-F238E27FC236}">
                <a16:creationId xmlns:a16="http://schemas.microsoft.com/office/drawing/2014/main" id="{7B69DEBA-0766-4D13-8DFE-C02ACADBAF4D}"/>
              </a:ext>
            </a:extLst>
          </p:cNvPr>
          <p:cNvSpPr>
            <a:spLocks noGrp="1"/>
          </p:cNvSpPr>
          <p:nvPr>
            <p:ph type="ftr" sz="quarter" idx="3"/>
          </p:nvPr>
        </p:nvSpPr>
        <p:spPr/>
        <p:txBody>
          <a:bodyPr/>
          <a:lstStyle/>
          <a:p>
            <a:pPr>
              <a:defRPr/>
            </a:pPr>
            <a:r>
              <a:rPr lang="en-US"/>
              <a:t>F. Pellemoine | TSIB HPT Lab - Scope and Requirement</a:t>
            </a:r>
            <a:endParaRPr lang="en-US" b="1" dirty="0"/>
          </a:p>
        </p:txBody>
      </p:sp>
      <p:sp>
        <p:nvSpPr>
          <p:cNvPr id="6" name="Slide Number Placeholder 5">
            <a:extLst>
              <a:ext uri="{FF2B5EF4-FFF2-40B4-BE49-F238E27FC236}">
                <a16:creationId xmlns:a16="http://schemas.microsoft.com/office/drawing/2014/main" id="{FEC3C0DA-6361-4651-BE90-B2D9DF1D5061}"/>
              </a:ext>
            </a:extLst>
          </p:cNvPr>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sp>
        <p:nvSpPr>
          <p:cNvPr id="7" name="Rectangle: Rounded Corners 6">
            <a:extLst>
              <a:ext uri="{FF2B5EF4-FFF2-40B4-BE49-F238E27FC236}">
                <a16:creationId xmlns:a16="http://schemas.microsoft.com/office/drawing/2014/main" id="{69147359-CA73-4B27-A755-06EDF23E5D01}"/>
              </a:ext>
            </a:extLst>
          </p:cNvPr>
          <p:cNvSpPr/>
          <p:nvPr/>
        </p:nvSpPr>
        <p:spPr>
          <a:xfrm>
            <a:off x="6142182" y="6418962"/>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1</a:t>
            </a:r>
          </a:p>
        </p:txBody>
      </p:sp>
    </p:spTree>
    <p:extLst>
      <p:ext uri="{BB962C8B-B14F-4D97-AF65-F5344CB8AC3E}">
        <p14:creationId xmlns:p14="http://schemas.microsoft.com/office/powerpoint/2010/main" val="4053273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EBF060-8E86-4929-9E02-60BDA8258938}"/>
              </a:ext>
            </a:extLst>
          </p:cNvPr>
          <p:cNvSpPr>
            <a:spLocks noGrp="1"/>
          </p:cNvSpPr>
          <p:nvPr>
            <p:ph type="title"/>
          </p:nvPr>
        </p:nvSpPr>
        <p:spPr/>
        <p:txBody>
          <a:bodyPr/>
          <a:lstStyle/>
          <a:p>
            <a:r>
              <a:rPr lang="en-US" dirty="0"/>
              <a:t>Loading/unloading Area Requirements</a:t>
            </a:r>
          </a:p>
        </p:txBody>
      </p:sp>
      <p:sp>
        <p:nvSpPr>
          <p:cNvPr id="4" name="Date Placeholder 3">
            <a:extLst>
              <a:ext uri="{FF2B5EF4-FFF2-40B4-BE49-F238E27FC236}">
                <a16:creationId xmlns:a16="http://schemas.microsoft.com/office/drawing/2014/main" id="{1A3EF6F5-F2F4-47BA-866A-5005084B0115}"/>
              </a:ext>
            </a:extLst>
          </p:cNvPr>
          <p:cNvSpPr>
            <a:spLocks noGrp="1"/>
          </p:cNvSpPr>
          <p:nvPr>
            <p:ph type="dt" sz="half" idx="2"/>
          </p:nvPr>
        </p:nvSpPr>
        <p:spPr/>
        <p:txBody>
          <a:bodyPr/>
          <a:lstStyle/>
          <a:p>
            <a:fld id="{7F1D00EB-5B10-4BAC-AF88-156AE8450351}" type="datetime1">
              <a:rPr lang="en-US" smtClean="0"/>
              <a:t>3/31/2021</a:t>
            </a:fld>
            <a:endParaRPr lang="en-US" dirty="0"/>
          </a:p>
        </p:txBody>
      </p:sp>
      <p:sp>
        <p:nvSpPr>
          <p:cNvPr id="5" name="Footer Placeholder 4">
            <a:extLst>
              <a:ext uri="{FF2B5EF4-FFF2-40B4-BE49-F238E27FC236}">
                <a16:creationId xmlns:a16="http://schemas.microsoft.com/office/drawing/2014/main" id="{951E09C2-E3A8-4357-BD5D-210E72BDF270}"/>
              </a:ext>
            </a:extLst>
          </p:cNvPr>
          <p:cNvSpPr>
            <a:spLocks noGrp="1"/>
          </p:cNvSpPr>
          <p:nvPr>
            <p:ph type="ftr" sz="quarter" idx="3"/>
          </p:nvPr>
        </p:nvSpPr>
        <p:spPr/>
        <p:txBody>
          <a:bodyPr/>
          <a:lstStyle/>
          <a:p>
            <a:r>
              <a:rPr lang="en-US"/>
              <a:t>F. Pellemoine | TSIB HPT Lab - Scope and Requirement</a:t>
            </a:r>
            <a:endParaRPr lang="en-US" dirty="0"/>
          </a:p>
        </p:txBody>
      </p:sp>
      <p:sp>
        <p:nvSpPr>
          <p:cNvPr id="6" name="Slide Number Placeholder 5">
            <a:extLst>
              <a:ext uri="{FF2B5EF4-FFF2-40B4-BE49-F238E27FC236}">
                <a16:creationId xmlns:a16="http://schemas.microsoft.com/office/drawing/2014/main" id="{960FB2A0-14C2-4DEF-A482-0386EEFADC80}"/>
              </a:ext>
            </a:extLst>
          </p:cNvPr>
          <p:cNvSpPr>
            <a:spLocks noGrp="1"/>
          </p:cNvSpPr>
          <p:nvPr>
            <p:ph type="sldNum" sz="quarter" idx="4"/>
          </p:nvPr>
        </p:nvSpPr>
        <p:spPr/>
        <p:txBody>
          <a:bodyPr/>
          <a:lstStyle/>
          <a:p>
            <a:fld id="{148C009B-CB69-E04A-B9B3-34B26D69E9CF}" type="slidenum">
              <a:rPr lang="en-US" smtClean="0"/>
              <a:pPr/>
              <a:t>16</a:t>
            </a:fld>
            <a:endParaRPr lang="en-US" dirty="0"/>
          </a:p>
        </p:txBody>
      </p:sp>
      <p:sp>
        <p:nvSpPr>
          <p:cNvPr id="13" name="Rectangle: Rounded Corners 12">
            <a:extLst>
              <a:ext uri="{FF2B5EF4-FFF2-40B4-BE49-F238E27FC236}">
                <a16:creationId xmlns:a16="http://schemas.microsoft.com/office/drawing/2014/main" id="{A9679C75-AFA5-410C-AE92-9DD0D9C83238}"/>
              </a:ext>
            </a:extLst>
          </p:cNvPr>
          <p:cNvSpPr/>
          <p:nvPr/>
        </p:nvSpPr>
        <p:spPr>
          <a:xfrm>
            <a:off x="6142182" y="6418962"/>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1</a:t>
            </a:r>
          </a:p>
        </p:txBody>
      </p:sp>
      <p:pic>
        <p:nvPicPr>
          <p:cNvPr id="8" name="Picture 7">
            <a:extLst>
              <a:ext uri="{FF2B5EF4-FFF2-40B4-BE49-F238E27FC236}">
                <a16:creationId xmlns:a16="http://schemas.microsoft.com/office/drawing/2014/main" id="{458EAB8B-B353-439C-9510-D1C3B5101B4B}"/>
              </a:ext>
            </a:extLst>
          </p:cNvPr>
          <p:cNvPicPr>
            <a:picLocks noChangeAspect="1"/>
          </p:cNvPicPr>
          <p:nvPr/>
        </p:nvPicPr>
        <p:blipFill rotWithShape="1">
          <a:blip r:embed="rId2"/>
          <a:srcRect b="-329"/>
          <a:stretch/>
        </p:blipFill>
        <p:spPr>
          <a:xfrm>
            <a:off x="6448595" y="3379643"/>
            <a:ext cx="2640977" cy="2712653"/>
          </a:xfrm>
          <a:prstGeom prst="rect">
            <a:avLst/>
          </a:prstGeom>
        </p:spPr>
      </p:pic>
      <p:sp>
        <p:nvSpPr>
          <p:cNvPr id="9" name="Rectangle 8">
            <a:extLst>
              <a:ext uri="{FF2B5EF4-FFF2-40B4-BE49-F238E27FC236}">
                <a16:creationId xmlns:a16="http://schemas.microsoft.com/office/drawing/2014/main" id="{39E68BF0-2F55-43C2-ABCD-F1DF1ED8417D}"/>
              </a:ext>
            </a:extLst>
          </p:cNvPr>
          <p:cNvSpPr/>
          <p:nvPr/>
        </p:nvSpPr>
        <p:spPr>
          <a:xfrm>
            <a:off x="6472753" y="3379643"/>
            <a:ext cx="2592659" cy="1437807"/>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516A236-0050-4A4A-A4A1-0B8A1DDEEC65}"/>
              </a:ext>
            </a:extLst>
          </p:cNvPr>
          <p:cNvSpPr/>
          <p:nvPr/>
        </p:nvSpPr>
        <p:spPr>
          <a:xfrm>
            <a:off x="6792027" y="3666552"/>
            <a:ext cx="274320" cy="274320"/>
          </a:xfrm>
          <a:prstGeom prst="ellipse">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noAutofit/>
          </a:bodyPr>
          <a:lstStyle/>
          <a:p>
            <a:pPr algn="ctr"/>
            <a:r>
              <a:rPr lang="en-US" sz="1400" b="1" dirty="0">
                <a:solidFill>
                  <a:srgbClr val="00B050"/>
                </a:solidFill>
              </a:rPr>
              <a:t>3</a:t>
            </a:r>
          </a:p>
        </p:txBody>
      </p:sp>
      <p:sp>
        <p:nvSpPr>
          <p:cNvPr id="2" name="Content Placeholder 1">
            <a:extLst>
              <a:ext uri="{FF2B5EF4-FFF2-40B4-BE49-F238E27FC236}">
                <a16:creationId xmlns:a16="http://schemas.microsoft.com/office/drawing/2014/main" id="{53ED478F-0F6B-4298-89CA-3F65F0748C59}"/>
              </a:ext>
            </a:extLst>
          </p:cNvPr>
          <p:cNvSpPr>
            <a:spLocks noGrp="1"/>
          </p:cNvSpPr>
          <p:nvPr>
            <p:ph idx="1"/>
          </p:nvPr>
        </p:nvSpPr>
        <p:spPr>
          <a:xfrm>
            <a:off x="228600" y="971550"/>
            <a:ext cx="8672513" cy="5400965"/>
          </a:xfrm>
        </p:spPr>
        <p:txBody>
          <a:bodyPr>
            <a:normAutofit fontScale="92500" lnSpcReduction="20000"/>
          </a:bodyPr>
          <a:lstStyle/>
          <a:p>
            <a:r>
              <a:rPr lang="en-US" dirty="0"/>
              <a:t>Have a negative pressure compared to the Hot Lab area</a:t>
            </a:r>
          </a:p>
          <a:p>
            <a:r>
              <a:rPr lang="en-US" dirty="0"/>
              <a:t>The access door is controlled by Radiation Physics Operations Department. </a:t>
            </a:r>
          </a:p>
          <a:p>
            <a:pPr lvl="1"/>
            <a:r>
              <a:rPr lang="en-US" dirty="0"/>
              <a:t>It will only be opened, and personnel access into the Loading Area (3) permitted, during the activities described by the scope. </a:t>
            </a:r>
          </a:p>
          <a:p>
            <a:pPr lvl="1"/>
            <a:r>
              <a:rPr lang="en-US" dirty="0"/>
              <a:t>The door is large enough to have pallet jack (or similar) with large equipment to access the Loading Area </a:t>
            </a:r>
          </a:p>
          <a:p>
            <a:pPr lvl="1"/>
            <a:r>
              <a:rPr lang="en-US" dirty="0"/>
              <a:t>a frisker station and designated step-off are at the exit of the loading area in the Hot Lab</a:t>
            </a:r>
          </a:p>
          <a:p>
            <a:r>
              <a:rPr lang="en-US" dirty="0"/>
              <a:t>Passthroughs for moving equipment and </a:t>
            </a:r>
            <a:br>
              <a:rPr lang="en-US" dirty="0"/>
            </a:br>
            <a:r>
              <a:rPr lang="en-US" dirty="0"/>
              <a:t>materials in and out of cells</a:t>
            </a:r>
          </a:p>
          <a:p>
            <a:r>
              <a:rPr lang="en-US" dirty="0"/>
              <a:t>Penetration for electrical utilities  </a:t>
            </a:r>
            <a:br>
              <a:rPr lang="en-US" dirty="0"/>
            </a:br>
            <a:r>
              <a:rPr lang="en-US" dirty="0"/>
              <a:t>(125V/20A, 280V/20A 1 phase)</a:t>
            </a:r>
          </a:p>
          <a:p>
            <a:r>
              <a:rPr lang="en-US" dirty="0"/>
              <a:t>Fire protection system to be determined by </a:t>
            </a:r>
            <a:br>
              <a:rPr lang="en-US" dirty="0"/>
            </a:br>
            <a:r>
              <a:rPr lang="en-US" dirty="0"/>
              <a:t>Fermilab ES&amp;H team/FESS life safety</a:t>
            </a:r>
          </a:p>
          <a:p>
            <a:r>
              <a:rPr lang="en-US" dirty="0"/>
              <a:t>Shield wall thick enough to mitigate the </a:t>
            </a:r>
            <a:br>
              <a:rPr lang="en-US" dirty="0"/>
            </a:br>
            <a:r>
              <a:rPr lang="en-US" dirty="0"/>
              <a:t>exposure of workers in the Hot lab </a:t>
            </a:r>
            <a:br>
              <a:rPr lang="en-US" dirty="0"/>
            </a:br>
            <a:r>
              <a:rPr lang="en-US" dirty="0"/>
              <a:t>(&lt; 0.25 mrem/</a:t>
            </a:r>
            <a:r>
              <a:rPr lang="en-US" dirty="0" err="1"/>
              <a:t>hr</a:t>
            </a:r>
            <a:r>
              <a:rPr lang="en-US" dirty="0"/>
              <a:t>)</a:t>
            </a:r>
          </a:p>
        </p:txBody>
      </p:sp>
    </p:spTree>
    <p:extLst>
      <p:ext uri="{BB962C8B-B14F-4D97-AF65-F5344CB8AC3E}">
        <p14:creationId xmlns:p14="http://schemas.microsoft.com/office/powerpoint/2010/main" val="886983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CB832F8-C724-4C8D-ACCA-AB65490A8401}"/>
              </a:ext>
            </a:extLst>
          </p:cNvPr>
          <p:cNvPicPr>
            <a:picLocks noChangeAspect="1"/>
          </p:cNvPicPr>
          <p:nvPr/>
        </p:nvPicPr>
        <p:blipFill rotWithShape="1">
          <a:blip r:embed="rId2"/>
          <a:srcRect b="235"/>
          <a:stretch/>
        </p:blipFill>
        <p:spPr>
          <a:xfrm>
            <a:off x="6445402" y="3545291"/>
            <a:ext cx="2603810" cy="2659422"/>
          </a:xfrm>
          <a:prstGeom prst="rect">
            <a:avLst/>
          </a:prstGeom>
        </p:spPr>
      </p:pic>
      <p:sp>
        <p:nvSpPr>
          <p:cNvPr id="3" name="Title 2">
            <a:extLst>
              <a:ext uri="{FF2B5EF4-FFF2-40B4-BE49-F238E27FC236}">
                <a16:creationId xmlns:a16="http://schemas.microsoft.com/office/drawing/2014/main" id="{BCEBF060-8E86-4929-9E02-60BDA8258938}"/>
              </a:ext>
            </a:extLst>
          </p:cNvPr>
          <p:cNvSpPr>
            <a:spLocks noGrp="1"/>
          </p:cNvSpPr>
          <p:nvPr>
            <p:ph type="title"/>
          </p:nvPr>
        </p:nvSpPr>
        <p:spPr/>
        <p:txBody>
          <a:bodyPr/>
          <a:lstStyle/>
          <a:p>
            <a:r>
              <a:rPr lang="en-US" dirty="0"/>
              <a:t>Loading/unloading Area Space Requirements</a:t>
            </a:r>
          </a:p>
        </p:txBody>
      </p:sp>
      <p:sp>
        <p:nvSpPr>
          <p:cNvPr id="4" name="Date Placeholder 3">
            <a:extLst>
              <a:ext uri="{FF2B5EF4-FFF2-40B4-BE49-F238E27FC236}">
                <a16:creationId xmlns:a16="http://schemas.microsoft.com/office/drawing/2014/main" id="{1A3EF6F5-F2F4-47BA-866A-5005084B0115}"/>
              </a:ext>
            </a:extLst>
          </p:cNvPr>
          <p:cNvSpPr>
            <a:spLocks noGrp="1"/>
          </p:cNvSpPr>
          <p:nvPr>
            <p:ph type="dt" sz="half" idx="2"/>
          </p:nvPr>
        </p:nvSpPr>
        <p:spPr/>
        <p:txBody>
          <a:bodyPr/>
          <a:lstStyle/>
          <a:p>
            <a:fld id="{24A04E91-EDBE-47E7-BC77-9D1B0993629E}" type="datetime1">
              <a:rPr lang="en-US" smtClean="0"/>
              <a:t>3/31/2021</a:t>
            </a:fld>
            <a:endParaRPr lang="en-US" dirty="0"/>
          </a:p>
        </p:txBody>
      </p:sp>
      <p:sp>
        <p:nvSpPr>
          <p:cNvPr id="5" name="Footer Placeholder 4">
            <a:extLst>
              <a:ext uri="{FF2B5EF4-FFF2-40B4-BE49-F238E27FC236}">
                <a16:creationId xmlns:a16="http://schemas.microsoft.com/office/drawing/2014/main" id="{951E09C2-E3A8-4357-BD5D-210E72BDF270}"/>
              </a:ext>
            </a:extLst>
          </p:cNvPr>
          <p:cNvSpPr>
            <a:spLocks noGrp="1"/>
          </p:cNvSpPr>
          <p:nvPr>
            <p:ph type="ftr" sz="quarter" idx="3"/>
          </p:nvPr>
        </p:nvSpPr>
        <p:spPr/>
        <p:txBody>
          <a:bodyPr/>
          <a:lstStyle/>
          <a:p>
            <a:r>
              <a:rPr lang="en-US"/>
              <a:t>F. Pellemoine | TSIB HPT Lab - Scope and Requirement</a:t>
            </a:r>
            <a:endParaRPr lang="en-US" dirty="0"/>
          </a:p>
        </p:txBody>
      </p:sp>
      <p:sp>
        <p:nvSpPr>
          <p:cNvPr id="6" name="Slide Number Placeholder 5">
            <a:extLst>
              <a:ext uri="{FF2B5EF4-FFF2-40B4-BE49-F238E27FC236}">
                <a16:creationId xmlns:a16="http://schemas.microsoft.com/office/drawing/2014/main" id="{960FB2A0-14C2-4DEF-A482-0386EEFADC80}"/>
              </a:ext>
            </a:extLst>
          </p:cNvPr>
          <p:cNvSpPr>
            <a:spLocks noGrp="1"/>
          </p:cNvSpPr>
          <p:nvPr>
            <p:ph type="sldNum" sz="quarter" idx="4"/>
          </p:nvPr>
        </p:nvSpPr>
        <p:spPr/>
        <p:txBody>
          <a:bodyPr/>
          <a:lstStyle/>
          <a:p>
            <a:fld id="{148C009B-CB69-E04A-B9B3-34B26D69E9CF}" type="slidenum">
              <a:rPr lang="en-US" smtClean="0"/>
              <a:pPr/>
              <a:t>17</a:t>
            </a:fld>
            <a:endParaRPr lang="en-US" dirty="0"/>
          </a:p>
        </p:txBody>
      </p:sp>
      <p:sp>
        <p:nvSpPr>
          <p:cNvPr id="9" name="Rectangle 8">
            <a:extLst>
              <a:ext uri="{FF2B5EF4-FFF2-40B4-BE49-F238E27FC236}">
                <a16:creationId xmlns:a16="http://schemas.microsoft.com/office/drawing/2014/main" id="{0EC1F48A-4581-4BAA-94A1-ADB1BA124981}"/>
              </a:ext>
            </a:extLst>
          </p:cNvPr>
          <p:cNvSpPr/>
          <p:nvPr/>
        </p:nvSpPr>
        <p:spPr>
          <a:xfrm>
            <a:off x="6445402" y="3545291"/>
            <a:ext cx="2603810" cy="1375497"/>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BBE167D-1648-4069-8ECA-ADB63F60B30D}"/>
              </a:ext>
            </a:extLst>
          </p:cNvPr>
          <p:cNvSpPr/>
          <p:nvPr/>
        </p:nvSpPr>
        <p:spPr>
          <a:xfrm>
            <a:off x="6142182" y="6418962"/>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1</a:t>
            </a:r>
          </a:p>
        </p:txBody>
      </p:sp>
      <p:sp>
        <p:nvSpPr>
          <p:cNvPr id="10" name="Oval 9">
            <a:extLst>
              <a:ext uri="{FF2B5EF4-FFF2-40B4-BE49-F238E27FC236}">
                <a16:creationId xmlns:a16="http://schemas.microsoft.com/office/drawing/2014/main" id="{EF45BE17-2B03-4193-AD11-5911F648016C}"/>
              </a:ext>
            </a:extLst>
          </p:cNvPr>
          <p:cNvSpPr/>
          <p:nvPr/>
        </p:nvSpPr>
        <p:spPr>
          <a:xfrm>
            <a:off x="6819207" y="3844175"/>
            <a:ext cx="274320" cy="274320"/>
          </a:xfrm>
          <a:prstGeom prst="ellipse">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noAutofit/>
          </a:bodyPr>
          <a:lstStyle/>
          <a:p>
            <a:pPr algn="ctr"/>
            <a:r>
              <a:rPr lang="en-US" sz="1400" b="1" dirty="0">
                <a:solidFill>
                  <a:srgbClr val="00B050"/>
                </a:solidFill>
              </a:rPr>
              <a:t>3</a:t>
            </a:r>
          </a:p>
        </p:txBody>
      </p:sp>
      <p:sp>
        <p:nvSpPr>
          <p:cNvPr id="2" name="Content Placeholder 1">
            <a:extLst>
              <a:ext uri="{FF2B5EF4-FFF2-40B4-BE49-F238E27FC236}">
                <a16:creationId xmlns:a16="http://schemas.microsoft.com/office/drawing/2014/main" id="{53ED478F-0F6B-4298-89CA-3F65F0748C59}"/>
              </a:ext>
            </a:extLst>
          </p:cNvPr>
          <p:cNvSpPr>
            <a:spLocks noGrp="1"/>
          </p:cNvSpPr>
          <p:nvPr>
            <p:ph idx="1"/>
          </p:nvPr>
        </p:nvSpPr>
        <p:spPr>
          <a:xfrm>
            <a:off x="228600" y="764880"/>
            <a:ext cx="8672513" cy="5607635"/>
          </a:xfrm>
        </p:spPr>
        <p:txBody>
          <a:bodyPr>
            <a:normAutofit fontScale="92500"/>
          </a:bodyPr>
          <a:lstStyle/>
          <a:p>
            <a:r>
              <a:rPr lang="en-US" dirty="0"/>
              <a:t>The loading/unloading area needs to have enough space :</a:t>
            </a:r>
          </a:p>
          <a:p>
            <a:pPr lvl="1"/>
            <a:r>
              <a:rPr lang="en-US" sz="2400" dirty="0"/>
              <a:t>To set up the Hot Cell HVAC unit with access to the bag-in bag-out filter exchange system</a:t>
            </a:r>
          </a:p>
          <a:p>
            <a:pPr lvl="1"/>
            <a:r>
              <a:rPr lang="en-US" sz="2400" dirty="0"/>
              <a:t>To allow access and workspace around the Type-A container during preparations for transfer activities</a:t>
            </a:r>
          </a:p>
          <a:p>
            <a:pPr lvl="1"/>
            <a:r>
              <a:rPr lang="en-US" sz="2400" dirty="0"/>
              <a:t>To accept a lifting devices with mobile shielding panel enabling transfer of activated materials from/to the Type-A container </a:t>
            </a:r>
          </a:p>
          <a:p>
            <a:pPr lvl="1"/>
            <a:r>
              <a:rPr lang="en-US" sz="2400" dirty="0"/>
              <a:t>To accept and maneuver a pallet truck (or </a:t>
            </a:r>
            <a:br>
              <a:rPr lang="en-US" sz="2400" dirty="0"/>
            </a:br>
            <a:r>
              <a:rPr lang="en-US" sz="2400" dirty="0"/>
              <a:t>similar) when transferring the Type-A </a:t>
            </a:r>
            <a:br>
              <a:rPr lang="en-US" sz="2400" dirty="0"/>
            </a:br>
            <a:r>
              <a:rPr lang="en-US" sz="2400" dirty="0"/>
              <a:t>container from the truck bay via the Hot Lab</a:t>
            </a:r>
          </a:p>
          <a:p>
            <a:pPr lvl="1"/>
            <a:r>
              <a:rPr lang="en-US" sz="2400" dirty="0"/>
              <a:t>To install a permanent jib crane (1 ton load)</a:t>
            </a:r>
          </a:p>
          <a:p>
            <a:pPr lvl="1"/>
            <a:r>
              <a:rPr lang="en-US" sz="2400" dirty="0"/>
              <a:t>To prepare a large equipment and cabling </a:t>
            </a:r>
          </a:p>
          <a:p>
            <a:pPr lvl="1"/>
            <a:r>
              <a:rPr lang="en-US" sz="2400" dirty="0"/>
              <a:t>To be able to temporarily store equipment </a:t>
            </a:r>
            <a:br>
              <a:rPr lang="en-US" sz="2400" dirty="0"/>
            </a:br>
            <a:r>
              <a:rPr lang="en-US" sz="2400" dirty="0"/>
              <a:t>removed from the Testing Hot Cell for </a:t>
            </a:r>
            <a:br>
              <a:rPr lang="en-US" sz="2400" dirty="0"/>
            </a:br>
            <a:r>
              <a:rPr lang="en-US" sz="2400" dirty="0"/>
              <a:t>later use in the Hot Cells</a:t>
            </a:r>
          </a:p>
        </p:txBody>
      </p:sp>
    </p:spTree>
    <p:extLst>
      <p:ext uri="{BB962C8B-B14F-4D97-AF65-F5344CB8AC3E}">
        <p14:creationId xmlns:p14="http://schemas.microsoft.com/office/powerpoint/2010/main" val="1948374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48B987-7D47-438A-8930-C7F281B5B87C}"/>
              </a:ext>
            </a:extLst>
          </p:cNvPr>
          <p:cNvSpPr>
            <a:spLocks noGrp="1"/>
          </p:cNvSpPr>
          <p:nvPr>
            <p:ph idx="1"/>
          </p:nvPr>
        </p:nvSpPr>
        <p:spPr>
          <a:xfrm>
            <a:off x="228600" y="971550"/>
            <a:ext cx="8672513" cy="5400965"/>
          </a:xfrm>
        </p:spPr>
        <p:txBody>
          <a:bodyPr>
            <a:normAutofit/>
          </a:bodyPr>
          <a:lstStyle/>
          <a:p>
            <a:r>
              <a:rPr lang="en-US" dirty="0"/>
              <a:t>Paint can / inner pot with activated samples is transferred to the prep hot cell from a type-A container</a:t>
            </a:r>
          </a:p>
          <a:p>
            <a:r>
              <a:rPr lang="en-US" dirty="0"/>
              <a:t>The Prep Hot Cell will be primarily used to open and remove sample capsules/containers from the inner pot, to open the capsules containing the activated samples, to extract and sort the individual samples and store them as needed prior to testing</a:t>
            </a:r>
          </a:p>
          <a:p>
            <a:r>
              <a:rPr lang="en-US" dirty="0"/>
              <a:t>Activities may include cutting samples in small size, polishing samples for microscopy analysis and </a:t>
            </a:r>
            <a:br>
              <a:rPr lang="en-US" dirty="0"/>
            </a:br>
            <a:r>
              <a:rPr lang="en-US" dirty="0"/>
              <a:t>decontamination (if necessary) of individual </a:t>
            </a:r>
            <a:br>
              <a:rPr lang="en-US" dirty="0"/>
            </a:br>
            <a:r>
              <a:rPr lang="en-US" dirty="0"/>
              <a:t>sample prior to Post-Irradiation Examination</a:t>
            </a:r>
          </a:p>
          <a:p>
            <a:r>
              <a:rPr lang="en-US" dirty="0"/>
              <a:t>All activities in prep hot cell that need worker </a:t>
            </a:r>
            <a:br>
              <a:rPr lang="en-US" dirty="0"/>
            </a:br>
            <a:r>
              <a:rPr lang="en-US" dirty="0"/>
              <a:t>operation will be done remotely using </a:t>
            </a:r>
            <a:br>
              <a:rPr lang="en-US" dirty="0"/>
            </a:br>
            <a:r>
              <a:rPr lang="en-US" dirty="0" err="1"/>
              <a:t>telemanipulators</a:t>
            </a:r>
            <a:endParaRPr lang="en-US" dirty="0"/>
          </a:p>
          <a:p>
            <a:endParaRPr lang="en-US" dirty="0"/>
          </a:p>
        </p:txBody>
      </p:sp>
      <p:sp>
        <p:nvSpPr>
          <p:cNvPr id="3" name="Title 2">
            <a:extLst>
              <a:ext uri="{FF2B5EF4-FFF2-40B4-BE49-F238E27FC236}">
                <a16:creationId xmlns:a16="http://schemas.microsoft.com/office/drawing/2014/main" id="{F258D75E-7D3D-4C99-93A3-14D20BCDBFDD}"/>
              </a:ext>
            </a:extLst>
          </p:cNvPr>
          <p:cNvSpPr>
            <a:spLocks noGrp="1"/>
          </p:cNvSpPr>
          <p:nvPr>
            <p:ph type="title"/>
          </p:nvPr>
        </p:nvSpPr>
        <p:spPr/>
        <p:txBody>
          <a:bodyPr/>
          <a:lstStyle/>
          <a:p>
            <a:r>
              <a:rPr lang="en-US" dirty="0"/>
              <a:t>Prep Hot Cell Scope</a:t>
            </a:r>
          </a:p>
        </p:txBody>
      </p:sp>
      <p:sp>
        <p:nvSpPr>
          <p:cNvPr id="4" name="Date Placeholder 3">
            <a:extLst>
              <a:ext uri="{FF2B5EF4-FFF2-40B4-BE49-F238E27FC236}">
                <a16:creationId xmlns:a16="http://schemas.microsoft.com/office/drawing/2014/main" id="{00C0E3EA-D9BE-47A1-95ED-677C29AB9A9A}"/>
              </a:ext>
            </a:extLst>
          </p:cNvPr>
          <p:cNvSpPr>
            <a:spLocks noGrp="1"/>
          </p:cNvSpPr>
          <p:nvPr>
            <p:ph type="dt" sz="half" idx="2"/>
          </p:nvPr>
        </p:nvSpPr>
        <p:spPr/>
        <p:txBody>
          <a:bodyPr/>
          <a:lstStyle/>
          <a:p>
            <a:pPr>
              <a:defRPr/>
            </a:pPr>
            <a:fld id="{2D6E4737-9EA5-454A-AEFD-0FAA0998BDCA}" type="datetime1">
              <a:rPr lang="en-US" smtClean="0"/>
              <a:t>3/31/2021</a:t>
            </a:fld>
            <a:endParaRPr lang="en-US" dirty="0"/>
          </a:p>
        </p:txBody>
      </p:sp>
      <p:sp>
        <p:nvSpPr>
          <p:cNvPr id="5" name="Footer Placeholder 4">
            <a:extLst>
              <a:ext uri="{FF2B5EF4-FFF2-40B4-BE49-F238E27FC236}">
                <a16:creationId xmlns:a16="http://schemas.microsoft.com/office/drawing/2014/main" id="{67FA6984-975C-48F3-92B5-7E523D86F59D}"/>
              </a:ext>
            </a:extLst>
          </p:cNvPr>
          <p:cNvSpPr>
            <a:spLocks noGrp="1"/>
          </p:cNvSpPr>
          <p:nvPr>
            <p:ph type="ftr" sz="quarter" idx="3"/>
          </p:nvPr>
        </p:nvSpPr>
        <p:spPr/>
        <p:txBody>
          <a:bodyPr/>
          <a:lstStyle/>
          <a:p>
            <a:pPr>
              <a:defRPr/>
            </a:pPr>
            <a:r>
              <a:rPr lang="en-US"/>
              <a:t>F. Pellemoine | TSIB HPT Lab - Scope and Requirement</a:t>
            </a:r>
            <a:endParaRPr lang="en-US" b="1" dirty="0"/>
          </a:p>
        </p:txBody>
      </p:sp>
      <p:sp>
        <p:nvSpPr>
          <p:cNvPr id="6" name="Slide Number Placeholder 5">
            <a:extLst>
              <a:ext uri="{FF2B5EF4-FFF2-40B4-BE49-F238E27FC236}">
                <a16:creationId xmlns:a16="http://schemas.microsoft.com/office/drawing/2014/main" id="{7FD00D5A-E1EA-4669-B26A-583279AB7001}"/>
              </a:ext>
            </a:extLst>
          </p:cNvPr>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sp>
        <p:nvSpPr>
          <p:cNvPr id="7" name="Rectangle: Rounded Corners 6">
            <a:extLst>
              <a:ext uri="{FF2B5EF4-FFF2-40B4-BE49-F238E27FC236}">
                <a16:creationId xmlns:a16="http://schemas.microsoft.com/office/drawing/2014/main" id="{CEFDBDC8-8AA1-4C4B-9848-2639FEC111D5}"/>
              </a:ext>
            </a:extLst>
          </p:cNvPr>
          <p:cNvSpPr/>
          <p:nvPr/>
        </p:nvSpPr>
        <p:spPr>
          <a:xfrm>
            <a:off x="6142182" y="6418962"/>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1</a:t>
            </a:r>
          </a:p>
        </p:txBody>
      </p:sp>
      <p:pic>
        <p:nvPicPr>
          <p:cNvPr id="8" name="Picture 7">
            <a:extLst>
              <a:ext uri="{FF2B5EF4-FFF2-40B4-BE49-F238E27FC236}">
                <a16:creationId xmlns:a16="http://schemas.microsoft.com/office/drawing/2014/main" id="{A24693F7-5FFB-43D0-9514-CC60B507A1DC}"/>
              </a:ext>
            </a:extLst>
          </p:cNvPr>
          <p:cNvPicPr>
            <a:picLocks noChangeAspect="1"/>
          </p:cNvPicPr>
          <p:nvPr/>
        </p:nvPicPr>
        <p:blipFill rotWithShape="1">
          <a:blip r:embed="rId2"/>
          <a:srcRect l="-705" r="705" b="503"/>
          <a:stretch/>
        </p:blipFill>
        <p:spPr>
          <a:xfrm>
            <a:off x="6724821" y="3813719"/>
            <a:ext cx="2268635" cy="2310860"/>
          </a:xfrm>
          <a:prstGeom prst="rect">
            <a:avLst/>
          </a:prstGeom>
        </p:spPr>
      </p:pic>
      <p:sp>
        <p:nvSpPr>
          <p:cNvPr id="9" name="Rectangle 8">
            <a:extLst>
              <a:ext uri="{FF2B5EF4-FFF2-40B4-BE49-F238E27FC236}">
                <a16:creationId xmlns:a16="http://schemas.microsoft.com/office/drawing/2014/main" id="{3CE10871-C334-4722-BFA1-324E0BCD4CC7}"/>
              </a:ext>
            </a:extLst>
          </p:cNvPr>
          <p:cNvSpPr/>
          <p:nvPr/>
        </p:nvSpPr>
        <p:spPr>
          <a:xfrm>
            <a:off x="7750095" y="5006899"/>
            <a:ext cx="1185821" cy="1117679"/>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2E0559F-589D-474A-BEBE-48309852F932}"/>
              </a:ext>
            </a:extLst>
          </p:cNvPr>
          <p:cNvSpPr/>
          <p:nvPr/>
        </p:nvSpPr>
        <p:spPr>
          <a:xfrm>
            <a:off x="8610746" y="5749290"/>
            <a:ext cx="274320" cy="274320"/>
          </a:xfrm>
          <a:prstGeom prst="ellipse">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noAutofit/>
          </a:bodyPr>
          <a:lstStyle/>
          <a:p>
            <a:pPr algn="ctr"/>
            <a:r>
              <a:rPr lang="en-US" sz="1400" b="1" dirty="0">
                <a:solidFill>
                  <a:srgbClr val="00B050"/>
                </a:solidFill>
              </a:rPr>
              <a:t>4</a:t>
            </a:r>
          </a:p>
        </p:txBody>
      </p:sp>
    </p:spTree>
    <p:extLst>
      <p:ext uri="{BB962C8B-B14F-4D97-AF65-F5344CB8AC3E}">
        <p14:creationId xmlns:p14="http://schemas.microsoft.com/office/powerpoint/2010/main" val="3179242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58D75E-7D3D-4C99-93A3-14D20BCDBFDD}"/>
              </a:ext>
            </a:extLst>
          </p:cNvPr>
          <p:cNvSpPr>
            <a:spLocks noGrp="1"/>
          </p:cNvSpPr>
          <p:nvPr>
            <p:ph type="title"/>
          </p:nvPr>
        </p:nvSpPr>
        <p:spPr/>
        <p:txBody>
          <a:bodyPr/>
          <a:lstStyle/>
          <a:p>
            <a:r>
              <a:rPr lang="en-US" dirty="0"/>
              <a:t>Prep Hot Cell Requirements</a:t>
            </a:r>
          </a:p>
        </p:txBody>
      </p:sp>
      <p:sp>
        <p:nvSpPr>
          <p:cNvPr id="4" name="Date Placeholder 3">
            <a:extLst>
              <a:ext uri="{FF2B5EF4-FFF2-40B4-BE49-F238E27FC236}">
                <a16:creationId xmlns:a16="http://schemas.microsoft.com/office/drawing/2014/main" id="{00C0E3EA-D9BE-47A1-95ED-677C29AB9A9A}"/>
              </a:ext>
            </a:extLst>
          </p:cNvPr>
          <p:cNvSpPr>
            <a:spLocks noGrp="1"/>
          </p:cNvSpPr>
          <p:nvPr>
            <p:ph type="dt" sz="half" idx="2"/>
          </p:nvPr>
        </p:nvSpPr>
        <p:spPr/>
        <p:txBody>
          <a:bodyPr/>
          <a:lstStyle/>
          <a:p>
            <a:pPr>
              <a:defRPr/>
            </a:pPr>
            <a:fld id="{8D4E5D7E-20E3-4978-999F-0CD2C22AEE9C}" type="datetime1">
              <a:rPr lang="en-US" smtClean="0"/>
              <a:t>3/31/2021</a:t>
            </a:fld>
            <a:endParaRPr lang="en-US" dirty="0"/>
          </a:p>
        </p:txBody>
      </p:sp>
      <p:sp>
        <p:nvSpPr>
          <p:cNvPr id="5" name="Footer Placeholder 4">
            <a:extLst>
              <a:ext uri="{FF2B5EF4-FFF2-40B4-BE49-F238E27FC236}">
                <a16:creationId xmlns:a16="http://schemas.microsoft.com/office/drawing/2014/main" id="{67FA6984-975C-48F3-92B5-7E523D86F59D}"/>
              </a:ext>
            </a:extLst>
          </p:cNvPr>
          <p:cNvSpPr>
            <a:spLocks noGrp="1"/>
          </p:cNvSpPr>
          <p:nvPr>
            <p:ph type="ftr" sz="quarter" idx="3"/>
          </p:nvPr>
        </p:nvSpPr>
        <p:spPr/>
        <p:txBody>
          <a:bodyPr/>
          <a:lstStyle/>
          <a:p>
            <a:pPr>
              <a:defRPr/>
            </a:pPr>
            <a:r>
              <a:rPr lang="en-US"/>
              <a:t>F. Pellemoine | TSIB HPT Lab - Scope and Requirement</a:t>
            </a:r>
            <a:endParaRPr lang="en-US" b="1" dirty="0"/>
          </a:p>
        </p:txBody>
      </p:sp>
      <p:sp>
        <p:nvSpPr>
          <p:cNvPr id="6" name="Slide Number Placeholder 5">
            <a:extLst>
              <a:ext uri="{FF2B5EF4-FFF2-40B4-BE49-F238E27FC236}">
                <a16:creationId xmlns:a16="http://schemas.microsoft.com/office/drawing/2014/main" id="{7FD00D5A-E1EA-4669-B26A-583279AB7001}"/>
              </a:ext>
            </a:extLst>
          </p:cNvPr>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sp>
        <p:nvSpPr>
          <p:cNvPr id="7" name="Rectangle: Rounded Corners 6">
            <a:extLst>
              <a:ext uri="{FF2B5EF4-FFF2-40B4-BE49-F238E27FC236}">
                <a16:creationId xmlns:a16="http://schemas.microsoft.com/office/drawing/2014/main" id="{A60A9804-8A44-4952-A233-B6E47FF2A6F2}"/>
              </a:ext>
            </a:extLst>
          </p:cNvPr>
          <p:cNvSpPr/>
          <p:nvPr/>
        </p:nvSpPr>
        <p:spPr>
          <a:xfrm>
            <a:off x="6142182" y="6418962"/>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1</a:t>
            </a:r>
          </a:p>
        </p:txBody>
      </p:sp>
      <p:pic>
        <p:nvPicPr>
          <p:cNvPr id="8" name="Picture 7">
            <a:extLst>
              <a:ext uri="{FF2B5EF4-FFF2-40B4-BE49-F238E27FC236}">
                <a16:creationId xmlns:a16="http://schemas.microsoft.com/office/drawing/2014/main" id="{16C90805-B53A-4AB5-A21E-A8967C50AE36}"/>
              </a:ext>
            </a:extLst>
          </p:cNvPr>
          <p:cNvPicPr>
            <a:picLocks noChangeAspect="1"/>
          </p:cNvPicPr>
          <p:nvPr/>
        </p:nvPicPr>
        <p:blipFill rotWithShape="1">
          <a:blip r:embed="rId2"/>
          <a:srcRect l="-705" r="705" b="503"/>
          <a:stretch/>
        </p:blipFill>
        <p:spPr>
          <a:xfrm>
            <a:off x="6724821" y="3869474"/>
            <a:ext cx="2268635" cy="2310860"/>
          </a:xfrm>
          <a:prstGeom prst="rect">
            <a:avLst/>
          </a:prstGeom>
        </p:spPr>
      </p:pic>
      <p:sp>
        <p:nvSpPr>
          <p:cNvPr id="9" name="Rectangle 8">
            <a:extLst>
              <a:ext uri="{FF2B5EF4-FFF2-40B4-BE49-F238E27FC236}">
                <a16:creationId xmlns:a16="http://schemas.microsoft.com/office/drawing/2014/main" id="{87316C77-68A6-4125-BD0C-02F13FDD6216}"/>
              </a:ext>
            </a:extLst>
          </p:cNvPr>
          <p:cNvSpPr/>
          <p:nvPr/>
        </p:nvSpPr>
        <p:spPr>
          <a:xfrm>
            <a:off x="7750095" y="5062654"/>
            <a:ext cx="1185821" cy="1117679"/>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DE1B403-136D-4E23-ACD9-072E552D8AEA}"/>
              </a:ext>
            </a:extLst>
          </p:cNvPr>
          <p:cNvSpPr/>
          <p:nvPr/>
        </p:nvSpPr>
        <p:spPr>
          <a:xfrm>
            <a:off x="8599595" y="5805045"/>
            <a:ext cx="274320" cy="274320"/>
          </a:xfrm>
          <a:prstGeom prst="ellipse">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noAutofit/>
          </a:bodyPr>
          <a:lstStyle/>
          <a:p>
            <a:pPr algn="ctr"/>
            <a:r>
              <a:rPr lang="en-US" sz="1400" b="1" dirty="0">
                <a:solidFill>
                  <a:srgbClr val="00B050"/>
                </a:solidFill>
              </a:rPr>
              <a:t>4</a:t>
            </a:r>
          </a:p>
        </p:txBody>
      </p:sp>
      <p:sp>
        <p:nvSpPr>
          <p:cNvPr id="2" name="Content Placeholder 1">
            <a:extLst>
              <a:ext uri="{FF2B5EF4-FFF2-40B4-BE49-F238E27FC236}">
                <a16:creationId xmlns:a16="http://schemas.microsoft.com/office/drawing/2014/main" id="{5748B987-7D47-438A-8930-C7F281B5B87C}"/>
              </a:ext>
            </a:extLst>
          </p:cNvPr>
          <p:cNvSpPr>
            <a:spLocks noGrp="1"/>
          </p:cNvSpPr>
          <p:nvPr>
            <p:ph idx="1"/>
          </p:nvPr>
        </p:nvSpPr>
        <p:spPr>
          <a:xfrm>
            <a:off x="228600" y="794326"/>
            <a:ext cx="8672513" cy="5624947"/>
          </a:xfrm>
        </p:spPr>
        <p:txBody>
          <a:bodyPr>
            <a:normAutofit fontScale="70000" lnSpcReduction="20000"/>
          </a:bodyPr>
          <a:lstStyle/>
          <a:p>
            <a:r>
              <a:rPr lang="en-US" dirty="0"/>
              <a:t>2 </a:t>
            </a:r>
            <a:r>
              <a:rPr lang="en-US" dirty="0" err="1"/>
              <a:t>telemanipulators</a:t>
            </a:r>
            <a:r>
              <a:rPr lang="en-US" dirty="0"/>
              <a:t> , have enough space in front of the cell to remove the arms for repair</a:t>
            </a:r>
          </a:p>
          <a:p>
            <a:r>
              <a:rPr lang="en-US" dirty="0"/>
              <a:t>one viewport</a:t>
            </a:r>
          </a:p>
          <a:p>
            <a:r>
              <a:rPr lang="en-US" dirty="0"/>
              <a:t>Pass throughs for moving equipment and materials in and out of cells and between cells </a:t>
            </a:r>
          </a:p>
          <a:p>
            <a:r>
              <a:rPr lang="en-US" dirty="0"/>
              <a:t>Proper ventilation to ensure a negative pressure inside the hot cells and proper filtration to contain contamination to the interior of the hot cell suite</a:t>
            </a:r>
          </a:p>
          <a:p>
            <a:r>
              <a:rPr lang="en-US" dirty="0"/>
              <a:t>Penetrations for HVAC system</a:t>
            </a:r>
          </a:p>
          <a:p>
            <a:r>
              <a:rPr lang="en-US" dirty="0"/>
              <a:t>Replaceable feed-through penetration ports for 125V/20A, 280V, 20 A, 1 phase, signal cables, utilities (fluid, compressed air)</a:t>
            </a:r>
          </a:p>
          <a:p>
            <a:r>
              <a:rPr lang="en-US" dirty="0"/>
              <a:t>All the switches ON/OFF, control valves (for fluids), for utilities will be controlled outside of the hot cell near the workstation (front wall) for rapid access to the worker.</a:t>
            </a:r>
          </a:p>
          <a:p>
            <a:r>
              <a:rPr lang="en-US" dirty="0"/>
              <a:t>In-cell lifting capability of 1000 </a:t>
            </a:r>
            <a:r>
              <a:rPr lang="en-US" dirty="0" err="1"/>
              <a:t>lbs</a:t>
            </a:r>
            <a:endParaRPr lang="en-US" dirty="0"/>
          </a:p>
          <a:p>
            <a:r>
              <a:rPr lang="en-US" dirty="0"/>
              <a:t>Long term storages for lower activated samples and for </a:t>
            </a:r>
            <a:br>
              <a:rPr lang="en-US" dirty="0"/>
            </a:br>
            <a:r>
              <a:rPr lang="en-US" dirty="0"/>
              <a:t>high dose samples</a:t>
            </a:r>
          </a:p>
          <a:p>
            <a:r>
              <a:rPr lang="en-US" dirty="0"/>
              <a:t>Walls/floor of the hot cell should be finished/sealed with </a:t>
            </a:r>
            <a:br>
              <a:rPr lang="en-US" dirty="0"/>
            </a:br>
            <a:r>
              <a:rPr lang="en-US" dirty="0"/>
              <a:t>surface treatment to improve lighting and for easier </a:t>
            </a:r>
            <a:br>
              <a:rPr lang="en-US" dirty="0"/>
            </a:br>
            <a:r>
              <a:rPr lang="en-US" dirty="0"/>
              <a:t>decontamination</a:t>
            </a:r>
          </a:p>
          <a:p>
            <a:r>
              <a:rPr lang="en-US" dirty="0"/>
              <a:t>Fire protection system to be determined by Fermilab </a:t>
            </a:r>
            <a:br>
              <a:rPr lang="en-US" dirty="0"/>
            </a:br>
            <a:r>
              <a:rPr lang="en-US" dirty="0"/>
              <a:t>ES&amp;H team/FESS life safety</a:t>
            </a:r>
          </a:p>
          <a:p>
            <a:r>
              <a:rPr lang="en-US" dirty="0"/>
              <a:t>Shield wall and view port thick enough to mitigate the exposure </a:t>
            </a:r>
            <a:br>
              <a:rPr lang="en-US" dirty="0"/>
            </a:br>
            <a:r>
              <a:rPr lang="en-US" dirty="0"/>
              <a:t>of workers in the Hot lab (&lt; 0.25 mrem/</a:t>
            </a:r>
            <a:r>
              <a:rPr lang="en-US" dirty="0" err="1"/>
              <a:t>hr</a:t>
            </a:r>
            <a:r>
              <a:rPr lang="en-US" dirty="0"/>
              <a:t>)</a:t>
            </a:r>
          </a:p>
        </p:txBody>
      </p:sp>
    </p:spTree>
    <p:extLst>
      <p:ext uri="{BB962C8B-B14F-4D97-AF65-F5344CB8AC3E}">
        <p14:creationId xmlns:p14="http://schemas.microsoft.com/office/powerpoint/2010/main" val="727378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24B859-BC58-4D8A-AE38-47E6E399B4C5}"/>
              </a:ext>
            </a:extLst>
          </p:cNvPr>
          <p:cNvSpPr>
            <a:spLocks noGrp="1"/>
          </p:cNvSpPr>
          <p:nvPr>
            <p:ph idx="1"/>
          </p:nvPr>
        </p:nvSpPr>
        <p:spPr/>
        <p:txBody>
          <a:bodyPr/>
          <a:lstStyle/>
          <a:p>
            <a:r>
              <a:rPr lang="en-US" dirty="0"/>
              <a:t>HPT Lab will support material science studies and post investigations for existing and future generation Fermilab Targetry development</a:t>
            </a:r>
          </a:p>
          <a:p>
            <a:pPr lvl="1"/>
            <a:r>
              <a:rPr lang="en-US" dirty="0"/>
              <a:t>Materials science studies of non-active materials</a:t>
            </a:r>
          </a:p>
          <a:p>
            <a:pPr lvl="2"/>
            <a:r>
              <a:rPr lang="en-US" dirty="0"/>
              <a:t>Targetry materials and materials under consideration for use as Targetry material will be studied and tested to establish baselines and evaluate their potential</a:t>
            </a:r>
          </a:p>
          <a:p>
            <a:pPr lvl="1"/>
            <a:r>
              <a:rPr lang="en-US" dirty="0"/>
              <a:t>Development of novel material for use as </a:t>
            </a:r>
            <a:r>
              <a:rPr lang="en-US" dirty="0" err="1"/>
              <a:t>targetry</a:t>
            </a:r>
            <a:r>
              <a:rPr lang="en-US" dirty="0"/>
              <a:t> material and associated fabrication and production technologies</a:t>
            </a:r>
          </a:p>
          <a:p>
            <a:pPr lvl="1"/>
            <a:r>
              <a:rPr lang="en-US" dirty="0"/>
              <a:t>Radiation damage studies of irradiated materials</a:t>
            </a:r>
          </a:p>
          <a:p>
            <a:pPr lvl="2"/>
            <a:r>
              <a:rPr lang="en-US" dirty="0"/>
              <a:t>Studies and test of previously irradiated materials to determine irradiation damage effect on Targetry material</a:t>
            </a:r>
          </a:p>
          <a:p>
            <a:pPr lvl="1"/>
            <a:endParaRPr lang="en-US" dirty="0"/>
          </a:p>
        </p:txBody>
      </p:sp>
      <p:sp>
        <p:nvSpPr>
          <p:cNvPr id="3" name="Title 2">
            <a:extLst>
              <a:ext uri="{FF2B5EF4-FFF2-40B4-BE49-F238E27FC236}">
                <a16:creationId xmlns:a16="http://schemas.microsoft.com/office/drawing/2014/main" id="{1AEA4FD3-364D-42A2-8385-A0AB58B6CA6F}"/>
              </a:ext>
            </a:extLst>
          </p:cNvPr>
          <p:cNvSpPr>
            <a:spLocks noGrp="1"/>
          </p:cNvSpPr>
          <p:nvPr>
            <p:ph type="title"/>
          </p:nvPr>
        </p:nvSpPr>
        <p:spPr/>
        <p:txBody>
          <a:bodyPr/>
          <a:lstStyle/>
          <a:p>
            <a:r>
              <a:rPr lang="en-US" dirty="0"/>
              <a:t>TSIB HPT Lab Scope</a:t>
            </a:r>
          </a:p>
        </p:txBody>
      </p:sp>
      <p:sp>
        <p:nvSpPr>
          <p:cNvPr id="4" name="Date Placeholder 3">
            <a:extLst>
              <a:ext uri="{FF2B5EF4-FFF2-40B4-BE49-F238E27FC236}">
                <a16:creationId xmlns:a16="http://schemas.microsoft.com/office/drawing/2014/main" id="{B64FA43D-7877-45E5-935D-0F6C27CA3E4D}"/>
              </a:ext>
            </a:extLst>
          </p:cNvPr>
          <p:cNvSpPr>
            <a:spLocks noGrp="1"/>
          </p:cNvSpPr>
          <p:nvPr>
            <p:ph type="dt" sz="half" idx="2"/>
          </p:nvPr>
        </p:nvSpPr>
        <p:spPr/>
        <p:txBody>
          <a:bodyPr/>
          <a:lstStyle/>
          <a:p>
            <a:pPr>
              <a:defRPr/>
            </a:pPr>
            <a:fld id="{8B014203-447F-457F-8333-B8CDAF159384}" type="datetime1">
              <a:rPr lang="en-US" smtClean="0"/>
              <a:t>3/31/2021</a:t>
            </a:fld>
            <a:endParaRPr lang="en-US" dirty="0"/>
          </a:p>
        </p:txBody>
      </p:sp>
      <p:sp>
        <p:nvSpPr>
          <p:cNvPr id="5" name="Footer Placeholder 4">
            <a:extLst>
              <a:ext uri="{FF2B5EF4-FFF2-40B4-BE49-F238E27FC236}">
                <a16:creationId xmlns:a16="http://schemas.microsoft.com/office/drawing/2014/main" id="{CE717BBD-F700-4687-B5F2-351B25256B13}"/>
              </a:ext>
            </a:extLst>
          </p:cNvPr>
          <p:cNvSpPr>
            <a:spLocks noGrp="1"/>
          </p:cNvSpPr>
          <p:nvPr>
            <p:ph type="ftr" sz="quarter" idx="3"/>
          </p:nvPr>
        </p:nvSpPr>
        <p:spPr/>
        <p:txBody>
          <a:bodyPr/>
          <a:lstStyle/>
          <a:p>
            <a:pPr>
              <a:defRPr/>
            </a:pPr>
            <a:r>
              <a:rPr lang="en-US"/>
              <a:t>F. Pellemoine | TSIB HPT Lab - Scope and Requirement</a:t>
            </a:r>
            <a:endParaRPr lang="en-US" b="1" dirty="0"/>
          </a:p>
        </p:txBody>
      </p:sp>
      <p:sp>
        <p:nvSpPr>
          <p:cNvPr id="6" name="Slide Number Placeholder 5">
            <a:extLst>
              <a:ext uri="{FF2B5EF4-FFF2-40B4-BE49-F238E27FC236}">
                <a16:creationId xmlns:a16="http://schemas.microsoft.com/office/drawing/2014/main" id="{376BA70C-83CD-4CCF-81CE-48784A64E76C}"/>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7" name="Rectangle: Rounded Corners 6">
            <a:extLst>
              <a:ext uri="{FF2B5EF4-FFF2-40B4-BE49-F238E27FC236}">
                <a16:creationId xmlns:a16="http://schemas.microsoft.com/office/drawing/2014/main" id="{84409B0C-025E-4225-A8DF-C25CD86CE3FF}"/>
              </a:ext>
            </a:extLst>
          </p:cNvPr>
          <p:cNvSpPr/>
          <p:nvPr/>
        </p:nvSpPr>
        <p:spPr>
          <a:xfrm>
            <a:off x="6142182" y="6418962"/>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1</a:t>
            </a:r>
          </a:p>
        </p:txBody>
      </p:sp>
    </p:spTree>
    <p:extLst>
      <p:ext uri="{BB962C8B-B14F-4D97-AF65-F5344CB8AC3E}">
        <p14:creationId xmlns:p14="http://schemas.microsoft.com/office/powerpoint/2010/main" val="3586072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B90FE-6D5D-4F67-A38E-E22DA009D41A}"/>
              </a:ext>
            </a:extLst>
          </p:cNvPr>
          <p:cNvSpPr>
            <a:spLocks noGrp="1"/>
          </p:cNvSpPr>
          <p:nvPr>
            <p:ph idx="1"/>
          </p:nvPr>
        </p:nvSpPr>
        <p:spPr>
          <a:xfrm>
            <a:off x="228600" y="971550"/>
            <a:ext cx="8672513" cy="5298621"/>
          </a:xfrm>
        </p:spPr>
        <p:txBody>
          <a:bodyPr>
            <a:normAutofit/>
          </a:bodyPr>
          <a:lstStyle/>
          <a:p>
            <a:r>
              <a:rPr lang="en-US" dirty="0"/>
              <a:t>Individual specimens (typically 1 mm to 100 mm scale) will be tested</a:t>
            </a:r>
          </a:p>
          <a:p>
            <a:r>
              <a:rPr lang="en-US" dirty="0"/>
              <a:t>Material tests will include mechanical tests (e.g. tensile, bend, fatigue) and physical property tests (e.g. dilatometry, thermal diffusivity, and ultrasonic)</a:t>
            </a:r>
          </a:p>
          <a:p>
            <a:r>
              <a:rPr lang="en-US" dirty="0"/>
              <a:t>The Testing Hot Cell will be prepared each time for a specific course of studies. Prior to the test of the sample, any needed testing instruments not already installed in the </a:t>
            </a:r>
            <a:br>
              <a:rPr lang="en-US" dirty="0"/>
            </a:br>
            <a:r>
              <a:rPr lang="en-US" dirty="0"/>
              <a:t>Testing Hot Cell will be transferred into the </a:t>
            </a:r>
            <a:br>
              <a:rPr lang="en-US" dirty="0"/>
            </a:br>
            <a:r>
              <a:rPr lang="en-US" dirty="0"/>
              <a:t>cell via passthrough doors</a:t>
            </a:r>
          </a:p>
          <a:p>
            <a:r>
              <a:rPr lang="en-US" dirty="0"/>
              <a:t>All activities in Testing hot cell that need </a:t>
            </a:r>
            <a:br>
              <a:rPr lang="en-US" dirty="0"/>
            </a:br>
            <a:r>
              <a:rPr lang="en-US" dirty="0"/>
              <a:t>worker operation will be done remotely using </a:t>
            </a:r>
            <a:br>
              <a:rPr lang="en-US" dirty="0"/>
            </a:br>
            <a:r>
              <a:rPr lang="en-US" dirty="0" err="1"/>
              <a:t>telemanipulators</a:t>
            </a:r>
            <a:endParaRPr lang="en-US" dirty="0"/>
          </a:p>
          <a:p>
            <a:endParaRPr lang="en-US" dirty="0"/>
          </a:p>
          <a:p>
            <a:endParaRPr lang="en-US" dirty="0"/>
          </a:p>
        </p:txBody>
      </p:sp>
      <p:sp>
        <p:nvSpPr>
          <p:cNvPr id="3" name="Title 2">
            <a:extLst>
              <a:ext uri="{FF2B5EF4-FFF2-40B4-BE49-F238E27FC236}">
                <a16:creationId xmlns:a16="http://schemas.microsoft.com/office/drawing/2014/main" id="{53FD2F69-268C-47A9-8C96-FB9984DCF96C}"/>
              </a:ext>
            </a:extLst>
          </p:cNvPr>
          <p:cNvSpPr>
            <a:spLocks noGrp="1"/>
          </p:cNvSpPr>
          <p:nvPr>
            <p:ph type="title"/>
          </p:nvPr>
        </p:nvSpPr>
        <p:spPr/>
        <p:txBody>
          <a:bodyPr/>
          <a:lstStyle/>
          <a:p>
            <a:r>
              <a:rPr lang="en-US" dirty="0"/>
              <a:t>Testing Hot Cell Scope</a:t>
            </a:r>
          </a:p>
        </p:txBody>
      </p:sp>
      <p:sp>
        <p:nvSpPr>
          <p:cNvPr id="4" name="Date Placeholder 3">
            <a:extLst>
              <a:ext uri="{FF2B5EF4-FFF2-40B4-BE49-F238E27FC236}">
                <a16:creationId xmlns:a16="http://schemas.microsoft.com/office/drawing/2014/main" id="{5C06FB98-AD1F-4A22-BFF2-94C846FF2905}"/>
              </a:ext>
            </a:extLst>
          </p:cNvPr>
          <p:cNvSpPr>
            <a:spLocks noGrp="1"/>
          </p:cNvSpPr>
          <p:nvPr>
            <p:ph type="dt" sz="half" idx="2"/>
          </p:nvPr>
        </p:nvSpPr>
        <p:spPr/>
        <p:txBody>
          <a:bodyPr/>
          <a:lstStyle/>
          <a:p>
            <a:pPr>
              <a:defRPr/>
            </a:pPr>
            <a:fld id="{16FD0E6B-81F9-479B-B894-E8163CB8651A}" type="datetime1">
              <a:rPr lang="en-US" smtClean="0"/>
              <a:t>3/31/2021</a:t>
            </a:fld>
            <a:endParaRPr lang="en-US" dirty="0"/>
          </a:p>
        </p:txBody>
      </p:sp>
      <p:sp>
        <p:nvSpPr>
          <p:cNvPr id="5" name="Footer Placeholder 4">
            <a:extLst>
              <a:ext uri="{FF2B5EF4-FFF2-40B4-BE49-F238E27FC236}">
                <a16:creationId xmlns:a16="http://schemas.microsoft.com/office/drawing/2014/main" id="{29BD054B-6252-4D07-8F3B-5BDBD68E1332}"/>
              </a:ext>
            </a:extLst>
          </p:cNvPr>
          <p:cNvSpPr>
            <a:spLocks noGrp="1"/>
          </p:cNvSpPr>
          <p:nvPr>
            <p:ph type="ftr" sz="quarter" idx="3"/>
          </p:nvPr>
        </p:nvSpPr>
        <p:spPr/>
        <p:txBody>
          <a:bodyPr/>
          <a:lstStyle/>
          <a:p>
            <a:pPr>
              <a:defRPr/>
            </a:pPr>
            <a:r>
              <a:rPr lang="en-US"/>
              <a:t>F. Pellemoine | TSIB HPT Lab - Scope and Requirement</a:t>
            </a:r>
            <a:endParaRPr lang="en-US" b="1" dirty="0"/>
          </a:p>
        </p:txBody>
      </p:sp>
      <p:sp>
        <p:nvSpPr>
          <p:cNvPr id="6" name="Slide Number Placeholder 5">
            <a:extLst>
              <a:ext uri="{FF2B5EF4-FFF2-40B4-BE49-F238E27FC236}">
                <a16:creationId xmlns:a16="http://schemas.microsoft.com/office/drawing/2014/main" id="{FBCB921B-D02A-4A97-865F-B4940B7807F8}"/>
              </a:ext>
            </a:extLst>
          </p:cNvPr>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sp>
        <p:nvSpPr>
          <p:cNvPr id="7" name="Rectangle: Rounded Corners 6">
            <a:extLst>
              <a:ext uri="{FF2B5EF4-FFF2-40B4-BE49-F238E27FC236}">
                <a16:creationId xmlns:a16="http://schemas.microsoft.com/office/drawing/2014/main" id="{2A30392E-E43E-4D09-96F4-9E2E8F45DDA4}"/>
              </a:ext>
            </a:extLst>
          </p:cNvPr>
          <p:cNvSpPr/>
          <p:nvPr/>
        </p:nvSpPr>
        <p:spPr>
          <a:xfrm>
            <a:off x="6142182" y="6418962"/>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1</a:t>
            </a:r>
          </a:p>
        </p:txBody>
      </p:sp>
      <p:pic>
        <p:nvPicPr>
          <p:cNvPr id="8" name="Picture 7">
            <a:extLst>
              <a:ext uri="{FF2B5EF4-FFF2-40B4-BE49-F238E27FC236}">
                <a16:creationId xmlns:a16="http://schemas.microsoft.com/office/drawing/2014/main" id="{B51D4B06-7265-41F9-B622-F20BCBC59CB2}"/>
              </a:ext>
            </a:extLst>
          </p:cNvPr>
          <p:cNvPicPr>
            <a:picLocks noChangeAspect="1"/>
          </p:cNvPicPr>
          <p:nvPr/>
        </p:nvPicPr>
        <p:blipFill rotWithShape="1">
          <a:blip r:embed="rId2"/>
          <a:srcRect l="-705" r="705" b="503"/>
          <a:stretch/>
        </p:blipFill>
        <p:spPr>
          <a:xfrm>
            <a:off x="6814029" y="3869474"/>
            <a:ext cx="2268635" cy="2310860"/>
          </a:xfrm>
          <a:prstGeom prst="rect">
            <a:avLst/>
          </a:prstGeom>
        </p:spPr>
      </p:pic>
      <p:sp>
        <p:nvSpPr>
          <p:cNvPr id="9" name="Rectangle 8">
            <a:extLst>
              <a:ext uri="{FF2B5EF4-FFF2-40B4-BE49-F238E27FC236}">
                <a16:creationId xmlns:a16="http://schemas.microsoft.com/office/drawing/2014/main" id="{EC0E1C0B-4285-49DA-A305-851BC563FE54}"/>
              </a:ext>
            </a:extLst>
          </p:cNvPr>
          <p:cNvSpPr/>
          <p:nvPr/>
        </p:nvSpPr>
        <p:spPr>
          <a:xfrm>
            <a:off x="6813387" y="5062654"/>
            <a:ext cx="1185821" cy="1117679"/>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411FC54-14D4-48F6-BC85-44B49A7ACE14}"/>
              </a:ext>
            </a:extLst>
          </p:cNvPr>
          <p:cNvSpPr/>
          <p:nvPr/>
        </p:nvSpPr>
        <p:spPr>
          <a:xfrm>
            <a:off x="6880293" y="5813457"/>
            <a:ext cx="274320" cy="274320"/>
          </a:xfrm>
          <a:prstGeom prst="ellipse">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noAutofit/>
          </a:bodyPr>
          <a:lstStyle/>
          <a:p>
            <a:pPr algn="ctr"/>
            <a:r>
              <a:rPr lang="en-US" sz="1400" b="1" dirty="0">
                <a:solidFill>
                  <a:srgbClr val="00B050"/>
                </a:solidFill>
              </a:rPr>
              <a:t>5</a:t>
            </a:r>
          </a:p>
        </p:txBody>
      </p:sp>
    </p:spTree>
    <p:extLst>
      <p:ext uri="{BB962C8B-B14F-4D97-AF65-F5344CB8AC3E}">
        <p14:creationId xmlns:p14="http://schemas.microsoft.com/office/powerpoint/2010/main" val="4009766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B06859-41E3-4BBF-A45C-DBF8E7507071}"/>
              </a:ext>
            </a:extLst>
          </p:cNvPr>
          <p:cNvSpPr>
            <a:spLocks noGrp="1"/>
          </p:cNvSpPr>
          <p:nvPr>
            <p:ph type="title"/>
          </p:nvPr>
        </p:nvSpPr>
        <p:spPr/>
        <p:txBody>
          <a:bodyPr/>
          <a:lstStyle/>
          <a:p>
            <a:r>
              <a:rPr lang="en-US" dirty="0"/>
              <a:t>Testing Hot Cell Requirements</a:t>
            </a:r>
          </a:p>
        </p:txBody>
      </p:sp>
      <p:sp>
        <p:nvSpPr>
          <p:cNvPr id="4" name="Date Placeholder 3">
            <a:extLst>
              <a:ext uri="{FF2B5EF4-FFF2-40B4-BE49-F238E27FC236}">
                <a16:creationId xmlns:a16="http://schemas.microsoft.com/office/drawing/2014/main" id="{D1DA0096-5F02-4233-8991-450A88A1D083}"/>
              </a:ext>
            </a:extLst>
          </p:cNvPr>
          <p:cNvSpPr>
            <a:spLocks noGrp="1"/>
          </p:cNvSpPr>
          <p:nvPr>
            <p:ph type="dt" sz="half" idx="2"/>
          </p:nvPr>
        </p:nvSpPr>
        <p:spPr/>
        <p:txBody>
          <a:bodyPr/>
          <a:lstStyle/>
          <a:p>
            <a:pPr>
              <a:defRPr/>
            </a:pPr>
            <a:fld id="{BB7FE188-7729-41E1-AF1D-602CEAB116C1}" type="datetime1">
              <a:rPr lang="en-US" smtClean="0"/>
              <a:t>3/31/2021</a:t>
            </a:fld>
            <a:endParaRPr lang="en-US" dirty="0"/>
          </a:p>
        </p:txBody>
      </p:sp>
      <p:sp>
        <p:nvSpPr>
          <p:cNvPr id="5" name="Footer Placeholder 4">
            <a:extLst>
              <a:ext uri="{FF2B5EF4-FFF2-40B4-BE49-F238E27FC236}">
                <a16:creationId xmlns:a16="http://schemas.microsoft.com/office/drawing/2014/main" id="{83FE0FEC-7B3B-4694-8CA3-D7C35F2D291A}"/>
              </a:ext>
            </a:extLst>
          </p:cNvPr>
          <p:cNvSpPr>
            <a:spLocks noGrp="1"/>
          </p:cNvSpPr>
          <p:nvPr>
            <p:ph type="ftr" sz="quarter" idx="3"/>
          </p:nvPr>
        </p:nvSpPr>
        <p:spPr/>
        <p:txBody>
          <a:bodyPr/>
          <a:lstStyle/>
          <a:p>
            <a:pPr>
              <a:defRPr/>
            </a:pPr>
            <a:r>
              <a:rPr lang="en-US"/>
              <a:t>F. Pellemoine | TSIB HPT Lab - Scope and Requirement</a:t>
            </a:r>
            <a:endParaRPr lang="en-US" b="1" dirty="0"/>
          </a:p>
        </p:txBody>
      </p:sp>
      <p:sp>
        <p:nvSpPr>
          <p:cNvPr id="6" name="Slide Number Placeholder 5">
            <a:extLst>
              <a:ext uri="{FF2B5EF4-FFF2-40B4-BE49-F238E27FC236}">
                <a16:creationId xmlns:a16="http://schemas.microsoft.com/office/drawing/2014/main" id="{BA6ED51F-3A03-4943-A701-A96B03B80499}"/>
              </a:ext>
            </a:extLst>
          </p:cNvPr>
          <p:cNvSpPr>
            <a:spLocks noGrp="1"/>
          </p:cNvSpPr>
          <p:nvPr>
            <p:ph type="sldNum" sz="quarter" idx="4"/>
          </p:nvPr>
        </p:nvSpPr>
        <p:spPr/>
        <p:txBody>
          <a:bodyPr/>
          <a:lstStyle/>
          <a:p>
            <a:pPr>
              <a:defRPr/>
            </a:pPr>
            <a:fld id="{148C009B-CB69-E04A-B9B3-34B26D69E9CF}" type="slidenum">
              <a:rPr lang="en-US" smtClean="0"/>
              <a:pPr>
                <a:defRPr/>
              </a:pPr>
              <a:t>21</a:t>
            </a:fld>
            <a:endParaRPr lang="en-US" dirty="0"/>
          </a:p>
        </p:txBody>
      </p:sp>
      <p:sp>
        <p:nvSpPr>
          <p:cNvPr id="7" name="Rectangle: Rounded Corners 6">
            <a:extLst>
              <a:ext uri="{FF2B5EF4-FFF2-40B4-BE49-F238E27FC236}">
                <a16:creationId xmlns:a16="http://schemas.microsoft.com/office/drawing/2014/main" id="{43796773-9249-4C1D-873F-E061417768DA}"/>
              </a:ext>
            </a:extLst>
          </p:cNvPr>
          <p:cNvSpPr/>
          <p:nvPr/>
        </p:nvSpPr>
        <p:spPr>
          <a:xfrm>
            <a:off x="6142182" y="6418962"/>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1</a:t>
            </a:r>
          </a:p>
        </p:txBody>
      </p:sp>
      <p:pic>
        <p:nvPicPr>
          <p:cNvPr id="8" name="Picture 7">
            <a:extLst>
              <a:ext uri="{FF2B5EF4-FFF2-40B4-BE49-F238E27FC236}">
                <a16:creationId xmlns:a16="http://schemas.microsoft.com/office/drawing/2014/main" id="{BA1502AD-F08D-4280-AEAD-CCB4291902E8}"/>
              </a:ext>
            </a:extLst>
          </p:cNvPr>
          <p:cNvPicPr>
            <a:picLocks noChangeAspect="1"/>
          </p:cNvPicPr>
          <p:nvPr/>
        </p:nvPicPr>
        <p:blipFill rotWithShape="1">
          <a:blip r:embed="rId2"/>
          <a:srcRect l="-705" r="705" b="503"/>
          <a:stretch/>
        </p:blipFill>
        <p:spPr>
          <a:xfrm>
            <a:off x="6843505" y="3869474"/>
            <a:ext cx="2268635" cy="2310860"/>
          </a:xfrm>
          <a:prstGeom prst="rect">
            <a:avLst/>
          </a:prstGeom>
        </p:spPr>
      </p:pic>
      <p:sp>
        <p:nvSpPr>
          <p:cNvPr id="9" name="Rectangle 8">
            <a:extLst>
              <a:ext uri="{FF2B5EF4-FFF2-40B4-BE49-F238E27FC236}">
                <a16:creationId xmlns:a16="http://schemas.microsoft.com/office/drawing/2014/main" id="{08CD9843-E064-4B0A-8C36-380941D02101}"/>
              </a:ext>
            </a:extLst>
          </p:cNvPr>
          <p:cNvSpPr/>
          <p:nvPr/>
        </p:nvSpPr>
        <p:spPr>
          <a:xfrm>
            <a:off x="6842863" y="5062654"/>
            <a:ext cx="1185821" cy="1117679"/>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C1DDD3B-2980-4ABF-9152-1BEB6DB79ABD}"/>
              </a:ext>
            </a:extLst>
          </p:cNvPr>
          <p:cNvSpPr/>
          <p:nvPr/>
        </p:nvSpPr>
        <p:spPr>
          <a:xfrm>
            <a:off x="6898617" y="5813457"/>
            <a:ext cx="274320" cy="274320"/>
          </a:xfrm>
          <a:prstGeom prst="ellipse">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noAutofit/>
          </a:bodyPr>
          <a:lstStyle/>
          <a:p>
            <a:pPr algn="ctr"/>
            <a:r>
              <a:rPr lang="en-US" sz="1400" b="1" dirty="0">
                <a:solidFill>
                  <a:srgbClr val="00B050"/>
                </a:solidFill>
              </a:rPr>
              <a:t>5</a:t>
            </a:r>
          </a:p>
        </p:txBody>
      </p:sp>
      <p:sp>
        <p:nvSpPr>
          <p:cNvPr id="2" name="Content Placeholder 1">
            <a:extLst>
              <a:ext uri="{FF2B5EF4-FFF2-40B4-BE49-F238E27FC236}">
                <a16:creationId xmlns:a16="http://schemas.microsoft.com/office/drawing/2014/main" id="{B9B98CE6-682C-4ACB-85D2-883EAF53A43B}"/>
              </a:ext>
            </a:extLst>
          </p:cNvPr>
          <p:cNvSpPr>
            <a:spLocks noGrp="1"/>
          </p:cNvSpPr>
          <p:nvPr>
            <p:ph idx="1"/>
          </p:nvPr>
        </p:nvSpPr>
        <p:spPr>
          <a:xfrm>
            <a:off x="228600" y="764880"/>
            <a:ext cx="8806543" cy="5607635"/>
          </a:xfrm>
        </p:spPr>
        <p:txBody>
          <a:bodyPr>
            <a:normAutofit fontScale="70000" lnSpcReduction="20000"/>
          </a:bodyPr>
          <a:lstStyle/>
          <a:p>
            <a:r>
              <a:rPr lang="en-US" dirty="0"/>
              <a:t>2 </a:t>
            </a:r>
            <a:r>
              <a:rPr lang="en-US" dirty="0" err="1"/>
              <a:t>telemanipulators</a:t>
            </a:r>
            <a:r>
              <a:rPr lang="en-US" dirty="0"/>
              <a:t> , have enough space in front of the cell to remove the arms for repair</a:t>
            </a:r>
          </a:p>
          <a:p>
            <a:r>
              <a:rPr lang="en-US" dirty="0"/>
              <a:t>one viewport</a:t>
            </a:r>
          </a:p>
          <a:p>
            <a:r>
              <a:rPr lang="en-US" dirty="0"/>
              <a:t>Pass throughs for moving equipment and materials in and out of cells and between cells </a:t>
            </a:r>
          </a:p>
          <a:p>
            <a:r>
              <a:rPr lang="en-US" dirty="0"/>
              <a:t>Proper ventilation to ensure a negative pressure inside the hot cells and proper filtration to contain contamination to the interior of the hot cell suite</a:t>
            </a:r>
          </a:p>
          <a:p>
            <a:r>
              <a:rPr lang="en-US" dirty="0"/>
              <a:t>Penetration for HVAC system, cables and controls</a:t>
            </a:r>
          </a:p>
          <a:p>
            <a:r>
              <a:rPr lang="en-US" dirty="0"/>
              <a:t>Replaceable feed-through penetration ports for 125V/20A, 280V, 20 A, 1 phase, signal cables, utilities (fluid, compressed air)</a:t>
            </a:r>
          </a:p>
          <a:p>
            <a:r>
              <a:rPr lang="en-US" dirty="0"/>
              <a:t>All the switches ON/OFF, control valves (for fluids), for utilities will be controlled outside of the hot cell near the workstation (front wall) for rapid access to the worker</a:t>
            </a:r>
          </a:p>
          <a:p>
            <a:r>
              <a:rPr lang="en-US" dirty="0"/>
              <a:t>Walls/floor of the hot cell should be finished/sealed with surface treatment to improve lighting and for easier decontamination</a:t>
            </a:r>
          </a:p>
          <a:p>
            <a:r>
              <a:rPr lang="en-US" dirty="0"/>
              <a:t>In-cell lifting capability of 1000 </a:t>
            </a:r>
            <a:r>
              <a:rPr lang="en-US" dirty="0" err="1"/>
              <a:t>lbs</a:t>
            </a:r>
            <a:endParaRPr lang="en-US" dirty="0"/>
          </a:p>
          <a:p>
            <a:r>
              <a:rPr lang="en-US" dirty="0"/>
              <a:t>Long term storages for lower activated samples </a:t>
            </a:r>
          </a:p>
          <a:p>
            <a:r>
              <a:rPr lang="en-US" dirty="0"/>
              <a:t>Space to accept several testing equipment (at least 2 smalls </a:t>
            </a:r>
            <a:br>
              <a:rPr lang="en-US" dirty="0"/>
            </a:br>
            <a:r>
              <a:rPr lang="en-US" dirty="0"/>
              <a:t>and 1 large at the same time)</a:t>
            </a:r>
          </a:p>
          <a:p>
            <a:r>
              <a:rPr lang="en-US" dirty="0"/>
              <a:t>Fire protection system to be determined by Fermilab ES&amp;H team </a:t>
            </a:r>
            <a:br>
              <a:rPr lang="en-US" dirty="0"/>
            </a:br>
            <a:r>
              <a:rPr lang="en-US" dirty="0"/>
              <a:t>/ FESS life safety</a:t>
            </a:r>
          </a:p>
          <a:p>
            <a:r>
              <a:rPr lang="en-US" dirty="0"/>
              <a:t>Shield wall and view port thick enough to mitigate the exposure </a:t>
            </a:r>
            <a:br>
              <a:rPr lang="en-US" dirty="0"/>
            </a:br>
            <a:r>
              <a:rPr lang="en-US" dirty="0"/>
              <a:t>of workers in the Hot lab (&lt; 0.25 mrem/</a:t>
            </a:r>
            <a:r>
              <a:rPr lang="en-US" dirty="0" err="1"/>
              <a:t>hr</a:t>
            </a:r>
            <a:r>
              <a:rPr lang="en-US" dirty="0"/>
              <a:t>)</a:t>
            </a:r>
          </a:p>
        </p:txBody>
      </p:sp>
    </p:spTree>
    <p:extLst>
      <p:ext uri="{BB962C8B-B14F-4D97-AF65-F5344CB8AC3E}">
        <p14:creationId xmlns:p14="http://schemas.microsoft.com/office/powerpoint/2010/main" val="2980621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8B2C24-1F07-425E-B911-F46C6751E937}"/>
              </a:ext>
            </a:extLst>
          </p:cNvPr>
          <p:cNvSpPr>
            <a:spLocks noGrp="1"/>
          </p:cNvSpPr>
          <p:nvPr>
            <p:ph idx="1"/>
          </p:nvPr>
        </p:nvSpPr>
        <p:spPr>
          <a:xfrm>
            <a:off x="228600" y="858644"/>
            <a:ext cx="8672513" cy="5386039"/>
          </a:xfrm>
        </p:spPr>
        <p:txBody>
          <a:bodyPr>
            <a:normAutofit fontScale="77500" lnSpcReduction="20000"/>
          </a:bodyPr>
          <a:lstStyle/>
          <a:p>
            <a:r>
              <a:rPr lang="en-US" dirty="0"/>
              <a:t>Worst case scenario based on previous irradiation campaigns at BNL-BLIP facility</a:t>
            </a:r>
          </a:p>
          <a:p>
            <a:pPr lvl="1"/>
            <a:r>
              <a:rPr lang="en-US" dirty="0"/>
              <a:t>Proton up to 200 MeV on </a:t>
            </a:r>
            <a:r>
              <a:rPr lang="en-US" dirty="0" err="1"/>
              <a:t>Ti</a:t>
            </a:r>
            <a:r>
              <a:rPr lang="en-US" dirty="0"/>
              <a:t>-capsule containing 56 samples during 55 days, accumulating a total of up to 4.6 x 10</a:t>
            </a:r>
            <a:r>
              <a:rPr lang="en-US" baseline="30000" dirty="0"/>
              <a:t>21</a:t>
            </a:r>
            <a:r>
              <a:rPr lang="en-US" dirty="0"/>
              <a:t> protons</a:t>
            </a:r>
          </a:p>
          <a:p>
            <a:pPr lvl="1"/>
            <a:r>
              <a:rPr lang="en-US" dirty="0"/>
              <a:t>The maximum dose rate after 3 months of cooling down was calculated to be </a:t>
            </a:r>
            <a:br>
              <a:rPr lang="en-US" dirty="0"/>
            </a:br>
            <a:r>
              <a:rPr lang="en-US" dirty="0"/>
              <a:t>~40 R/</a:t>
            </a:r>
            <a:r>
              <a:rPr lang="en-US" dirty="0" err="1"/>
              <a:t>hr</a:t>
            </a:r>
            <a:endParaRPr lang="en-US" dirty="0"/>
          </a:p>
          <a:p>
            <a:pPr lvl="1"/>
            <a:r>
              <a:rPr lang="en-US" dirty="0"/>
              <a:t>In future irradiations, we do not anticipate irradiating higher atomic number materials for longer irradiation time at BLIP facility</a:t>
            </a:r>
          </a:p>
          <a:p>
            <a:r>
              <a:rPr lang="en-US" dirty="0"/>
              <a:t>Hot cell shielding must provide sufficient shielding to reduce a 40R/</a:t>
            </a:r>
            <a:r>
              <a:rPr lang="en-US" dirty="0" err="1"/>
              <a:t>hr</a:t>
            </a:r>
            <a:r>
              <a:rPr lang="en-US" dirty="0"/>
              <a:t> source at 1 foot down to 0.25mrem/h</a:t>
            </a:r>
          </a:p>
          <a:p>
            <a:pPr lvl="1"/>
            <a:r>
              <a:rPr lang="en-US" dirty="0"/>
              <a:t>Approximately 1ft of steel or 3 ft of concrete will provide the necessary shielding required</a:t>
            </a:r>
          </a:p>
          <a:p>
            <a:endParaRPr lang="en-US" dirty="0"/>
          </a:p>
          <a:p>
            <a:endParaRPr lang="en-US" dirty="0"/>
          </a:p>
          <a:p>
            <a:endParaRPr lang="en-US" dirty="0"/>
          </a:p>
          <a:p>
            <a:endParaRPr lang="en-US" dirty="0"/>
          </a:p>
          <a:p>
            <a:endParaRPr lang="en-US" dirty="0"/>
          </a:p>
          <a:p>
            <a:endParaRPr lang="en-US" dirty="0"/>
          </a:p>
          <a:p>
            <a:r>
              <a:rPr lang="en-US" dirty="0"/>
              <a:t>Lead glass thickness for the viewing windows has been calculated to be between 22” and 28” depending on density on combinations of density</a:t>
            </a:r>
            <a:endParaRPr lang="en-US" dirty="0">
              <a:solidFill>
                <a:srgbClr val="FF0000"/>
              </a:solidFill>
            </a:endParaRPr>
          </a:p>
        </p:txBody>
      </p:sp>
      <p:sp>
        <p:nvSpPr>
          <p:cNvPr id="3" name="Title 2">
            <a:extLst>
              <a:ext uri="{FF2B5EF4-FFF2-40B4-BE49-F238E27FC236}">
                <a16:creationId xmlns:a16="http://schemas.microsoft.com/office/drawing/2014/main" id="{CED8E422-2973-4E3E-9F2A-0BA020442F32}"/>
              </a:ext>
            </a:extLst>
          </p:cNvPr>
          <p:cNvSpPr>
            <a:spLocks noGrp="1"/>
          </p:cNvSpPr>
          <p:nvPr>
            <p:ph type="title"/>
          </p:nvPr>
        </p:nvSpPr>
        <p:spPr/>
        <p:txBody>
          <a:bodyPr/>
          <a:lstStyle/>
          <a:p>
            <a:r>
              <a:rPr lang="en-US" dirty="0"/>
              <a:t>Shielding Requirements</a:t>
            </a:r>
          </a:p>
        </p:txBody>
      </p:sp>
      <p:sp>
        <p:nvSpPr>
          <p:cNvPr id="4" name="Date Placeholder 3">
            <a:extLst>
              <a:ext uri="{FF2B5EF4-FFF2-40B4-BE49-F238E27FC236}">
                <a16:creationId xmlns:a16="http://schemas.microsoft.com/office/drawing/2014/main" id="{6C9CFBB1-592F-43FE-8045-2768127A53AF}"/>
              </a:ext>
            </a:extLst>
          </p:cNvPr>
          <p:cNvSpPr>
            <a:spLocks noGrp="1"/>
          </p:cNvSpPr>
          <p:nvPr>
            <p:ph type="dt" sz="half" idx="2"/>
          </p:nvPr>
        </p:nvSpPr>
        <p:spPr/>
        <p:txBody>
          <a:bodyPr/>
          <a:lstStyle/>
          <a:p>
            <a:pPr>
              <a:defRPr/>
            </a:pPr>
            <a:fld id="{93B0AF94-34CC-4DBE-BEEE-C8E042F2B3B5}" type="datetime1">
              <a:rPr lang="en-US" smtClean="0"/>
              <a:t>3/31/2021</a:t>
            </a:fld>
            <a:endParaRPr lang="en-US" dirty="0"/>
          </a:p>
        </p:txBody>
      </p:sp>
      <p:sp>
        <p:nvSpPr>
          <p:cNvPr id="5" name="Footer Placeholder 4">
            <a:extLst>
              <a:ext uri="{FF2B5EF4-FFF2-40B4-BE49-F238E27FC236}">
                <a16:creationId xmlns:a16="http://schemas.microsoft.com/office/drawing/2014/main" id="{2533806F-FF35-4EC3-8C06-541A88F9590A}"/>
              </a:ext>
            </a:extLst>
          </p:cNvPr>
          <p:cNvSpPr>
            <a:spLocks noGrp="1"/>
          </p:cNvSpPr>
          <p:nvPr>
            <p:ph type="ftr" sz="quarter" idx="3"/>
          </p:nvPr>
        </p:nvSpPr>
        <p:spPr/>
        <p:txBody>
          <a:bodyPr/>
          <a:lstStyle/>
          <a:p>
            <a:pPr>
              <a:defRPr/>
            </a:pPr>
            <a:r>
              <a:rPr lang="en-US"/>
              <a:t>F. Pellemoine | TSIB HPT Lab - Scope and Requirement</a:t>
            </a:r>
            <a:endParaRPr lang="en-US" b="1" dirty="0"/>
          </a:p>
        </p:txBody>
      </p:sp>
      <p:sp>
        <p:nvSpPr>
          <p:cNvPr id="6" name="Slide Number Placeholder 5">
            <a:extLst>
              <a:ext uri="{FF2B5EF4-FFF2-40B4-BE49-F238E27FC236}">
                <a16:creationId xmlns:a16="http://schemas.microsoft.com/office/drawing/2014/main" id="{59B0B260-AE03-4E21-9899-B0CE20B763E7}"/>
              </a:ext>
            </a:extLst>
          </p:cNvPr>
          <p:cNvSpPr>
            <a:spLocks noGrp="1"/>
          </p:cNvSpPr>
          <p:nvPr>
            <p:ph type="sldNum" sz="quarter" idx="4"/>
          </p:nvPr>
        </p:nvSpPr>
        <p:spPr/>
        <p:txBody>
          <a:bodyPr/>
          <a:lstStyle/>
          <a:p>
            <a:pPr>
              <a:defRPr/>
            </a:pPr>
            <a:fld id="{148C009B-CB69-E04A-B9B3-34B26D69E9CF}" type="slidenum">
              <a:rPr lang="en-US" smtClean="0"/>
              <a:pPr>
                <a:defRPr/>
              </a:pPr>
              <a:t>22</a:t>
            </a:fld>
            <a:endParaRPr lang="en-US" dirty="0"/>
          </a:p>
        </p:txBody>
      </p:sp>
      <p:sp>
        <p:nvSpPr>
          <p:cNvPr id="7" name="Rectangle: Rounded Corners 6">
            <a:extLst>
              <a:ext uri="{FF2B5EF4-FFF2-40B4-BE49-F238E27FC236}">
                <a16:creationId xmlns:a16="http://schemas.microsoft.com/office/drawing/2014/main" id="{3AB6FCEE-CDF9-4B35-A7F6-7510A527528B}"/>
              </a:ext>
            </a:extLst>
          </p:cNvPr>
          <p:cNvSpPr/>
          <p:nvPr/>
        </p:nvSpPr>
        <p:spPr>
          <a:xfrm>
            <a:off x="6142182" y="6418962"/>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1</a:t>
            </a:r>
          </a:p>
        </p:txBody>
      </p:sp>
      <p:graphicFrame>
        <p:nvGraphicFramePr>
          <p:cNvPr id="8" name="Table 7">
            <a:extLst>
              <a:ext uri="{FF2B5EF4-FFF2-40B4-BE49-F238E27FC236}">
                <a16:creationId xmlns:a16="http://schemas.microsoft.com/office/drawing/2014/main" id="{F50CA821-3F71-4117-BCC8-61F0D764B5EB}"/>
              </a:ext>
            </a:extLst>
          </p:cNvPr>
          <p:cNvGraphicFramePr>
            <a:graphicFrameLocks noGrp="1"/>
          </p:cNvGraphicFramePr>
          <p:nvPr>
            <p:extLst>
              <p:ext uri="{D42A27DB-BD31-4B8C-83A1-F6EECF244321}">
                <p14:modId xmlns:p14="http://schemas.microsoft.com/office/powerpoint/2010/main" val="1165004836"/>
              </p:ext>
            </p:extLst>
          </p:nvPr>
        </p:nvGraphicFramePr>
        <p:xfrm>
          <a:off x="222250" y="3779390"/>
          <a:ext cx="8672510" cy="1571265"/>
        </p:xfrm>
        <a:graphic>
          <a:graphicData uri="http://schemas.openxmlformats.org/drawingml/2006/table">
            <a:tbl>
              <a:tblPr>
                <a:tableStyleId>{5940675A-B579-460E-94D1-54222C63F5DA}</a:tableStyleId>
              </a:tblPr>
              <a:tblGrid>
                <a:gridCol w="3056210">
                  <a:extLst>
                    <a:ext uri="{9D8B030D-6E8A-4147-A177-3AD203B41FA5}">
                      <a16:colId xmlns:a16="http://schemas.microsoft.com/office/drawing/2014/main" val="4031901931"/>
                    </a:ext>
                  </a:extLst>
                </a:gridCol>
                <a:gridCol w="561630">
                  <a:extLst>
                    <a:ext uri="{9D8B030D-6E8A-4147-A177-3AD203B41FA5}">
                      <a16:colId xmlns:a16="http://schemas.microsoft.com/office/drawing/2014/main" val="1667842897"/>
                    </a:ext>
                  </a:extLst>
                </a:gridCol>
                <a:gridCol w="561630">
                  <a:extLst>
                    <a:ext uri="{9D8B030D-6E8A-4147-A177-3AD203B41FA5}">
                      <a16:colId xmlns:a16="http://schemas.microsoft.com/office/drawing/2014/main" val="1032033967"/>
                    </a:ext>
                  </a:extLst>
                </a:gridCol>
                <a:gridCol w="561630">
                  <a:extLst>
                    <a:ext uri="{9D8B030D-6E8A-4147-A177-3AD203B41FA5}">
                      <a16:colId xmlns:a16="http://schemas.microsoft.com/office/drawing/2014/main" val="1165547580"/>
                    </a:ext>
                  </a:extLst>
                </a:gridCol>
                <a:gridCol w="561630">
                  <a:extLst>
                    <a:ext uri="{9D8B030D-6E8A-4147-A177-3AD203B41FA5}">
                      <a16:colId xmlns:a16="http://schemas.microsoft.com/office/drawing/2014/main" val="1567558497"/>
                    </a:ext>
                  </a:extLst>
                </a:gridCol>
                <a:gridCol w="561630">
                  <a:extLst>
                    <a:ext uri="{9D8B030D-6E8A-4147-A177-3AD203B41FA5}">
                      <a16:colId xmlns:a16="http://schemas.microsoft.com/office/drawing/2014/main" val="652750061"/>
                    </a:ext>
                  </a:extLst>
                </a:gridCol>
                <a:gridCol w="561630">
                  <a:extLst>
                    <a:ext uri="{9D8B030D-6E8A-4147-A177-3AD203B41FA5}">
                      <a16:colId xmlns:a16="http://schemas.microsoft.com/office/drawing/2014/main" val="1832468890"/>
                    </a:ext>
                  </a:extLst>
                </a:gridCol>
                <a:gridCol w="561630">
                  <a:extLst>
                    <a:ext uri="{9D8B030D-6E8A-4147-A177-3AD203B41FA5}">
                      <a16:colId xmlns:a16="http://schemas.microsoft.com/office/drawing/2014/main" val="3934068017"/>
                    </a:ext>
                  </a:extLst>
                </a:gridCol>
                <a:gridCol w="561630">
                  <a:extLst>
                    <a:ext uri="{9D8B030D-6E8A-4147-A177-3AD203B41FA5}">
                      <a16:colId xmlns:a16="http://schemas.microsoft.com/office/drawing/2014/main" val="3567133663"/>
                    </a:ext>
                  </a:extLst>
                </a:gridCol>
                <a:gridCol w="561630">
                  <a:extLst>
                    <a:ext uri="{9D8B030D-6E8A-4147-A177-3AD203B41FA5}">
                      <a16:colId xmlns:a16="http://schemas.microsoft.com/office/drawing/2014/main" val="770671264"/>
                    </a:ext>
                  </a:extLst>
                </a:gridCol>
                <a:gridCol w="561630">
                  <a:extLst>
                    <a:ext uri="{9D8B030D-6E8A-4147-A177-3AD203B41FA5}">
                      <a16:colId xmlns:a16="http://schemas.microsoft.com/office/drawing/2014/main" val="263249574"/>
                    </a:ext>
                  </a:extLst>
                </a:gridCol>
              </a:tblGrid>
              <a:tr h="186594">
                <a:tc>
                  <a:txBody>
                    <a:bodyPr/>
                    <a:lstStyle/>
                    <a:p>
                      <a:pPr algn="l" fontAlgn="ctr"/>
                      <a:endParaRPr lang="en-US" sz="1400" b="1" i="0" u="none" strike="noStrike" dirty="0">
                        <a:solidFill>
                          <a:srgbClr val="1F497D"/>
                        </a:solidFill>
                        <a:effectLst/>
                        <a:latin typeface="Arial" panose="020B0604020202020204" pitchFamily="34" charset="0"/>
                      </a:endParaRPr>
                    </a:p>
                  </a:txBody>
                  <a:tcPr marL="7464" marR="7464" marT="7464" marB="0" anchor="ctr"/>
                </a:tc>
                <a:tc gridSpan="10">
                  <a:txBody>
                    <a:bodyPr/>
                    <a:lstStyle/>
                    <a:p>
                      <a:pPr algn="ctr" fontAlgn="b"/>
                      <a:r>
                        <a:rPr lang="en-US" sz="1400" u="none" strike="noStrike" dirty="0">
                          <a:effectLst/>
                        </a:rPr>
                        <a:t>Distance from external wall of work cell [ft]</a:t>
                      </a:r>
                      <a:endParaRPr lang="en-US" sz="1400" b="0" i="0" u="none" strike="noStrike" dirty="0">
                        <a:solidFill>
                          <a:srgbClr val="000000"/>
                        </a:solidFill>
                        <a:effectLst/>
                        <a:latin typeface="Calibri" panose="020F0502020204030204" pitchFamily="34" charset="0"/>
                      </a:endParaRPr>
                    </a:p>
                  </a:txBody>
                  <a:tcPr marL="7464" marR="7464" marT="7464" marB="0" anchor="b"/>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7464" marR="7464" marT="7464" marB="0" anchor="b"/>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7464" marR="7464" marT="7464" marB="0" anchor="b"/>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7464" marR="7464" marT="7464" marB="0" anchor="b"/>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7464" marR="7464" marT="7464" marB="0" anchor="b"/>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7464" marR="7464" marT="7464" marB="0" anchor="b"/>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7464" marR="7464" marT="7464" marB="0" anchor="b"/>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7464" marR="7464" marT="7464" marB="0" anchor="b"/>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7464" marR="7464" marT="7464" marB="0" anchor="b"/>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7464" marR="7464" marT="7464" marB="0" anchor="b"/>
                </a:tc>
                <a:extLst>
                  <a:ext uri="{0D108BD9-81ED-4DB2-BD59-A6C34878D82A}">
                    <a16:rowId xmlns:a16="http://schemas.microsoft.com/office/drawing/2014/main" val="2511158087"/>
                  </a:ext>
                </a:extLst>
              </a:tr>
              <a:tr h="186594">
                <a:tc>
                  <a:txBody>
                    <a:bodyPr/>
                    <a:lstStyle/>
                    <a:p>
                      <a:pPr algn="l" fontAlgn="ctr"/>
                      <a:r>
                        <a:rPr lang="en-US" sz="1400" u="none" strike="noStrike" dirty="0">
                          <a:effectLst/>
                        </a:rPr>
                        <a:t>[mrem/h]</a:t>
                      </a:r>
                      <a:endParaRPr lang="en-US" sz="1400" b="1" i="0" u="none" strike="noStrike" dirty="0">
                        <a:solidFill>
                          <a:srgbClr val="1F497D"/>
                        </a:solidFill>
                        <a:effectLst/>
                        <a:latin typeface="Arial" panose="020B0604020202020204" pitchFamily="34" charset="0"/>
                      </a:endParaRPr>
                    </a:p>
                  </a:txBody>
                  <a:tcPr marL="7464" marR="7464" marT="7464" marB="0" anchor="ctr"/>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7464" marR="7464" marT="7464" marB="0" anchor="b"/>
                </a:tc>
                <a:tc>
                  <a:txBody>
                    <a:bodyPr/>
                    <a:lstStyle/>
                    <a:p>
                      <a:pPr algn="ctr" fontAlgn="b"/>
                      <a:r>
                        <a:rPr lang="en-US" sz="1400" u="none" strike="noStrike" dirty="0">
                          <a:effectLst/>
                        </a:rPr>
                        <a:t>0.33</a:t>
                      </a:r>
                      <a:endParaRPr lang="en-US" sz="1400" b="0" i="0" u="none" strike="noStrike" dirty="0">
                        <a:solidFill>
                          <a:srgbClr val="000000"/>
                        </a:solidFill>
                        <a:effectLst/>
                        <a:latin typeface="Calibri" panose="020F0502020204030204" pitchFamily="34" charset="0"/>
                      </a:endParaRPr>
                    </a:p>
                  </a:txBody>
                  <a:tcPr marL="7464" marR="7464" marT="7464" marB="0" anchor="b"/>
                </a:tc>
                <a:tc>
                  <a:txBody>
                    <a:bodyPr/>
                    <a:lstStyle/>
                    <a:p>
                      <a:pPr algn="ctr" fontAlgn="b"/>
                      <a:r>
                        <a:rPr lang="en-US" sz="1400" u="none" strike="noStrike" dirty="0">
                          <a:effectLst/>
                        </a:rPr>
                        <a:t>0.417</a:t>
                      </a:r>
                      <a:endParaRPr lang="en-US" sz="1400" b="0" i="0" u="none" strike="noStrike" dirty="0">
                        <a:solidFill>
                          <a:srgbClr val="000000"/>
                        </a:solidFill>
                        <a:effectLst/>
                        <a:latin typeface="Calibri" panose="020F0502020204030204" pitchFamily="34" charset="0"/>
                      </a:endParaRPr>
                    </a:p>
                  </a:txBody>
                  <a:tcPr marL="7464" marR="7464" marT="7464" marB="0" anchor="b"/>
                </a:tc>
                <a:tc>
                  <a:txBody>
                    <a:bodyPr/>
                    <a:lstStyle/>
                    <a:p>
                      <a:pPr algn="ctr" fontAlgn="b"/>
                      <a:r>
                        <a:rPr lang="en-US" sz="1400" u="none" strike="noStrike">
                          <a:effectLst/>
                        </a:rPr>
                        <a:t>0.5</a:t>
                      </a:r>
                      <a:endParaRPr lang="en-US" sz="1400" b="0" i="0" u="none" strike="noStrike">
                        <a:solidFill>
                          <a:srgbClr val="000000"/>
                        </a:solidFill>
                        <a:effectLst/>
                        <a:latin typeface="Calibri" panose="020F0502020204030204" pitchFamily="34" charset="0"/>
                      </a:endParaRPr>
                    </a:p>
                  </a:txBody>
                  <a:tcPr marL="7464" marR="7464" marT="7464"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7464" marR="7464" marT="7464" marB="0" anchor="b"/>
                </a:tc>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7464" marR="7464" marT="7464" marB="0" anchor="b"/>
                </a:tc>
                <a:tc>
                  <a:txBody>
                    <a:bodyPr/>
                    <a:lstStyle/>
                    <a:p>
                      <a:pPr algn="ct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7464" marR="7464" marT="7464" marB="0" anchor="b"/>
                </a:tc>
                <a:tc>
                  <a:txBody>
                    <a:bodyPr/>
                    <a:lstStyle/>
                    <a:p>
                      <a:pPr algn="ct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7464" marR="7464" marT="7464" marB="0" anchor="b"/>
                </a:tc>
                <a:tc>
                  <a:txBody>
                    <a:bodyPr/>
                    <a:lstStyle/>
                    <a:p>
                      <a:pPr algn="ctr" fontAlgn="b"/>
                      <a:r>
                        <a:rPr lang="en-US" sz="1400" u="none" strike="noStrike">
                          <a:effectLst/>
                        </a:rPr>
                        <a:t>6</a:t>
                      </a:r>
                      <a:endParaRPr lang="en-US" sz="1400" b="0" i="0" u="none" strike="noStrike">
                        <a:solidFill>
                          <a:srgbClr val="000000"/>
                        </a:solidFill>
                        <a:effectLst/>
                        <a:latin typeface="Calibri" panose="020F0502020204030204" pitchFamily="34" charset="0"/>
                      </a:endParaRPr>
                    </a:p>
                  </a:txBody>
                  <a:tcPr marL="7464" marR="7464" marT="7464" marB="0" anchor="b"/>
                </a:tc>
                <a:tc>
                  <a:txBody>
                    <a:bodyPr/>
                    <a:lstStyle/>
                    <a:p>
                      <a:pPr algn="ctr" fontAlgn="b"/>
                      <a:r>
                        <a:rPr lang="en-US" sz="1400" u="none" strike="noStrike">
                          <a:effectLst/>
                        </a:rPr>
                        <a:t>6.67</a:t>
                      </a:r>
                      <a:endParaRPr lang="en-US" sz="1400" b="0" i="0" u="none" strike="noStrike">
                        <a:solidFill>
                          <a:srgbClr val="000000"/>
                        </a:solidFill>
                        <a:effectLst/>
                        <a:latin typeface="Calibri" panose="020F0502020204030204" pitchFamily="34" charset="0"/>
                      </a:endParaRPr>
                    </a:p>
                  </a:txBody>
                  <a:tcPr marL="7464" marR="7464" marT="7464" marB="0" anchor="b"/>
                </a:tc>
                <a:extLst>
                  <a:ext uri="{0D108BD9-81ED-4DB2-BD59-A6C34878D82A}">
                    <a16:rowId xmlns:a16="http://schemas.microsoft.com/office/drawing/2014/main" val="2252273518"/>
                  </a:ext>
                </a:extLst>
              </a:tr>
              <a:tr h="246321">
                <a:tc>
                  <a:txBody>
                    <a:bodyPr/>
                    <a:lstStyle/>
                    <a:p>
                      <a:pPr algn="l" fontAlgn="ctr"/>
                      <a:r>
                        <a:rPr lang="en-US" sz="1400" u="none" strike="noStrike" dirty="0">
                          <a:effectLst/>
                        </a:rPr>
                        <a:t>1 ft iron (source against inside wall)</a:t>
                      </a:r>
                      <a:endParaRPr lang="en-US" sz="1400" b="1" i="0" u="none" strike="noStrike" dirty="0">
                        <a:solidFill>
                          <a:srgbClr val="1F497D"/>
                        </a:solidFill>
                        <a:effectLst/>
                        <a:latin typeface="Arial" panose="020B0604020202020204" pitchFamily="34" charset="0"/>
                      </a:endParaRPr>
                    </a:p>
                  </a:txBody>
                  <a:tcPr marL="7464" marR="7464" marT="7464" marB="0" anchor="ctr"/>
                </a:tc>
                <a:tc>
                  <a:txBody>
                    <a:bodyPr/>
                    <a:lstStyle/>
                    <a:p>
                      <a:pPr algn="ctr" fontAlgn="ctr"/>
                      <a:r>
                        <a:rPr lang="en-US" sz="1400" u="none" strike="noStrike">
                          <a:effectLst/>
                        </a:rPr>
                        <a:t>1.18</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0.66</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0.59</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0.52</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0.29</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0.13</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0.073</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0.046</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0.024</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dirty="0">
                          <a:effectLst/>
                        </a:rPr>
                        <a:t>0.02</a:t>
                      </a:r>
                      <a:endParaRPr lang="en-US" sz="1400" b="0" i="0" u="none" strike="noStrike" dirty="0">
                        <a:solidFill>
                          <a:srgbClr val="000000"/>
                        </a:solidFill>
                        <a:effectLst/>
                        <a:latin typeface="Calibri" panose="020F0502020204030204" pitchFamily="34" charset="0"/>
                      </a:endParaRPr>
                    </a:p>
                  </a:txBody>
                  <a:tcPr marL="7464" marR="7464" marT="7464" marB="0" anchor="ctr"/>
                </a:tc>
                <a:extLst>
                  <a:ext uri="{0D108BD9-81ED-4DB2-BD59-A6C34878D82A}">
                    <a16:rowId xmlns:a16="http://schemas.microsoft.com/office/drawing/2014/main" val="960190342"/>
                  </a:ext>
                </a:extLst>
              </a:tr>
              <a:tr h="186594">
                <a:tc>
                  <a:txBody>
                    <a:bodyPr/>
                    <a:lstStyle/>
                    <a:p>
                      <a:pPr algn="l" fontAlgn="ctr"/>
                      <a:r>
                        <a:rPr lang="en-US" sz="1400" u="none" strike="noStrike" dirty="0">
                          <a:effectLst/>
                        </a:rPr>
                        <a:t>1 ft iron (source 1ft from inside wall)</a:t>
                      </a:r>
                      <a:endParaRPr lang="en-US" sz="1400" b="1" i="0" u="none" strike="noStrike" dirty="0">
                        <a:solidFill>
                          <a:srgbClr val="1F497D"/>
                        </a:solidFill>
                        <a:effectLst/>
                        <a:latin typeface="Arial" panose="020B0604020202020204" pitchFamily="34" charset="0"/>
                      </a:endParaRPr>
                    </a:p>
                  </a:txBody>
                  <a:tcPr marL="7464" marR="7464" marT="7464" marB="0" anchor="ctr"/>
                </a:tc>
                <a:tc>
                  <a:txBody>
                    <a:bodyPr/>
                    <a:lstStyle/>
                    <a:p>
                      <a:pPr algn="ctr" fontAlgn="ctr"/>
                      <a:r>
                        <a:rPr lang="en-US" sz="1400" u="none" strike="noStrike" dirty="0">
                          <a:effectLst/>
                        </a:rPr>
                        <a:t>0.43</a:t>
                      </a:r>
                      <a:endParaRPr lang="en-US" sz="1400" b="0" i="0" u="none" strike="noStrike" dirty="0">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0.32</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0.29</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dirty="0">
                          <a:effectLst/>
                        </a:rPr>
                        <a:t>0.27</a:t>
                      </a:r>
                      <a:endParaRPr lang="en-US" sz="1400" b="0" i="0" u="none" strike="noStrike" dirty="0">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0.19</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0.11</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0.068</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0.047</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0.027</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0.023</a:t>
                      </a:r>
                      <a:endParaRPr lang="en-US" sz="1400" b="0" i="0" u="none" strike="noStrike">
                        <a:solidFill>
                          <a:srgbClr val="000000"/>
                        </a:solidFill>
                        <a:effectLst/>
                        <a:latin typeface="Calibri" panose="020F0502020204030204" pitchFamily="34" charset="0"/>
                      </a:endParaRPr>
                    </a:p>
                  </a:txBody>
                  <a:tcPr marL="7464" marR="7464" marT="7464" marB="0" anchor="ctr"/>
                </a:tc>
                <a:extLst>
                  <a:ext uri="{0D108BD9-81ED-4DB2-BD59-A6C34878D82A}">
                    <a16:rowId xmlns:a16="http://schemas.microsoft.com/office/drawing/2014/main" val="1280044002"/>
                  </a:ext>
                </a:extLst>
              </a:tr>
              <a:tr h="186594">
                <a:tc>
                  <a:txBody>
                    <a:bodyPr/>
                    <a:lstStyle/>
                    <a:p>
                      <a:pPr algn="l" fontAlgn="ctr"/>
                      <a:r>
                        <a:rPr lang="en-US" sz="1400" u="none" strike="noStrike" dirty="0">
                          <a:effectLst/>
                        </a:rPr>
                        <a:t>2 ft concrete (source 1 ft from inside wall)</a:t>
                      </a:r>
                      <a:endParaRPr lang="en-US" sz="1400" b="1" i="0" u="none" strike="noStrike" dirty="0">
                        <a:solidFill>
                          <a:srgbClr val="1F497D"/>
                        </a:solidFill>
                        <a:effectLst/>
                        <a:latin typeface="Arial" panose="020B0604020202020204" pitchFamily="34" charset="0"/>
                      </a:endParaRPr>
                    </a:p>
                  </a:txBody>
                  <a:tcPr marL="7464" marR="7464" marT="7464" marB="0" anchor="ctr"/>
                </a:tc>
                <a:tc>
                  <a:txBody>
                    <a:bodyPr/>
                    <a:lstStyle/>
                    <a:p>
                      <a:pPr algn="ctr" fontAlgn="ctr"/>
                      <a:r>
                        <a:rPr lang="en-US" sz="1400" u="none" strike="noStrike">
                          <a:effectLst/>
                        </a:rPr>
                        <a:t>10.6</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8.6</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8.2</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7.8</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6</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3.8</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2.7</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1.9</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1.2</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7464" marR="7464" marT="7464" marB="0" anchor="ctr"/>
                </a:tc>
                <a:extLst>
                  <a:ext uri="{0D108BD9-81ED-4DB2-BD59-A6C34878D82A}">
                    <a16:rowId xmlns:a16="http://schemas.microsoft.com/office/drawing/2014/main" val="2769880045"/>
                  </a:ext>
                </a:extLst>
              </a:tr>
              <a:tr h="186594">
                <a:tc>
                  <a:txBody>
                    <a:bodyPr/>
                    <a:lstStyle/>
                    <a:p>
                      <a:pPr algn="l" fontAlgn="ctr"/>
                      <a:r>
                        <a:rPr lang="en-US" sz="1400" u="none" strike="noStrike">
                          <a:effectLst/>
                        </a:rPr>
                        <a:t>2 ft concrete (source against inside wall)</a:t>
                      </a:r>
                      <a:endParaRPr lang="en-US" sz="1400" b="1" i="0" u="none" strike="noStrike">
                        <a:solidFill>
                          <a:srgbClr val="1F497D"/>
                        </a:solidFill>
                        <a:effectLst/>
                        <a:latin typeface="Arial" panose="020B0604020202020204" pitchFamily="34" charset="0"/>
                      </a:endParaRPr>
                    </a:p>
                  </a:txBody>
                  <a:tcPr marL="7464" marR="7464" marT="7464" marB="0" anchor="ctr"/>
                </a:tc>
                <a:tc>
                  <a:txBody>
                    <a:bodyPr/>
                    <a:lstStyle/>
                    <a:p>
                      <a:pPr algn="ctr" fontAlgn="ctr"/>
                      <a:r>
                        <a:rPr lang="en-US" sz="1400" u="none" strike="noStrike">
                          <a:effectLst/>
                        </a:rPr>
                        <a:t>20.1</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14.7</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13.7</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12.8</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8.9</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3.2</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2.2</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1.2</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1.1</a:t>
                      </a:r>
                      <a:endParaRPr lang="en-US" sz="1400" b="0" i="0" u="none" strike="noStrike">
                        <a:solidFill>
                          <a:srgbClr val="000000"/>
                        </a:solidFill>
                        <a:effectLst/>
                        <a:latin typeface="Calibri" panose="020F0502020204030204" pitchFamily="34" charset="0"/>
                      </a:endParaRPr>
                    </a:p>
                  </a:txBody>
                  <a:tcPr marL="7464" marR="7464" marT="7464" marB="0" anchor="ctr"/>
                </a:tc>
                <a:extLst>
                  <a:ext uri="{0D108BD9-81ED-4DB2-BD59-A6C34878D82A}">
                    <a16:rowId xmlns:a16="http://schemas.microsoft.com/office/drawing/2014/main" val="1563949328"/>
                  </a:ext>
                </a:extLst>
              </a:tr>
              <a:tr h="186594">
                <a:tc>
                  <a:txBody>
                    <a:bodyPr/>
                    <a:lstStyle/>
                    <a:p>
                      <a:pPr algn="l" fontAlgn="ctr"/>
                      <a:r>
                        <a:rPr lang="en-US" sz="1400" u="none" strike="noStrike" dirty="0">
                          <a:effectLst/>
                        </a:rPr>
                        <a:t>3 ft concrete (source against inside wall)</a:t>
                      </a:r>
                      <a:endParaRPr lang="en-US" sz="1400" b="1" i="0" u="none" strike="noStrike" dirty="0">
                        <a:solidFill>
                          <a:srgbClr val="1F497D"/>
                        </a:solidFill>
                        <a:effectLst/>
                        <a:latin typeface="Arial" panose="020B0604020202020204" pitchFamily="34" charset="0"/>
                      </a:endParaRPr>
                    </a:p>
                  </a:txBody>
                  <a:tcPr marL="7464" marR="7464" marT="7464" marB="0" anchor="ctr"/>
                </a:tc>
                <a:tc>
                  <a:txBody>
                    <a:bodyPr/>
                    <a:lstStyle/>
                    <a:p>
                      <a:pPr algn="ctr" fontAlgn="ctr"/>
                      <a:r>
                        <a:rPr lang="en-US" sz="1400" u="none" strike="noStrike" dirty="0">
                          <a:effectLst/>
                        </a:rPr>
                        <a:t>0.26</a:t>
                      </a:r>
                      <a:endParaRPr lang="en-US" sz="1400" b="0" i="0" u="none" strike="noStrike" dirty="0">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dirty="0">
                          <a:effectLst/>
                        </a:rPr>
                        <a:t>0.2</a:t>
                      </a:r>
                      <a:endParaRPr lang="en-US" sz="1400" b="0" i="0" u="none" strike="noStrike" dirty="0">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dirty="0">
                          <a:effectLst/>
                        </a:rPr>
                        <a:t>0.19</a:t>
                      </a:r>
                      <a:endParaRPr lang="en-US" sz="1400" b="0" i="0" u="none" strike="noStrike" dirty="0">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dirty="0">
                          <a:effectLst/>
                        </a:rPr>
                        <a:t>0.187</a:t>
                      </a:r>
                      <a:endParaRPr lang="en-US" sz="1400" b="0" i="0" u="none" strike="noStrike" dirty="0">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dirty="0">
                          <a:effectLst/>
                        </a:rPr>
                        <a:t>0.14</a:t>
                      </a:r>
                      <a:endParaRPr lang="en-US" sz="1400" b="0" i="0" u="none" strike="noStrike" dirty="0">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dirty="0">
                          <a:effectLst/>
                        </a:rPr>
                        <a:t>0.09</a:t>
                      </a:r>
                      <a:endParaRPr lang="en-US" sz="1400" b="0" i="0" u="none" strike="noStrike" dirty="0">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dirty="0">
                          <a:effectLst/>
                        </a:rPr>
                        <a:t>0.06</a:t>
                      </a:r>
                      <a:endParaRPr lang="en-US" sz="1400" b="0" i="0" u="none" strike="noStrike" dirty="0">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dirty="0">
                          <a:effectLst/>
                        </a:rPr>
                        <a:t>0.05</a:t>
                      </a:r>
                      <a:endParaRPr lang="en-US" sz="1400" b="0" i="0" u="none" strike="noStrike" dirty="0">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dirty="0">
                          <a:effectLst/>
                        </a:rPr>
                        <a:t>0.03</a:t>
                      </a:r>
                      <a:endParaRPr lang="en-US" sz="1400" b="0" i="0" u="none" strike="noStrike" dirty="0">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dirty="0">
                          <a:effectLst/>
                        </a:rPr>
                        <a:t>0.02</a:t>
                      </a:r>
                      <a:endParaRPr lang="en-US" sz="1400" b="0" i="0" u="none" strike="noStrike" dirty="0">
                        <a:solidFill>
                          <a:srgbClr val="000000"/>
                        </a:solidFill>
                        <a:effectLst/>
                        <a:latin typeface="Calibri" panose="020F0502020204030204" pitchFamily="34" charset="0"/>
                      </a:endParaRPr>
                    </a:p>
                  </a:txBody>
                  <a:tcPr marL="7464" marR="7464" marT="7464" marB="0" anchor="ctr"/>
                </a:tc>
                <a:extLst>
                  <a:ext uri="{0D108BD9-81ED-4DB2-BD59-A6C34878D82A}">
                    <a16:rowId xmlns:a16="http://schemas.microsoft.com/office/drawing/2014/main" val="1064866776"/>
                  </a:ext>
                </a:extLst>
              </a:tr>
            </a:tbl>
          </a:graphicData>
        </a:graphic>
      </p:graphicFrame>
    </p:spTree>
    <p:extLst>
      <p:ext uri="{BB962C8B-B14F-4D97-AF65-F5344CB8AC3E}">
        <p14:creationId xmlns:p14="http://schemas.microsoft.com/office/powerpoint/2010/main" val="229875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A072386-D63D-48AC-91DA-AC445A1FE063}"/>
              </a:ext>
            </a:extLst>
          </p:cNvPr>
          <p:cNvPicPr>
            <a:picLocks noChangeAspect="1"/>
          </p:cNvPicPr>
          <p:nvPr/>
        </p:nvPicPr>
        <p:blipFill>
          <a:blip r:embed="rId2"/>
          <a:stretch>
            <a:fillRect/>
          </a:stretch>
        </p:blipFill>
        <p:spPr>
          <a:xfrm>
            <a:off x="6454251" y="3704422"/>
            <a:ext cx="2655168" cy="2449842"/>
          </a:xfrm>
          <a:prstGeom prst="rect">
            <a:avLst/>
          </a:prstGeom>
        </p:spPr>
      </p:pic>
      <p:sp>
        <p:nvSpPr>
          <p:cNvPr id="3" name="Title 2">
            <a:extLst>
              <a:ext uri="{FF2B5EF4-FFF2-40B4-BE49-F238E27FC236}">
                <a16:creationId xmlns:a16="http://schemas.microsoft.com/office/drawing/2014/main" id="{55A73168-682B-45E6-AFAE-2463826613A0}"/>
              </a:ext>
            </a:extLst>
          </p:cNvPr>
          <p:cNvSpPr>
            <a:spLocks noGrp="1"/>
          </p:cNvSpPr>
          <p:nvPr>
            <p:ph type="title"/>
          </p:nvPr>
        </p:nvSpPr>
        <p:spPr/>
        <p:txBody>
          <a:bodyPr/>
          <a:lstStyle/>
          <a:p>
            <a:r>
              <a:rPr lang="en-US" dirty="0"/>
              <a:t>Fume Hood and Hot Lab Scope</a:t>
            </a:r>
          </a:p>
        </p:txBody>
      </p:sp>
      <p:sp>
        <p:nvSpPr>
          <p:cNvPr id="4" name="Date Placeholder 3">
            <a:extLst>
              <a:ext uri="{FF2B5EF4-FFF2-40B4-BE49-F238E27FC236}">
                <a16:creationId xmlns:a16="http://schemas.microsoft.com/office/drawing/2014/main" id="{7A7EE86B-BAA5-46C5-8D2F-68AF483BC736}"/>
              </a:ext>
            </a:extLst>
          </p:cNvPr>
          <p:cNvSpPr>
            <a:spLocks noGrp="1"/>
          </p:cNvSpPr>
          <p:nvPr>
            <p:ph type="dt" sz="half" idx="2"/>
          </p:nvPr>
        </p:nvSpPr>
        <p:spPr/>
        <p:txBody>
          <a:bodyPr/>
          <a:lstStyle/>
          <a:p>
            <a:pPr>
              <a:defRPr/>
            </a:pPr>
            <a:fld id="{8F2EA2CD-3192-42CA-9E73-5B576F599505}" type="datetime1">
              <a:rPr lang="en-US" smtClean="0"/>
              <a:t>3/31/2021</a:t>
            </a:fld>
            <a:endParaRPr lang="en-US" dirty="0"/>
          </a:p>
        </p:txBody>
      </p:sp>
      <p:sp>
        <p:nvSpPr>
          <p:cNvPr id="5" name="Footer Placeholder 4">
            <a:extLst>
              <a:ext uri="{FF2B5EF4-FFF2-40B4-BE49-F238E27FC236}">
                <a16:creationId xmlns:a16="http://schemas.microsoft.com/office/drawing/2014/main" id="{3A67341B-BBB7-4CEA-8677-A089109CDDEF}"/>
              </a:ext>
            </a:extLst>
          </p:cNvPr>
          <p:cNvSpPr>
            <a:spLocks noGrp="1"/>
          </p:cNvSpPr>
          <p:nvPr>
            <p:ph type="ftr" sz="quarter" idx="3"/>
          </p:nvPr>
        </p:nvSpPr>
        <p:spPr/>
        <p:txBody>
          <a:bodyPr/>
          <a:lstStyle/>
          <a:p>
            <a:pPr>
              <a:defRPr/>
            </a:pPr>
            <a:r>
              <a:rPr lang="en-US"/>
              <a:t>F. Pellemoine | TSIB HPT Lab - Scope and Requirement</a:t>
            </a:r>
            <a:endParaRPr lang="en-US" b="1" dirty="0"/>
          </a:p>
        </p:txBody>
      </p:sp>
      <p:sp>
        <p:nvSpPr>
          <p:cNvPr id="6" name="Slide Number Placeholder 5">
            <a:extLst>
              <a:ext uri="{FF2B5EF4-FFF2-40B4-BE49-F238E27FC236}">
                <a16:creationId xmlns:a16="http://schemas.microsoft.com/office/drawing/2014/main" id="{9AD2700C-3F6B-4A14-BC0A-F901A76207FA}"/>
              </a:ext>
            </a:extLst>
          </p:cNvPr>
          <p:cNvSpPr>
            <a:spLocks noGrp="1"/>
          </p:cNvSpPr>
          <p:nvPr>
            <p:ph type="sldNum" sz="quarter" idx="4"/>
          </p:nvPr>
        </p:nvSpPr>
        <p:spPr/>
        <p:txBody>
          <a:bodyPr/>
          <a:lstStyle/>
          <a:p>
            <a:pPr>
              <a:defRPr/>
            </a:pPr>
            <a:fld id="{148C009B-CB69-E04A-B9B3-34B26D69E9CF}" type="slidenum">
              <a:rPr lang="en-US" smtClean="0"/>
              <a:pPr>
                <a:defRPr/>
              </a:pPr>
              <a:t>23</a:t>
            </a:fld>
            <a:endParaRPr lang="en-US" dirty="0"/>
          </a:p>
        </p:txBody>
      </p:sp>
      <p:sp>
        <p:nvSpPr>
          <p:cNvPr id="8" name="Rectangle: Rounded Corners 7">
            <a:extLst>
              <a:ext uri="{FF2B5EF4-FFF2-40B4-BE49-F238E27FC236}">
                <a16:creationId xmlns:a16="http://schemas.microsoft.com/office/drawing/2014/main" id="{A0C57156-0414-4E7E-9DE3-888AE89B1842}"/>
              </a:ext>
            </a:extLst>
          </p:cNvPr>
          <p:cNvSpPr/>
          <p:nvPr/>
        </p:nvSpPr>
        <p:spPr>
          <a:xfrm>
            <a:off x="6142182" y="6418962"/>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1</a:t>
            </a:r>
          </a:p>
        </p:txBody>
      </p:sp>
      <p:sp>
        <p:nvSpPr>
          <p:cNvPr id="10" name="Oval 9">
            <a:extLst>
              <a:ext uri="{FF2B5EF4-FFF2-40B4-BE49-F238E27FC236}">
                <a16:creationId xmlns:a16="http://schemas.microsoft.com/office/drawing/2014/main" id="{728545A7-02B2-4E05-8C39-47273EE28D22}"/>
              </a:ext>
            </a:extLst>
          </p:cNvPr>
          <p:cNvSpPr/>
          <p:nvPr/>
        </p:nvSpPr>
        <p:spPr>
          <a:xfrm>
            <a:off x="6854012" y="4535713"/>
            <a:ext cx="274320" cy="274320"/>
          </a:xfrm>
          <a:prstGeom prst="ellipse">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noAutofit/>
          </a:bodyPr>
          <a:lstStyle/>
          <a:p>
            <a:pPr algn="ctr"/>
            <a:r>
              <a:rPr lang="en-US" sz="1400" b="1" dirty="0">
                <a:solidFill>
                  <a:srgbClr val="00B050"/>
                </a:solidFill>
              </a:rPr>
              <a:t>6</a:t>
            </a:r>
          </a:p>
        </p:txBody>
      </p:sp>
      <p:sp>
        <p:nvSpPr>
          <p:cNvPr id="11" name="Oval 10">
            <a:extLst>
              <a:ext uri="{FF2B5EF4-FFF2-40B4-BE49-F238E27FC236}">
                <a16:creationId xmlns:a16="http://schemas.microsoft.com/office/drawing/2014/main" id="{16F30EF7-3DDE-4027-862C-BE771B77F2BC}"/>
              </a:ext>
            </a:extLst>
          </p:cNvPr>
          <p:cNvSpPr/>
          <p:nvPr/>
        </p:nvSpPr>
        <p:spPr>
          <a:xfrm>
            <a:off x="7078109" y="5367004"/>
            <a:ext cx="274320" cy="274320"/>
          </a:xfrm>
          <a:prstGeom prst="ellipse">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noAutofit/>
          </a:bodyPr>
          <a:lstStyle/>
          <a:p>
            <a:pPr algn="ctr"/>
            <a:r>
              <a:rPr lang="en-US" sz="1400" b="1" dirty="0">
                <a:solidFill>
                  <a:srgbClr val="00B050"/>
                </a:solidFill>
              </a:rPr>
              <a:t>7</a:t>
            </a:r>
          </a:p>
        </p:txBody>
      </p:sp>
      <p:sp>
        <p:nvSpPr>
          <p:cNvPr id="2" name="Content Placeholder 1">
            <a:extLst>
              <a:ext uri="{FF2B5EF4-FFF2-40B4-BE49-F238E27FC236}">
                <a16:creationId xmlns:a16="http://schemas.microsoft.com/office/drawing/2014/main" id="{DC534166-30F7-47C7-ACAB-3AE358E3411D}"/>
              </a:ext>
            </a:extLst>
          </p:cNvPr>
          <p:cNvSpPr>
            <a:spLocks noGrp="1"/>
          </p:cNvSpPr>
          <p:nvPr>
            <p:ph idx="1"/>
          </p:nvPr>
        </p:nvSpPr>
        <p:spPr>
          <a:xfrm>
            <a:off x="228600" y="764880"/>
            <a:ext cx="8672513" cy="5266033"/>
          </a:xfrm>
        </p:spPr>
        <p:txBody>
          <a:bodyPr/>
          <a:lstStyle/>
          <a:p>
            <a:r>
              <a:rPr lang="en-US" dirty="0"/>
              <a:t>Fume hood (6) adjacent to the Testing Hot Cell and Hot Lab (7) will be able to accept low-activated material via a passthrough </a:t>
            </a:r>
          </a:p>
          <a:p>
            <a:r>
              <a:rPr lang="en-US" dirty="0"/>
              <a:t>Different thermal/mechanical tests will be handled in the fume hood or the hot lab</a:t>
            </a:r>
          </a:p>
          <a:p>
            <a:pPr lvl="1"/>
            <a:r>
              <a:rPr lang="en-US" dirty="0"/>
              <a:t>Specific dose rate and activity limits for samples in the fume hood and the hot lab is being determined by the Radiation Physics Operations department, taking into consideration the types of tests being performed and how </a:t>
            </a:r>
            <a:br>
              <a:rPr lang="en-US" dirty="0"/>
            </a:br>
            <a:r>
              <a:rPr lang="en-US" dirty="0"/>
              <a:t>personnel will be handling the material </a:t>
            </a:r>
            <a:br>
              <a:rPr lang="en-US" dirty="0"/>
            </a:br>
            <a:r>
              <a:rPr lang="en-US" dirty="0"/>
              <a:t>(I.e., by hands or use of tools), and how long </a:t>
            </a:r>
            <a:br>
              <a:rPr lang="en-US" dirty="0"/>
            </a:br>
            <a:r>
              <a:rPr lang="en-US" dirty="0"/>
              <a:t>samples may be handled by hand </a:t>
            </a:r>
          </a:p>
          <a:p>
            <a:r>
              <a:rPr lang="en-US" dirty="0"/>
              <a:t>The fume hood will serve as a point of </a:t>
            </a:r>
            <a:br>
              <a:rPr lang="en-US" dirty="0"/>
            </a:br>
            <a:r>
              <a:rPr lang="en-US" dirty="0"/>
              <a:t>control for samples transferring out of the </a:t>
            </a:r>
            <a:br>
              <a:rPr lang="en-US" dirty="0"/>
            </a:br>
            <a:r>
              <a:rPr lang="en-US" dirty="0"/>
              <a:t>Hot Cell Suite</a:t>
            </a:r>
          </a:p>
          <a:p>
            <a:endParaRPr lang="en-US" dirty="0"/>
          </a:p>
        </p:txBody>
      </p:sp>
    </p:spTree>
    <p:extLst>
      <p:ext uri="{BB962C8B-B14F-4D97-AF65-F5344CB8AC3E}">
        <p14:creationId xmlns:p14="http://schemas.microsoft.com/office/powerpoint/2010/main" val="64525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E2642A-E5D7-4ACC-B070-0768560A0DB3}"/>
              </a:ext>
            </a:extLst>
          </p:cNvPr>
          <p:cNvSpPr>
            <a:spLocks noGrp="1"/>
          </p:cNvSpPr>
          <p:nvPr>
            <p:ph idx="1"/>
          </p:nvPr>
        </p:nvSpPr>
        <p:spPr/>
        <p:txBody>
          <a:bodyPr>
            <a:normAutofit/>
          </a:bodyPr>
          <a:lstStyle/>
          <a:p>
            <a:pPr lvl="0"/>
            <a:r>
              <a:rPr lang="en-US" dirty="0"/>
              <a:t>The fume hood needs </a:t>
            </a:r>
          </a:p>
          <a:p>
            <a:pPr lvl="1"/>
            <a:r>
              <a:rPr lang="en-US" dirty="0"/>
              <a:t>To be adjacent to the testing hot cell with a direct access via the passthrough</a:t>
            </a:r>
          </a:p>
          <a:p>
            <a:pPr lvl="1"/>
            <a:r>
              <a:rPr lang="en-US" dirty="0"/>
              <a:t>To be large enough to accept the few large testing equipment such as dilatometer or compact tensile test machine</a:t>
            </a:r>
          </a:p>
          <a:p>
            <a:pPr lvl="1"/>
            <a:r>
              <a:rPr lang="en-US" dirty="0"/>
              <a:t>An independent ventilation to assure a negative pressure compared to the Hot Lab and maintain the required face air velocity as per ANSI/AIHA/ASSE Z9.5 and ANSI/ASHRAE 110 – Laboratory Ventilation Package (or applicable standard)</a:t>
            </a:r>
          </a:p>
          <a:p>
            <a:pPr lvl="2"/>
            <a:r>
              <a:rPr lang="en-US" sz="2200" dirty="0"/>
              <a:t>A bag-in/bag-out system for fume hood will be determined</a:t>
            </a:r>
          </a:p>
          <a:p>
            <a:pPr lvl="1"/>
            <a:r>
              <a:rPr lang="en-US" dirty="0"/>
              <a:t>Electrical requirements (125V/20A, 280V/20A 1 phase) inside the fume hood for equipment</a:t>
            </a:r>
          </a:p>
          <a:p>
            <a:endParaRPr lang="en-US" dirty="0"/>
          </a:p>
        </p:txBody>
      </p:sp>
      <p:sp>
        <p:nvSpPr>
          <p:cNvPr id="3" name="Title 2">
            <a:extLst>
              <a:ext uri="{FF2B5EF4-FFF2-40B4-BE49-F238E27FC236}">
                <a16:creationId xmlns:a16="http://schemas.microsoft.com/office/drawing/2014/main" id="{BDBB0EB8-640C-4C76-AFD5-7CA23AB8A506}"/>
              </a:ext>
            </a:extLst>
          </p:cNvPr>
          <p:cNvSpPr>
            <a:spLocks noGrp="1"/>
          </p:cNvSpPr>
          <p:nvPr>
            <p:ph type="title"/>
          </p:nvPr>
        </p:nvSpPr>
        <p:spPr/>
        <p:txBody>
          <a:bodyPr/>
          <a:lstStyle/>
          <a:p>
            <a:r>
              <a:rPr lang="en-US" dirty="0"/>
              <a:t>Fume Hood Requirements</a:t>
            </a:r>
          </a:p>
        </p:txBody>
      </p:sp>
      <p:sp>
        <p:nvSpPr>
          <p:cNvPr id="4" name="Date Placeholder 3">
            <a:extLst>
              <a:ext uri="{FF2B5EF4-FFF2-40B4-BE49-F238E27FC236}">
                <a16:creationId xmlns:a16="http://schemas.microsoft.com/office/drawing/2014/main" id="{6F465F34-8424-47CF-9FA7-7472F4FFBBE5}"/>
              </a:ext>
            </a:extLst>
          </p:cNvPr>
          <p:cNvSpPr>
            <a:spLocks noGrp="1"/>
          </p:cNvSpPr>
          <p:nvPr>
            <p:ph type="dt" sz="half" idx="2"/>
          </p:nvPr>
        </p:nvSpPr>
        <p:spPr/>
        <p:txBody>
          <a:bodyPr/>
          <a:lstStyle/>
          <a:p>
            <a:pPr>
              <a:defRPr/>
            </a:pPr>
            <a:fld id="{C143DAE3-C727-4CF3-B2A4-C78299824EBC}" type="datetime1">
              <a:rPr lang="en-US" smtClean="0"/>
              <a:t>3/31/2021</a:t>
            </a:fld>
            <a:endParaRPr lang="en-US" dirty="0"/>
          </a:p>
        </p:txBody>
      </p:sp>
      <p:sp>
        <p:nvSpPr>
          <p:cNvPr id="5" name="Footer Placeholder 4">
            <a:extLst>
              <a:ext uri="{FF2B5EF4-FFF2-40B4-BE49-F238E27FC236}">
                <a16:creationId xmlns:a16="http://schemas.microsoft.com/office/drawing/2014/main" id="{127A6EAD-35DF-4BAD-959E-012CC2F768A0}"/>
              </a:ext>
            </a:extLst>
          </p:cNvPr>
          <p:cNvSpPr>
            <a:spLocks noGrp="1"/>
          </p:cNvSpPr>
          <p:nvPr>
            <p:ph type="ftr" sz="quarter" idx="3"/>
          </p:nvPr>
        </p:nvSpPr>
        <p:spPr/>
        <p:txBody>
          <a:bodyPr/>
          <a:lstStyle/>
          <a:p>
            <a:pPr>
              <a:defRPr/>
            </a:pPr>
            <a:r>
              <a:rPr lang="en-US"/>
              <a:t>F. Pellemoine | TSIB HPT Lab - Scope and Requirement</a:t>
            </a:r>
            <a:endParaRPr lang="en-US" b="1" dirty="0"/>
          </a:p>
        </p:txBody>
      </p:sp>
      <p:sp>
        <p:nvSpPr>
          <p:cNvPr id="6" name="Slide Number Placeholder 5">
            <a:extLst>
              <a:ext uri="{FF2B5EF4-FFF2-40B4-BE49-F238E27FC236}">
                <a16:creationId xmlns:a16="http://schemas.microsoft.com/office/drawing/2014/main" id="{CC0D98F8-6A26-44A7-BB54-007216138350}"/>
              </a:ext>
            </a:extLst>
          </p:cNvPr>
          <p:cNvSpPr>
            <a:spLocks noGrp="1"/>
          </p:cNvSpPr>
          <p:nvPr>
            <p:ph type="sldNum" sz="quarter" idx="4"/>
          </p:nvPr>
        </p:nvSpPr>
        <p:spPr/>
        <p:txBody>
          <a:bodyPr/>
          <a:lstStyle/>
          <a:p>
            <a:pPr>
              <a:defRPr/>
            </a:pPr>
            <a:fld id="{148C009B-CB69-E04A-B9B3-34B26D69E9CF}" type="slidenum">
              <a:rPr lang="en-US" smtClean="0"/>
              <a:pPr>
                <a:defRPr/>
              </a:pPr>
              <a:t>24</a:t>
            </a:fld>
            <a:endParaRPr lang="en-US" dirty="0"/>
          </a:p>
        </p:txBody>
      </p:sp>
      <p:sp>
        <p:nvSpPr>
          <p:cNvPr id="7" name="Rectangle: Rounded Corners 6">
            <a:extLst>
              <a:ext uri="{FF2B5EF4-FFF2-40B4-BE49-F238E27FC236}">
                <a16:creationId xmlns:a16="http://schemas.microsoft.com/office/drawing/2014/main" id="{146EF190-1E1C-416A-BAF0-754F1AAD0545}"/>
              </a:ext>
            </a:extLst>
          </p:cNvPr>
          <p:cNvSpPr/>
          <p:nvPr/>
        </p:nvSpPr>
        <p:spPr>
          <a:xfrm>
            <a:off x="6142182" y="6418962"/>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1</a:t>
            </a:r>
          </a:p>
        </p:txBody>
      </p:sp>
    </p:spTree>
    <p:extLst>
      <p:ext uri="{BB962C8B-B14F-4D97-AF65-F5344CB8AC3E}">
        <p14:creationId xmlns:p14="http://schemas.microsoft.com/office/powerpoint/2010/main" val="2067648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A935E9-D9D1-4C32-A504-75FC17C7298A}"/>
              </a:ext>
            </a:extLst>
          </p:cNvPr>
          <p:cNvSpPr>
            <a:spLocks noGrp="1"/>
          </p:cNvSpPr>
          <p:nvPr>
            <p:ph idx="1"/>
          </p:nvPr>
        </p:nvSpPr>
        <p:spPr>
          <a:xfrm>
            <a:off x="228600" y="858644"/>
            <a:ext cx="8672513" cy="5419493"/>
          </a:xfrm>
        </p:spPr>
        <p:txBody>
          <a:bodyPr>
            <a:normAutofit fontScale="70000" lnSpcReduction="20000"/>
          </a:bodyPr>
          <a:lstStyle/>
          <a:p>
            <a:r>
              <a:rPr lang="en-US" dirty="0"/>
              <a:t>Proper ventilation to ensure a negative pressure inside the hot lab compared to the vestibule and the rest of the TSIB building </a:t>
            </a:r>
          </a:p>
          <a:p>
            <a:r>
              <a:rPr lang="en-US" dirty="0"/>
              <a:t>Access doors for material and for personnel need </a:t>
            </a:r>
          </a:p>
          <a:p>
            <a:pPr lvl="1"/>
            <a:r>
              <a:rPr lang="en-US" dirty="0"/>
              <a:t>To be sealed (material door (2) and door between Hot Lab (7) and vestibule (8))</a:t>
            </a:r>
          </a:p>
          <a:p>
            <a:pPr lvl="1"/>
            <a:r>
              <a:rPr lang="en-US" dirty="0"/>
              <a:t>Material access door to the hot lab is controlled by Radiation Physics Operations Department and will only be opened when a container is received into the hot lab (7).</a:t>
            </a:r>
          </a:p>
          <a:p>
            <a:pPr lvl="1"/>
            <a:r>
              <a:rPr lang="en-US" dirty="0"/>
              <a:t>Access doors for personnel through the vestibule will be limited with a control system.</a:t>
            </a:r>
          </a:p>
          <a:p>
            <a:r>
              <a:rPr lang="en-US" dirty="0"/>
              <a:t>Electrical requirements (125V/20A, 280V/20A 1 phase, 480V/60A 3 phases)</a:t>
            </a:r>
          </a:p>
          <a:p>
            <a:pPr lvl="0"/>
            <a:r>
              <a:rPr lang="en-US" dirty="0"/>
              <a:t>Compressed air (2 lines)</a:t>
            </a:r>
          </a:p>
          <a:p>
            <a:r>
              <a:rPr lang="en-US" dirty="0"/>
              <a:t>Space for </a:t>
            </a:r>
          </a:p>
          <a:p>
            <a:pPr lvl="1"/>
            <a:r>
              <a:rPr lang="en-US" dirty="0"/>
              <a:t>Few testing and inspection equipment</a:t>
            </a:r>
          </a:p>
          <a:p>
            <a:pPr lvl="1"/>
            <a:r>
              <a:rPr lang="en-US" dirty="0"/>
              <a:t>Test bench with outlet panels</a:t>
            </a:r>
          </a:p>
          <a:p>
            <a:pPr lvl="1"/>
            <a:r>
              <a:rPr lang="en-US" dirty="0"/>
              <a:t>Fireproof cabinet for flammable chemicals (~20-30 gallons)</a:t>
            </a:r>
          </a:p>
          <a:p>
            <a:pPr lvl="1"/>
            <a:r>
              <a:rPr lang="en-US" dirty="0"/>
              <a:t>Storage cabinet for other chemicals/hazardous products</a:t>
            </a:r>
          </a:p>
          <a:p>
            <a:pPr lvl="1"/>
            <a:r>
              <a:rPr lang="en-US" dirty="0"/>
              <a:t>Shielded storage to store the low activated material accepted for test in the hot lab and the fume hood</a:t>
            </a:r>
          </a:p>
          <a:p>
            <a:pPr lvl="1"/>
            <a:r>
              <a:rPr lang="en-US" dirty="0"/>
              <a:t>Storage cabinets for tools and small equipment</a:t>
            </a:r>
          </a:p>
          <a:p>
            <a:pPr lvl="1"/>
            <a:r>
              <a:rPr lang="en-US" dirty="0"/>
              <a:t>Workstations/desks with computer</a:t>
            </a:r>
          </a:p>
          <a:p>
            <a:pPr lvl="0"/>
            <a:r>
              <a:rPr lang="en-US" dirty="0"/>
              <a:t>An independent floor drain system separated from the general TSIB building drain and sump system as determined necessary by Fermilab Radiation Safety group. </a:t>
            </a:r>
          </a:p>
          <a:p>
            <a:pPr lvl="0"/>
            <a:r>
              <a:rPr lang="en-US" dirty="0"/>
              <a:t>Fire protection system to be determined by Fermilab ES&amp;H/FESS life safety</a:t>
            </a:r>
          </a:p>
          <a:p>
            <a:pPr lvl="0"/>
            <a:r>
              <a:rPr lang="en-US" dirty="0"/>
              <a:t>Chemical protection plan to be evaluated by Fermilab ES&amp;H team</a:t>
            </a:r>
          </a:p>
          <a:p>
            <a:pPr lvl="0"/>
            <a:endParaRPr lang="en-US" dirty="0"/>
          </a:p>
        </p:txBody>
      </p:sp>
      <p:sp>
        <p:nvSpPr>
          <p:cNvPr id="3" name="Title 2">
            <a:extLst>
              <a:ext uri="{FF2B5EF4-FFF2-40B4-BE49-F238E27FC236}">
                <a16:creationId xmlns:a16="http://schemas.microsoft.com/office/drawing/2014/main" id="{AB2C636F-23B4-4891-A86E-224752177A82}"/>
              </a:ext>
            </a:extLst>
          </p:cNvPr>
          <p:cNvSpPr>
            <a:spLocks noGrp="1"/>
          </p:cNvSpPr>
          <p:nvPr>
            <p:ph type="title"/>
          </p:nvPr>
        </p:nvSpPr>
        <p:spPr/>
        <p:txBody>
          <a:bodyPr/>
          <a:lstStyle/>
          <a:p>
            <a:r>
              <a:rPr lang="en-US" dirty="0"/>
              <a:t>Hot Lab Requirements</a:t>
            </a:r>
          </a:p>
        </p:txBody>
      </p:sp>
      <p:sp>
        <p:nvSpPr>
          <p:cNvPr id="4" name="Date Placeholder 3">
            <a:extLst>
              <a:ext uri="{FF2B5EF4-FFF2-40B4-BE49-F238E27FC236}">
                <a16:creationId xmlns:a16="http://schemas.microsoft.com/office/drawing/2014/main" id="{6B485C56-E38B-4A9B-9CA1-A68EB2D47358}"/>
              </a:ext>
            </a:extLst>
          </p:cNvPr>
          <p:cNvSpPr>
            <a:spLocks noGrp="1"/>
          </p:cNvSpPr>
          <p:nvPr>
            <p:ph type="dt" sz="half" idx="2"/>
          </p:nvPr>
        </p:nvSpPr>
        <p:spPr/>
        <p:txBody>
          <a:bodyPr/>
          <a:lstStyle/>
          <a:p>
            <a:pPr>
              <a:defRPr/>
            </a:pPr>
            <a:fld id="{B1D3B56E-0E86-462D-9940-7FF888842AC6}" type="datetime1">
              <a:rPr lang="en-US" smtClean="0"/>
              <a:t>3/31/2021</a:t>
            </a:fld>
            <a:endParaRPr lang="en-US" dirty="0"/>
          </a:p>
        </p:txBody>
      </p:sp>
      <p:sp>
        <p:nvSpPr>
          <p:cNvPr id="5" name="Footer Placeholder 4">
            <a:extLst>
              <a:ext uri="{FF2B5EF4-FFF2-40B4-BE49-F238E27FC236}">
                <a16:creationId xmlns:a16="http://schemas.microsoft.com/office/drawing/2014/main" id="{1A568DE9-E334-4095-ADF1-89A8C39E7DFD}"/>
              </a:ext>
            </a:extLst>
          </p:cNvPr>
          <p:cNvSpPr>
            <a:spLocks noGrp="1"/>
          </p:cNvSpPr>
          <p:nvPr>
            <p:ph type="ftr" sz="quarter" idx="3"/>
          </p:nvPr>
        </p:nvSpPr>
        <p:spPr/>
        <p:txBody>
          <a:bodyPr/>
          <a:lstStyle/>
          <a:p>
            <a:pPr>
              <a:defRPr/>
            </a:pPr>
            <a:r>
              <a:rPr lang="en-US"/>
              <a:t>F. Pellemoine | TSIB HPT Lab - Scope and Requirement</a:t>
            </a:r>
            <a:endParaRPr lang="en-US" b="1" dirty="0"/>
          </a:p>
        </p:txBody>
      </p:sp>
      <p:sp>
        <p:nvSpPr>
          <p:cNvPr id="6" name="Slide Number Placeholder 5">
            <a:extLst>
              <a:ext uri="{FF2B5EF4-FFF2-40B4-BE49-F238E27FC236}">
                <a16:creationId xmlns:a16="http://schemas.microsoft.com/office/drawing/2014/main" id="{CE539FED-BC49-4E90-A0A4-F4B20DA4CA9B}"/>
              </a:ext>
            </a:extLst>
          </p:cNvPr>
          <p:cNvSpPr>
            <a:spLocks noGrp="1"/>
          </p:cNvSpPr>
          <p:nvPr>
            <p:ph type="sldNum" sz="quarter" idx="4"/>
          </p:nvPr>
        </p:nvSpPr>
        <p:spPr/>
        <p:txBody>
          <a:bodyPr/>
          <a:lstStyle/>
          <a:p>
            <a:pPr>
              <a:defRPr/>
            </a:pPr>
            <a:fld id="{148C009B-CB69-E04A-B9B3-34B26D69E9CF}" type="slidenum">
              <a:rPr lang="en-US" smtClean="0"/>
              <a:pPr>
                <a:defRPr/>
              </a:pPr>
              <a:t>25</a:t>
            </a:fld>
            <a:endParaRPr lang="en-US" dirty="0"/>
          </a:p>
        </p:txBody>
      </p:sp>
      <p:sp>
        <p:nvSpPr>
          <p:cNvPr id="7" name="Rectangle: Rounded Corners 6">
            <a:extLst>
              <a:ext uri="{FF2B5EF4-FFF2-40B4-BE49-F238E27FC236}">
                <a16:creationId xmlns:a16="http://schemas.microsoft.com/office/drawing/2014/main" id="{FF179F93-7867-4E59-836D-8924DB829474}"/>
              </a:ext>
            </a:extLst>
          </p:cNvPr>
          <p:cNvSpPr/>
          <p:nvPr/>
        </p:nvSpPr>
        <p:spPr>
          <a:xfrm>
            <a:off x="6142182" y="6418962"/>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1</a:t>
            </a:r>
          </a:p>
        </p:txBody>
      </p:sp>
    </p:spTree>
    <p:extLst>
      <p:ext uri="{BB962C8B-B14F-4D97-AF65-F5344CB8AC3E}">
        <p14:creationId xmlns:p14="http://schemas.microsoft.com/office/powerpoint/2010/main" val="2056293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EE7225-D38E-4EF0-B595-75EBC476CFB4}"/>
              </a:ext>
            </a:extLst>
          </p:cNvPr>
          <p:cNvSpPr>
            <a:spLocks noGrp="1"/>
          </p:cNvSpPr>
          <p:nvPr>
            <p:ph idx="1"/>
          </p:nvPr>
        </p:nvSpPr>
        <p:spPr>
          <a:xfrm>
            <a:off x="228601" y="971550"/>
            <a:ext cx="5913582" cy="5276850"/>
          </a:xfrm>
        </p:spPr>
        <p:txBody>
          <a:bodyPr>
            <a:normAutofit fontScale="85000" lnSpcReduction="20000"/>
          </a:bodyPr>
          <a:lstStyle/>
          <a:p>
            <a:r>
              <a:rPr lang="en-US" dirty="0"/>
              <a:t>Scope</a:t>
            </a:r>
          </a:p>
          <a:p>
            <a:pPr lvl="1"/>
            <a:r>
              <a:rPr lang="en-US" dirty="0"/>
              <a:t>This room serve as an entrance to the Hot Lab and as a point of control at the exit of the Hot Lab  </a:t>
            </a:r>
          </a:p>
          <a:p>
            <a:pPr lvl="1"/>
            <a:r>
              <a:rPr lang="en-US" dirty="0"/>
              <a:t>Only qualified personnel will be allowed to enter the ‘vestibule’ room adjacent to access the Hot Lab	</a:t>
            </a:r>
          </a:p>
          <a:p>
            <a:r>
              <a:rPr lang="en-US" dirty="0"/>
              <a:t>Requirement</a:t>
            </a:r>
          </a:p>
          <a:p>
            <a:pPr lvl="1"/>
            <a:r>
              <a:rPr lang="en-US" dirty="0"/>
              <a:t>Access through its entrance door will be limited with a control system</a:t>
            </a:r>
          </a:p>
          <a:p>
            <a:pPr lvl="1"/>
            <a:r>
              <a:rPr lang="en-US" dirty="0"/>
              <a:t>Access door between the hot lab and the vestibule needs to be sealed to maintain a negative pressure in the hot lab area</a:t>
            </a:r>
          </a:p>
          <a:p>
            <a:pPr lvl="1"/>
            <a:r>
              <a:rPr lang="en-US" dirty="0"/>
              <a:t>Space for</a:t>
            </a:r>
          </a:p>
          <a:p>
            <a:pPr lvl="2"/>
            <a:r>
              <a:rPr lang="en-US" dirty="0"/>
              <a:t>a frisker station and designated step-off area near the door to exit the hot lab</a:t>
            </a:r>
          </a:p>
          <a:p>
            <a:pPr lvl="2"/>
            <a:r>
              <a:rPr lang="en-US" dirty="0"/>
              <a:t>at least one bench and one cabinet </a:t>
            </a:r>
            <a:r>
              <a:rPr lang="en-US"/>
              <a:t>for booties / PPE </a:t>
            </a:r>
            <a:r>
              <a:rPr lang="en-US" dirty="0"/>
              <a:t>if needed</a:t>
            </a:r>
          </a:p>
          <a:p>
            <a:pPr lvl="1"/>
            <a:r>
              <a:rPr lang="en-US" dirty="0"/>
              <a:t>Electrical requirements (125V/20A, 280V/20A </a:t>
            </a:r>
            <a:br>
              <a:rPr lang="en-US" dirty="0"/>
            </a:br>
            <a:r>
              <a:rPr lang="en-US" dirty="0"/>
              <a:t>1 phase) </a:t>
            </a:r>
          </a:p>
        </p:txBody>
      </p:sp>
      <p:sp>
        <p:nvSpPr>
          <p:cNvPr id="3" name="Title 2">
            <a:extLst>
              <a:ext uri="{FF2B5EF4-FFF2-40B4-BE49-F238E27FC236}">
                <a16:creationId xmlns:a16="http://schemas.microsoft.com/office/drawing/2014/main" id="{F6278010-EA70-4C34-9338-42722C517213}"/>
              </a:ext>
            </a:extLst>
          </p:cNvPr>
          <p:cNvSpPr>
            <a:spLocks noGrp="1"/>
          </p:cNvSpPr>
          <p:nvPr>
            <p:ph type="title"/>
          </p:nvPr>
        </p:nvSpPr>
        <p:spPr/>
        <p:txBody>
          <a:bodyPr/>
          <a:lstStyle/>
          <a:p>
            <a:r>
              <a:rPr lang="en-US" dirty="0"/>
              <a:t>Vestibule</a:t>
            </a:r>
          </a:p>
        </p:txBody>
      </p:sp>
      <p:sp>
        <p:nvSpPr>
          <p:cNvPr id="4" name="Date Placeholder 3">
            <a:extLst>
              <a:ext uri="{FF2B5EF4-FFF2-40B4-BE49-F238E27FC236}">
                <a16:creationId xmlns:a16="http://schemas.microsoft.com/office/drawing/2014/main" id="{DE02F740-E889-480D-9FA5-7669AF65D48B}"/>
              </a:ext>
            </a:extLst>
          </p:cNvPr>
          <p:cNvSpPr>
            <a:spLocks noGrp="1"/>
          </p:cNvSpPr>
          <p:nvPr>
            <p:ph type="dt" sz="half" idx="2"/>
          </p:nvPr>
        </p:nvSpPr>
        <p:spPr/>
        <p:txBody>
          <a:bodyPr/>
          <a:lstStyle/>
          <a:p>
            <a:fld id="{05A76368-FD5D-4091-8026-303789F54919}" type="datetime1">
              <a:rPr lang="en-US" smtClean="0"/>
              <a:t>3/31/2021</a:t>
            </a:fld>
            <a:endParaRPr lang="en-US" dirty="0"/>
          </a:p>
        </p:txBody>
      </p:sp>
      <p:sp>
        <p:nvSpPr>
          <p:cNvPr id="5" name="Footer Placeholder 4">
            <a:extLst>
              <a:ext uri="{FF2B5EF4-FFF2-40B4-BE49-F238E27FC236}">
                <a16:creationId xmlns:a16="http://schemas.microsoft.com/office/drawing/2014/main" id="{60813E87-AF0D-4C2A-9511-17615E7FED72}"/>
              </a:ext>
            </a:extLst>
          </p:cNvPr>
          <p:cNvSpPr>
            <a:spLocks noGrp="1"/>
          </p:cNvSpPr>
          <p:nvPr>
            <p:ph type="ftr" sz="quarter" idx="3"/>
          </p:nvPr>
        </p:nvSpPr>
        <p:spPr/>
        <p:txBody>
          <a:bodyPr/>
          <a:lstStyle/>
          <a:p>
            <a:r>
              <a:rPr lang="en-US"/>
              <a:t>F. Pellemoine | TSIB HPT Lab - Scope and Requirement</a:t>
            </a:r>
            <a:endParaRPr lang="en-US" dirty="0"/>
          </a:p>
        </p:txBody>
      </p:sp>
      <p:sp>
        <p:nvSpPr>
          <p:cNvPr id="6" name="Slide Number Placeholder 5">
            <a:extLst>
              <a:ext uri="{FF2B5EF4-FFF2-40B4-BE49-F238E27FC236}">
                <a16:creationId xmlns:a16="http://schemas.microsoft.com/office/drawing/2014/main" id="{986475C9-0F8E-45CD-A073-DDB142D2DD5F}"/>
              </a:ext>
            </a:extLst>
          </p:cNvPr>
          <p:cNvSpPr>
            <a:spLocks noGrp="1"/>
          </p:cNvSpPr>
          <p:nvPr>
            <p:ph type="sldNum" sz="quarter" idx="4"/>
          </p:nvPr>
        </p:nvSpPr>
        <p:spPr/>
        <p:txBody>
          <a:bodyPr/>
          <a:lstStyle/>
          <a:p>
            <a:fld id="{148C009B-CB69-E04A-B9B3-34B26D69E9CF}" type="slidenum">
              <a:rPr lang="en-US" smtClean="0"/>
              <a:pPr/>
              <a:t>26</a:t>
            </a:fld>
            <a:endParaRPr lang="en-US" dirty="0"/>
          </a:p>
        </p:txBody>
      </p:sp>
      <p:sp>
        <p:nvSpPr>
          <p:cNvPr id="7" name="Rectangle: Rounded Corners 6">
            <a:extLst>
              <a:ext uri="{FF2B5EF4-FFF2-40B4-BE49-F238E27FC236}">
                <a16:creationId xmlns:a16="http://schemas.microsoft.com/office/drawing/2014/main" id="{DFF00251-04A1-4468-94FE-D58946EF398D}"/>
              </a:ext>
            </a:extLst>
          </p:cNvPr>
          <p:cNvSpPr/>
          <p:nvPr/>
        </p:nvSpPr>
        <p:spPr>
          <a:xfrm>
            <a:off x="6142182" y="6418962"/>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1</a:t>
            </a:r>
          </a:p>
        </p:txBody>
      </p:sp>
      <p:pic>
        <p:nvPicPr>
          <p:cNvPr id="13" name="Content Placeholder 10">
            <a:extLst>
              <a:ext uri="{FF2B5EF4-FFF2-40B4-BE49-F238E27FC236}">
                <a16:creationId xmlns:a16="http://schemas.microsoft.com/office/drawing/2014/main" id="{1DA02E9F-4268-4BAC-BFCA-C79DA9D35F68}"/>
              </a:ext>
            </a:extLst>
          </p:cNvPr>
          <p:cNvPicPr>
            <a:picLocks noChangeAspect="1"/>
          </p:cNvPicPr>
          <p:nvPr/>
        </p:nvPicPr>
        <p:blipFill rotWithShape="1">
          <a:blip r:embed="rId2"/>
          <a:srcRect r="28312"/>
          <a:stretch/>
        </p:blipFill>
        <p:spPr>
          <a:xfrm>
            <a:off x="6148244" y="1399174"/>
            <a:ext cx="2906546" cy="4487276"/>
          </a:xfrm>
          <a:prstGeom prst="rect">
            <a:avLst/>
          </a:prstGeom>
        </p:spPr>
      </p:pic>
      <p:sp>
        <p:nvSpPr>
          <p:cNvPr id="14" name="Oval 13">
            <a:extLst>
              <a:ext uri="{FF2B5EF4-FFF2-40B4-BE49-F238E27FC236}">
                <a16:creationId xmlns:a16="http://schemas.microsoft.com/office/drawing/2014/main" id="{FB990B1C-785B-46D2-989C-919E4C163AA2}"/>
              </a:ext>
            </a:extLst>
          </p:cNvPr>
          <p:cNvSpPr/>
          <p:nvPr/>
        </p:nvSpPr>
        <p:spPr>
          <a:xfrm>
            <a:off x="6480694" y="2955141"/>
            <a:ext cx="274320" cy="274320"/>
          </a:xfrm>
          <a:prstGeom prst="ellipse">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spAutoFit/>
          </a:bodyPr>
          <a:lstStyle/>
          <a:p>
            <a:pPr algn="ctr"/>
            <a:r>
              <a:rPr lang="en-US" sz="1400" b="1" dirty="0">
                <a:solidFill>
                  <a:srgbClr val="00B050"/>
                </a:solidFill>
              </a:rPr>
              <a:t>7</a:t>
            </a:r>
          </a:p>
        </p:txBody>
      </p:sp>
      <p:sp>
        <p:nvSpPr>
          <p:cNvPr id="15" name="Oval 14">
            <a:extLst>
              <a:ext uri="{FF2B5EF4-FFF2-40B4-BE49-F238E27FC236}">
                <a16:creationId xmlns:a16="http://schemas.microsoft.com/office/drawing/2014/main" id="{7477D6F5-408D-4FB1-A967-293DD614D10E}"/>
              </a:ext>
            </a:extLst>
          </p:cNvPr>
          <p:cNvSpPr/>
          <p:nvPr/>
        </p:nvSpPr>
        <p:spPr>
          <a:xfrm>
            <a:off x="7655561" y="3364071"/>
            <a:ext cx="274320" cy="274320"/>
          </a:xfrm>
          <a:prstGeom prst="ellipse">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noAutofit/>
          </a:bodyPr>
          <a:lstStyle/>
          <a:p>
            <a:pPr algn="ctr"/>
            <a:r>
              <a:rPr lang="en-US" sz="1400" b="1" dirty="0">
                <a:solidFill>
                  <a:srgbClr val="00B050"/>
                </a:solidFill>
              </a:rPr>
              <a:t>8</a:t>
            </a:r>
          </a:p>
        </p:txBody>
      </p:sp>
      <p:sp>
        <p:nvSpPr>
          <p:cNvPr id="19" name="Oval 18">
            <a:extLst>
              <a:ext uri="{FF2B5EF4-FFF2-40B4-BE49-F238E27FC236}">
                <a16:creationId xmlns:a16="http://schemas.microsoft.com/office/drawing/2014/main" id="{5F57A986-06FA-4BCE-889D-7AB8E92F496F}"/>
              </a:ext>
            </a:extLst>
          </p:cNvPr>
          <p:cNvSpPr/>
          <p:nvPr/>
        </p:nvSpPr>
        <p:spPr>
          <a:xfrm>
            <a:off x="7664746" y="4256154"/>
            <a:ext cx="274320" cy="274320"/>
          </a:xfrm>
          <a:prstGeom prst="ellipse">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lIns="0" tIns="0" rIns="0" bIns="0" rtlCol="0" anchor="ctr">
            <a:spAutoFit/>
          </a:bodyPr>
          <a:lstStyle/>
          <a:p>
            <a:pPr algn="ctr"/>
            <a:r>
              <a:rPr lang="en-US" sz="1400" b="1" dirty="0">
                <a:solidFill>
                  <a:srgbClr val="00B050"/>
                </a:solidFill>
              </a:rPr>
              <a:t>11</a:t>
            </a:r>
          </a:p>
        </p:txBody>
      </p:sp>
      <p:sp>
        <p:nvSpPr>
          <p:cNvPr id="20" name="Rectangle 19">
            <a:extLst>
              <a:ext uri="{FF2B5EF4-FFF2-40B4-BE49-F238E27FC236}">
                <a16:creationId xmlns:a16="http://schemas.microsoft.com/office/drawing/2014/main" id="{D80D8CE0-1BF6-4630-A6CA-CD335A5B151C}"/>
              </a:ext>
            </a:extLst>
          </p:cNvPr>
          <p:cNvSpPr/>
          <p:nvPr/>
        </p:nvSpPr>
        <p:spPr>
          <a:xfrm>
            <a:off x="7172160" y="3267827"/>
            <a:ext cx="1259491" cy="444664"/>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56369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F4E395-1C75-43B5-9235-40C6F832EC30}"/>
              </a:ext>
            </a:extLst>
          </p:cNvPr>
          <p:cNvSpPr>
            <a:spLocks noGrp="1"/>
          </p:cNvSpPr>
          <p:nvPr>
            <p:ph idx="1"/>
          </p:nvPr>
        </p:nvSpPr>
        <p:spPr/>
        <p:txBody>
          <a:bodyPr/>
          <a:lstStyle/>
          <a:p>
            <a:pPr lvl="0"/>
            <a:r>
              <a:rPr lang="en-US" dirty="0"/>
              <a:t>Wireless network </a:t>
            </a:r>
          </a:p>
          <a:p>
            <a:pPr lvl="0"/>
            <a:r>
              <a:rPr lang="en-US" dirty="0"/>
              <a:t>Wire network in the different rooms with a minimum of 4 LAN plug per room, more in the largest room (Hot Lab and Testing Lab)</a:t>
            </a:r>
          </a:p>
          <a:p>
            <a:pPr lvl="0"/>
            <a:r>
              <a:rPr lang="en-US" dirty="0"/>
              <a:t>Room Temperature/climate control in each area </a:t>
            </a:r>
          </a:p>
          <a:p>
            <a:pPr lvl="0"/>
            <a:r>
              <a:rPr lang="en-US" dirty="0"/>
              <a:t>Dry walls to keep cleanness in the Labs</a:t>
            </a:r>
          </a:p>
          <a:p>
            <a:pPr lvl="0"/>
            <a:r>
              <a:rPr lang="en-US" dirty="0"/>
              <a:t>Floor needs to have a surface treatment (epoxy) for easy maintenance and cleaning</a:t>
            </a:r>
          </a:p>
          <a:p>
            <a:pPr lvl="0"/>
            <a:r>
              <a:rPr lang="en-US"/>
              <a:t>Windows to </a:t>
            </a:r>
            <a:r>
              <a:rPr lang="en-US" dirty="0"/>
              <a:t>outside should be high </a:t>
            </a:r>
            <a:r>
              <a:rPr lang="en-US"/>
              <a:t>level windows </a:t>
            </a:r>
            <a:r>
              <a:rPr lang="en-US" dirty="0"/>
              <a:t>to allow any instrumentation installation</a:t>
            </a:r>
          </a:p>
          <a:p>
            <a:endParaRPr lang="en-US" dirty="0"/>
          </a:p>
        </p:txBody>
      </p:sp>
      <p:sp>
        <p:nvSpPr>
          <p:cNvPr id="3" name="Title 2">
            <a:extLst>
              <a:ext uri="{FF2B5EF4-FFF2-40B4-BE49-F238E27FC236}">
                <a16:creationId xmlns:a16="http://schemas.microsoft.com/office/drawing/2014/main" id="{C9A5E8B1-CF9A-42F2-A94B-7FA4E0581136}"/>
              </a:ext>
            </a:extLst>
          </p:cNvPr>
          <p:cNvSpPr>
            <a:spLocks noGrp="1"/>
          </p:cNvSpPr>
          <p:nvPr>
            <p:ph type="title"/>
          </p:nvPr>
        </p:nvSpPr>
        <p:spPr/>
        <p:txBody>
          <a:bodyPr/>
          <a:lstStyle/>
          <a:p>
            <a:r>
              <a:rPr lang="en-US" dirty="0"/>
              <a:t>HPT Lab Requirements</a:t>
            </a:r>
          </a:p>
        </p:txBody>
      </p:sp>
      <p:sp>
        <p:nvSpPr>
          <p:cNvPr id="4" name="Date Placeholder 3">
            <a:extLst>
              <a:ext uri="{FF2B5EF4-FFF2-40B4-BE49-F238E27FC236}">
                <a16:creationId xmlns:a16="http://schemas.microsoft.com/office/drawing/2014/main" id="{3D02F397-CD1C-40A6-97A2-B71EE4717D2E}"/>
              </a:ext>
            </a:extLst>
          </p:cNvPr>
          <p:cNvSpPr>
            <a:spLocks noGrp="1"/>
          </p:cNvSpPr>
          <p:nvPr>
            <p:ph type="dt" sz="half" idx="2"/>
          </p:nvPr>
        </p:nvSpPr>
        <p:spPr/>
        <p:txBody>
          <a:bodyPr/>
          <a:lstStyle/>
          <a:p>
            <a:pPr>
              <a:defRPr/>
            </a:pPr>
            <a:fld id="{48337A69-BBF3-4EDC-B334-E587F319ACF1}" type="datetime1">
              <a:rPr lang="en-US" smtClean="0"/>
              <a:t>3/31/2021</a:t>
            </a:fld>
            <a:endParaRPr lang="en-US" dirty="0"/>
          </a:p>
        </p:txBody>
      </p:sp>
      <p:sp>
        <p:nvSpPr>
          <p:cNvPr id="5" name="Footer Placeholder 4">
            <a:extLst>
              <a:ext uri="{FF2B5EF4-FFF2-40B4-BE49-F238E27FC236}">
                <a16:creationId xmlns:a16="http://schemas.microsoft.com/office/drawing/2014/main" id="{33B4A33F-8728-4606-959A-E0B6BAF853A3}"/>
              </a:ext>
            </a:extLst>
          </p:cNvPr>
          <p:cNvSpPr>
            <a:spLocks noGrp="1"/>
          </p:cNvSpPr>
          <p:nvPr>
            <p:ph type="ftr" sz="quarter" idx="3"/>
          </p:nvPr>
        </p:nvSpPr>
        <p:spPr/>
        <p:txBody>
          <a:bodyPr/>
          <a:lstStyle/>
          <a:p>
            <a:pPr>
              <a:defRPr/>
            </a:pPr>
            <a:r>
              <a:rPr lang="en-US"/>
              <a:t>F. Pellemoine | TSIB HPT Lab - Scope and Requirement</a:t>
            </a:r>
            <a:endParaRPr lang="en-US" b="1" dirty="0"/>
          </a:p>
        </p:txBody>
      </p:sp>
      <p:sp>
        <p:nvSpPr>
          <p:cNvPr id="6" name="Slide Number Placeholder 5">
            <a:extLst>
              <a:ext uri="{FF2B5EF4-FFF2-40B4-BE49-F238E27FC236}">
                <a16:creationId xmlns:a16="http://schemas.microsoft.com/office/drawing/2014/main" id="{1FD091DF-0104-4AC9-B647-C9C1B8A92B03}"/>
              </a:ext>
            </a:extLst>
          </p:cNvPr>
          <p:cNvSpPr>
            <a:spLocks noGrp="1"/>
          </p:cNvSpPr>
          <p:nvPr>
            <p:ph type="sldNum" sz="quarter" idx="4"/>
          </p:nvPr>
        </p:nvSpPr>
        <p:spPr/>
        <p:txBody>
          <a:bodyPr/>
          <a:lstStyle/>
          <a:p>
            <a:pPr>
              <a:defRPr/>
            </a:pPr>
            <a:fld id="{148C009B-CB69-E04A-B9B3-34B26D69E9CF}" type="slidenum">
              <a:rPr lang="en-US" smtClean="0"/>
              <a:pPr>
                <a:defRPr/>
              </a:pPr>
              <a:t>27</a:t>
            </a:fld>
            <a:endParaRPr lang="en-US" dirty="0"/>
          </a:p>
        </p:txBody>
      </p:sp>
    </p:spTree>
    <p:extLst>
      <p:ext uri="{BB962C8B-B14F-4D97-AF65-F5344CB8AC3E}">
        <p14:creationId xmlns:p14="http://schemas.microsoft.com/office/powerpoint/2010/main" val="4157408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18C1BB-795A-472B-B9BA-7F01E66B4A8C}"/>
              </a:ext>
            </a:extLst>
          </p:cNvPr>
          <p:cNvSpPr>
            <a:spLocks noGrp="1"/>
          </p:cNvSpPr>
          <p:nvPr>
            <p:ph type="title"/>
          </p:nvPr>
        </p:nvSpPr>
        <p:spPr/>
        <p:txBody>
          <a:bodyPr/>
          <a:lstStyle/>
          <a:p>
            <a:r>
              <a:rPr lang="en-US" dirty="0"/>
              <a:t>Hot Lab Layout</a:t>
            </a:r>
          </a:p>
        </p:txBody>
      </p:sp>
      <p:sp>
        <p:nvSpPr>
          <p:cNvPr id="4" name="Date Placeholder 3">
            <a:extLst>
              <a:ext uri="{FF2B5EF4-FFF2-40B4-BE49-F238E27FC236}">
                <a16:creationId xmlns:a16="http://schemas.microsoft.com/office/drawing/2014/main" id="{C8DB44FA-E878-47D0-927A-BA4EDDD00AD3}"/>
              </a:ext>
            </a:extLst>
          </p:cNvPr>
          <p:cNvSpPr>
            <a:spLocks noGrp="1"/>
          </p:cNvSpPr>
          <p:nvPr>
            <p:ph type="dt" sz="half" idx="2"/>
          </p:nvPr>
        </p:nvSpPr>
        <p:spPr/>
        <p:txBody>
          <a:bodyPr/>
          <a:lstStyle/>
          <a:p>
            <a:pPr>
              <a:defRPr/>
            </a:pPr>
            <a:fld id="{4EB13B50-AC9C-48CF-B4B8-9BD05C79F0F8}" type="datetime1">
              <a:rPr lang="en-US" smtClean="0"/>
              <a:t>3/31/2021</a:t>
            </a:fld>
            <a:endParaRPr lang="en-US" dirty="0"/>
          </a:p>
        </p:txBody>
      </p:sp>
      <p:sp>
        <p:nvSpPr>
          <p:cNvPr id="5" name="Footer Placeholder 4">
            <a:extLst>
              <a:ext uri="{FF2B5EF4-FFF2-40B4-BE49-F238E27FC236}">
                <a16:creationId xmlns:a16="http://schemas.microsoft.com/office/drawing/2014/main" id="{1BE22424-99B7-4E57-9C5B-71EFCC10AB34}"/>
              </a:ext>
            </a:extLst>
          </p:cNvPr>
          <p:cNvSpPr>
            <a:spLocks noGrp="1"/>
          </p:cNvSpPr>
          <p:nvPr>
            <p:ph type="ftr" sz="quarter" idx="3"/>
          </p:nvPr>
        </p:nvSpPr>
        <p:spPr/>
        <p:txBody>
          <a:bodyPr/>
          <a:lstStyle/>
          <a:p>
            <a:pPr>
              <a:defRPr/>
            </a:pPr>
            <a:r>
              <a:rPr lang="en-US"/>
              <a:t>F. Pellemoine | TSIB HPT Lab - Scope and Requirement</a:t>
            </a:r>
            <a:endParaRPr lang="en-US" b="1" dirty="0"/>
          </a:p>
        </p:txBody>
      </p:sp>
      <p:sp>
        <p:nvSpPr>
          <p:cNvPr id="6" name="Slide Number Placeholder 5">
            <a:extLst>
              <a:ext uri="{FF2B5EF4-FFF2-40B4-BE49-F238E27FC236}">
                <a16:creationId xmlns:a16="http://schemas.microsoft.com/office/drawing/2014/main" id="{64C752F3-101C-4481-9F5A-E64B9DD0EB45}"/>
              </a:ext>
            </a:extLst>
          </p:cNvPr>
          <p:cNvSpPr>
            <a:spLocks noGrp="1"/>
          </p:cNvSpPr>
          <p:nvPr>
            <p:ph type="sldNum" sz="quarter" idx="4"/>
          </p:nvPr>
        </p:nvSpPr>
        <p:spPr/>
        <p:txBody>
          <a:bodyPr/>
          <a:lstStyle/>
          <a:p>
            <a:pPr>
              <a:defRPr/>
            </a:pPr>
            <a:fld id="{148C009B-CB69-E04A-B9B3-34B26D69E9CF}" type="slidenum">
              <a:rPr lang="en-US" smtClean="0"/>
              <a:pPr>
                <a:defRPr/>
              </a:pPr>
              <a:t>28</a:t>
            </a:fld>
            <a:endParaRPr lang="en-US" dirty="0"/>
          </a:p>
        </p:txBody>
      </p:sp>
      <p:sp>
        <p:nvSpPr>
          <p:cNvPr id="8" name="Rectangle: Rounded Corners 7">
            <a:extLst>
              <a:ext uri="{FF2B5EF4-FFF2-40B4-BE49-F238E27FC236}">
                <a16:creationId xmlns:a16="http://schemas.microsoft.com/office/drawing/2014/main" id="{4CA2C156-92C5-4364-AC65-0B6BF790C24D}"/>
              </a:ext>
            </a:extLst>
          </p:cNvPr>
          <p:cNvSpPr/>
          <p:nvPr/>
        </p:nvSpPr>
        <p:spPr>
          <a:xfrm>
            <a:off x="6142182" y="6418962"/>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1</a:t>
            </a:r>
          </a:p>
        </p:txBody>
      </p:sp>
      <p:pic>
        <p:nvPicPr>
          <p:cNvPr id="65" name="Picture 64">
            <a:extLst>
              <a:ext uri="{FF2B5EF4-FFF2-40B4-BE49-F238E27FC236}">
                <a16:creationId xmlns:a16="http://schemas.microsoft.com/office/drawing/2014/main" id="{B5DF39AB-DE7E-4B62-94BA-EC0440701489}"/>
              </a:ext>
            </a:extLst>
          </p:cNvPr>
          <p:cNvPicPr>
            <a:picLocks noChangeAspect="1"/>
          </p:cNvPicPr>
          <p:nvPr/>
        </p:nvPicPr>
        <p:blipFill>
          <a:blip r:embed="rId2"/>
          <a:stretch>
            <a:fillRect/>
          </a:stretch>
        </p:blipFill>
        <p:spPr>
          <a:xfrm>
            <a:off x="253563" y="679629"/>
            <a:ext cx="8661837" cy="5535584"/>
          </a:xfrm>
          <a:prstGeom prst="rect">
            <a:avLst/>
          </a:prstGeom>
        </p:spPr>
      </p:pic>
    </p:spTree>
    <p:extLst>
      <p:ext uri="{BB962C8B-B14F-4D97-AF65-F5344CB8AC3E}">
        <p14:creationId xmlns:p14="http://schemas.microsoft.com/office/powerpoint/2010/main" val="331950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5BC0C2-A226-4E82-90FD-5A64CE5EEF3E}"/>
              </a:ext>
            </a:extLst>
          </p:cNvPr>
          <p:cNvSpPr>
            <a:spLocks noGrp="1"/>
          </p:cNvSpPr>
          <p:nvPr>
            <p:ph type="title"/>
          </p:nvPr>
        </p:nvSpPr>
        <p:spPr/>
        <p:txBody>
          <a:bodyPr/>
          <a:lstStyle/>
          <a:p>
            <a:r>
              <a:rPr lang="en-US" dirty="0"/>
              <a:t>Non – Activated Material Area Layout</a:t>
            </a:r>
          </a:p>
        </p:txBody>
      </p:sp>
      <p:sp>
        <p:nvSpPr>
          <p:cNvPr id="4" name="Date Placeholder 3">
            <a:extLst>
              <a:ext uri="{FF2B5EF4-FFF2-40B4-BE49-F238E27FC236}">
                <a16:creationId xmlns:a16="http://schemas.microsoft.com/office/drawing/2014/main" id="{38CD219C-AA4B-492C-816A-5D5A8D6BAC69}"/>
              </a:ext>
            </a:extLst>
          </p:cNvPr>
          <p:cNvSpPr>
            <a:spLocks noGrp="1"/>
          </p:cNvSpPr>
          <p:nvPr>
            <p:ph type="dt" sz="half" idx="2"/>
          </p:nvPr>
        </p:nvSpPr>
        <p:spPr/>
        <p:txBody>
          <a:bodyPr/>
          <a:lstStyle/>
          <a:p>
            <a:pPr>
              <a:defRPr/>
            </a:pPr>
            <a:fld id="{93BFF822-7113-4962-99AB-97A1A99724F2}" type="datetime1">
              <a:rPr lang="en-US" smtClean="0"/>
              <a:t>3/31/2021</a:t>
            </a:fld>
            <a:endParaRPr lang="en-US" dirty="0"/>
          </a:p>
        </p:txBody>
      </p:sp>
      <p:sp>
        <p:nvSpPr>
          <p:cNvPr id="5" name="Footer Placeholder 4">
            <a:extLst>
              <a:ext uri="{FF2B5EF4-FFF2-40B4-BE49-F238E27FC236}">
                <a16:creationId xmlns:a16="http://schemas.microsoft.com/office/drawing/2014/main" id="{D8E90D32-0931-4F2E-B752-5CD8D12CAD68}"/>
              </a:ext>
            </a:extLst>
          </p:cNvPr>
          <p:cNvSpPr>
            <a:spLocks noGrp="1"/>
          </p:cNvSpPr>
          <p:nvPr>
            <p:ph type="ftr" sz="quarter" idx="3"/>
          </p:nvPr>
        </p:nvSpPr>
        <p:spPr/>
        <p:txBody>
          <a:bodyPr/>
          <a:lstStyle/>
          <a:p>
            <a:pPr>
              <a:defRPr/>
            </a:pPr>
            <a:r>
              <a:rPr lang="en-US"/>
              <a:t>F. Pellemoine | TSIB HPT Lab - Scope and Requirement</a:t>
            </a:r>
            <a:endParaRPr lang="en-US" b="1" dirty="0"/>
          </a:p>
        </p:txBody>
      </p:sp>
      <p:sp>
        <p:nvSpPr>
          <p:cNvPr id="6" name="Slide Number Placeholder 5">
            <a:extLst>
              <a:ext uri="{FF2B5EF4-FFF2-40B4-BE49-F238E27FC236}">
                <a16:creationId xmlns:a16="http://schemas.microsoft.com/office/drawing/2014/main" id="{B9C5DCF7-4F6B-4267-AE0D-E9248B5FA9BE}"/>
              </a:ext>
            </a:extLst>
          </p:cNvPr>
          <p:cNvSpPr>
            <a:spLocks noGrp="1"/>
          </p:cNvSpPr>
          <p:nvPr>
            <p:ph type="sldNum" sz="quarter" idx="4"/>
          </p:nvPr>
        </p:nvSpPr>
        <p:spPr/>
        <p:txBody>
          <a:bodyPr/>
          <a:lstStyle/>
          <a:p>
            <a:pPr>
              <a:defRPr/>
            </a:pPr>
            <a:fld id="{148C009B-CB69-E04A-B9B3-34B26D69E9CF}" type="slidenum">
              <a:rPr lang="en-US" smtClean="0"/>
              <a:pPr>
                <a:defRPr/>
              </a:pPr>
              <a:t>29</a:t>
            </a:fld>
            <a:endParaRPr lang="en-US" dirty="0"/>
          </a:p>
        </p:txBody>
      </p:sp>
      <p:pic>
        <p:nvPicPr>
          <p:cNvPr id="86" name="Picture 85">
            <a:extLst>
              <a:ext uri="{FF2B5EF4-FFF2-40B4-BE49-F238E27FC236}">
                <a16:creationId xmlns:a16="http://schemas.microsoft.com/office/drawing/2014/main" id="{6139A871-889A-4351-BEBB-843FF1F9DA42}"/>
              </a:ext>
            </a:extLst>
          </p:cNvPr>
          <p:cNvPicPr>
            <a:picLocks noChangeAspect="1"/>
          </p:cNvPicPr>
          <p:nvPr/>
        </p:nvPicPr>
        <p:blipFill>
          <a:blip r:embed="rId2"/>
          <a:stretch>
            <a:fillRect/>
          </a:stretch>
        </p:blipFill>
        <p:spPr>
          <a:xfrm>
            <a:off x="445548" y="708204"/>
            <a:ext cx="8003128" cy="5487859"/>
          </a:xfrm>
          <a:prstGeom prst="rect">
            <a:avLst/>
          </a:prstGeom>
        </p:spPr>
      </p:pic>
    </p:spTree>
    <p:extLst>
      <p:ext uri="{BB962C8B-B14F-4D97-AF65-F5344CB8AC3E}">
        <p14:creationId xmlns:p14="http://schemas.microsoft.com/office/powerpoint/2010/main" val="4253842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C26624-5008-4483-A3B5-A0EE52ECCA1D}"/>
              </a:ext>
            </a:extLst>
          </p:cNvPr>
          <p:cNvSpPr>
            <a:spLocks noGrp="1"/>
          </p:cNvSpPr>
          <p:nvPr>
            <p:ph idx="1"/>
          </p:nvPr>
        </p:nvSpPr>
        <p:spPr>
          <a:xfrm>
            <a:off x="228601" y="971550"/>
            <a:ext cx="5829300" cy="5059363"/>
          </a:xfrm>
        </p:spPr>
        <p:txBody>
          <a:bodyPr>
            <a:normAutofit/>
          </a:bodyPr>
          <a:lstStyle/>
          <a:p>
            <a:r>
              <a:rPr lang="en-US" dirty="0">
                <a:solidFill>
                  <a:srgbClr val="FF0000"/>
                </a:solidFill>
              </a:rPr>
              <a:t>Hot Lab Area including Hot Cell Suite</a:t>
            </a:r>
          </a:p>
          <a:p>
            <a:endParaRPr lang="en-US" dirty="0">
              <a:solidFill>
                <a:srgbClr val="92D050"/>
              </a:solidFill>
            </a:endParaRPr>
          </a:p>
          <a:p>
            <a:r>
              <a:rPr lang="en-US" dirty="0">
                <a:solidFill>
                  <a:srgbClr val="92D050"/>
                </a:solidFill>
              </a:rPr>
              <a:t>Cold testing Lab</a:t>
            </a:r>
          </a:p>
          <a:p>
            <a:endParaRPr lang="en-US" dirty="0">
              <a:solidFill>
                <a:schemeClr val="tx2">
                  <a:lumMod val="40000"/>
                  <a:lumOff val="60000"/>
                </a:schemeClr>
              </a:solidFill>
            </a:endParaRPr>
          </a:p>
          <a:p>
            <a:r>
              <a:rPr lang="en-US" dirty="0">
                <a:solidFill>
                  <a:schemeClr val="tx2">
                    <a:lumMod val="40000"/>
                    <a:lumOff val="60000"/>
                  </a:schemeClr>
                </a:solidFill>
              </a:rPr>
              <a:t>Microscopy Lab</a:t>
            </a:r>
          </a:p>
          <a:p>
            <a:endParaRPr lang="en-US" dirty="0">
              <a:solidFill>
                <a:srgbClr val="FF6699"/>
              </a:solidFill>
            </a:endParaRPr>
          </a:p>
          <a:p>
            <a:r>
              <a:rPr lang="en-US" dirty="0">
                <a:solidFill>
                  <a:srgbClr val="FF6699"/>
                </a:solidFill>
              </a:rPr>
              <a:t>Novel material and technology development area (</a:t>
            </a:r>
            <a:r>
              <a:rPr lang="en-US" dirty="0" err="1">
                <a:solidFill>
                  <a:srgbClr val="FF6699"/>
                </a:solidFill>
              </a:rPr>
              <a:t>NOMATech</a:t>
            </a:r>
            <a:r>
              <a:rPr lang="en-US" dirty="0">
                <a:solidFill>
                  <a:srgbClr val="FF6699"/>
                </a:solidFill>
              </a:rPr>
              <a:t> lab)</a:t>
            </a:r>
          </a:p>
        </p:txBody>
      </p:sp>
      <p:sp>
        <p:nvSpPr>
          <p:cNvPr id="3" name="Title 2">
            <a:extLst>
              <a:ext uri="{FF2B5EF4-FFF2-40B4-BE49-F238E27FC236}">
                <a16:creationId xmlns:a16="http://schemas.microsoft.com/office/drawing/2014/main" id="{8751567B-3F96-4CF2-A804-6830AF650262}"/>
              </a:ext>
            </a:extLst>
          </p:cNvPr>
          <p:cNvSpPr>
            <a:spLocks noGrp="1"/>
          </p:cNvSpPr>
          <p:nvPr>
            <p:ph type="title"/>
          </p:nvPr>
        </p:nvSpPr>
        <p:spPr/>
        <p:txBody>
          <a:bodyPr/>
          <a:lstStyle/>
          <a:p>
            <a:r>
              <a:rPr lang="en-US" dirty="0"/>
              <a:t>TSIB HPT Lab to support R&amp;D Program</a:t>
            </a:r>
          </a:p>
        </p:txBody>
      </p:sp>
      <p:sp>
        <p:nvSpPr>
          <p:cNvPr id="4" name="Date Placeholder 3">
            <a:extLst>
              <a:ext uri="{FF2B5EF4-FFF2-40B4-BE49-F238E27FC236}">
                <a16:creationId xmlns:a16="http://schemas.microsoft.com/office/drawing/2014/main" id="{2F592C4D-C9FA-4676-A836-77E7F4FC85FB}"/>
              </a:ext>
            </a:extLst>
          </p:cNvPr>
          <p:cNvSpPr>
            <a:spLocks noGrp="1"/>
          </p:cNvSpPr>
          <p:nvPr>
            <p:ph type="dt" sz="half" idx="2"/>
          </p:nvPr>
        </p:nvSpPr>
        <p:spPr/>
        <p:txBody>
          <a:bodyPr/>
          <a:lstStyle/>
          <a:p>
            <a:pPr>
              <a:defRPr/>
            </a:pPr>
            <a:fld id="{DF179775-34C8-49BD-921B-3CB81AD5BCB0}" type="datetime1">
              <a:rPr lang="en-US" smtClean="0"/>
              <a:t>3/31/2021</a:t>
            </a:fld>
            <a:endParaRPr lang="en-US" dirty="0"/>
          </a:p>
        </p:txBody>
      </p:sp>
      <p:sp>
        <p:nvSpPr>
          <p:cNvPr id="5" name="Footer Placeholder 4">
            <a:extLst>
              <a:ext uri="{FF2B5EF4-FFF2-40B4-BE49-F238E27FC236}">
                <a16:creationId xmlns:a16="http://schemas.microsoft.com/office/drawing/2014/main" id="{2CEEE832-A8F5-4FAD-831F-7A4B019D2A2C}"/>
              </a:ext>
            </a:extLst>
          </p:cNvPr>
          <p:cNvSpPr>
            <a:spLocks noGrp="1"/>
          </p:cNvSpPr>
          <p:nvPr>
            <p:ph type="ftr" sz="quarter" idx="3"/>
          </p:nvPr>
        </p:nvSpPr>
        <p:spPr/>
        <p:txBody>
          <a:bodyPr/>
          <a:lstStyle/>
          <a:p>
            <a:pPr>
              <a:defRPr/>
            </a:pPr>
            <a:r>
              <a:rPr lang="en-US"/>
              <a:t>F. Pellemoine | TSIB HPT Lab - Scope and Requirement</a:t>
            </a:r>
            <a:endParaRPr lang="en-US" b="1" dirty="0"/>
          </a:p>
        </p:txBody>
      </p:sp>
      <p:sp>
        <p:nvSpPr>
          <p:cNvPr id="6" name="Slide Number Placeholder 5">
            <a:extLst>
              <a:ext uri="{FF2B5EF4-FFF2-40B4-BE49-F238E27FC236}">
                <a16:creationId xmlns:a16="http://schemas.microsoft.com/office/drawing/2014/main" id="{2D930B85-8187-4C03-9810-39056E039D8F}"/>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pic>
        <p:nvPicPr>
          <p:cNvPr id="7" name="Content Placeholder 10">
            <a:extLst>
              <a:ext uri="{FF2B5EF4-FFF2-40B4-BE49-F238E27FC236}">
                <a16:creationId xmlns:a16="http://schemas.microsoft.com/office/drawing/2014/main" id="{7F7D8DDC-C77E-4D71-AB61-8F6D09193BF4}"/>
              </a:ext>
            </a:extLst>
          </p:cNvPr>
          <p:cNvPicPr>
            <a:picLocks noChangeAspect="1"/>
          </p:cNvPicPr>
          <p:nvPr/>
        </p:nvPicPr>
        <p:blipFill rotWithShape="1">
          <a:blip r:embed="rId2"/>
          <a:srcRect r="38370"/>
          <a:stretch/>
        </p:blipFill>
        <p:spPr>
          <a:xfrm>
            <a:off x="6131667" y="827087"/>
            <a:ext cx="2945658" cy="5289803"/>
          </a:xfrm>
          <a:prstGeom prst="rect">
            <a:avLst/>
          </a:prstGeom>
        </p:spPr>
      </p:pic>
      <p:sp>
        <p:nvSpPr>
          <p:cNvPr id="8" name="Rectangle 7">
            <a:extLst>
              <a:ext uri="{FF2B5EF4-FFF2-40B4-BE49-F238E27FC236}">
                <a16:creationId xmlns:a16="http://schemas.microsoft.com/office/drawing/2014/main" id="{4D57C329-41FD-48A2-B490-59EE4F708D1B}"/>
              </a:ext>
            </a:extLst>
          </p:cNvPr>
          <p:cNvSpPr/>
          <p:nvPr/>
        </p:nvSpPr>
        <p:spPr>
          <a:xfrm>
            <a:off x="6419850" y="1247775"/>
            <a:ext cx="2495550" cy="2276475"/>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B9A2FF74-2DFF-4F59-A1F6-27BA697AC66C}"/>
              </a:ext>
            </a:extLst>
          </p:cNvPr>
          <p:cNvCxnSpPr>
            <a:cxnSpLocks/>
          </p:cNvCxnSpPr>
          <p:nvPr/>
        </p:nvCxnSpPr>
        <p:spPr>
          <a:xfrm>
            <a:off x="5680364" y="1247775"/>
            <a:ext cx="665720" cy="570091"/>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3D429DD4-F8D2-4183-9EF6-D0D5E9896801}"/>
              </a:ext>
            </a:extLst>
          </p:cNvPr>
          <p:cNvCxnSpPr>
            <a:cxnSpLocks/>
          </p:cNvCxnSpPr>
          <p:nvPr/>
        </p:nvCxnSpPr>
        <p:spPr>
          <a:xfrm>
            <a:off x="5451847" y="4554247"/>
            <a:ext cx="1034783" cy="330669"/>
          </a:xfrm>
          <a:prstGeom prst="straightConnector1">
            <a:avLst/>
          </a:prstGeom>
          <a:ln w="38100">
            <a:solidFill>
              <a:srgbClr val="FF6699"/>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6D089932-359D-4B89-8107-2A225087B844}"/>
              </a:ext>
            </a:extLst>
          </p:cNvPr>
          <p:cNvCxnSpPr>
            <a:cxnSpLocks/>
          </p:cNvCxnSpPr>
          <p:nvPr/>
        </p:nvCxnSpPr>
        <p:spPr>
          <a:xfrm>
            <a:off x="2817091" y="3321163"/>
            <a:ext cx="3797011" cy="402216"/>
          </a:xfrm>
          <a:prstGeom prst="straightConnector1">
            <a:avLst/>
          </a:prstGeom>
          <a:ln w="38100">
            <a:solidFill>
              <a:schemeClr val="tx2">
                <a:lumMod val="40000"/>
                <a:lumOff val="6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B3C7A7B4-7FA2-4D48-A3AD-729BC09ED3F9}"/>
              </a:ext>
            </a:extLst>
          </p:cNvPr>
          <p:cNvCxnSpPr>
            <a:cxnSpLocks/>
          </p:cNvCxnSpPr>
          <p:nvPr/>
        </p:nvCxnSpPr>
        <p:spPr>
          <a:xfrm>
            <a:off x="3012334" y="2057400"/>
            <a:ext cx="4592162" cy="1743075"/>
          </a:xfrm>
          <a:prstGeom prst="straightConnector1">
            <a:avLst/>
          </a:prstGeom>
          <a:ln w="38100">
            <a:solidFill>
              <a:srgbClr val="92D050"/>
            </a:solidFill>
            <a:tailEnd type="triangle"/>
          </a:ln>
          <a:effectLst/>
        </p:spPr>
        <p:style>
          <a:lnRef idx="2">
            <a:schemeClr val="accent1"/>
          </a:lnRef>
          <a:fillRef idx="0">
            <a:schemeClr val="accent1"/>
          </a:fillRef>
          <a:effectRef idx="1">
            <a:schemeClr val="accent1"/>
          </a:effectRef>
          <a:fontRef idx="minor">
            <a:schemeClr val="tx1"/>
          </a:fontRef>
        </p:style>
      </p:cxnSp>
      <p:sp>
        <p:nvSpPr>
          <p:cNvPr id="26" name="Oval 25">
            <a:extLst>
              <a:ext uri="{FF2B5EF4-FFF2-40B4-BE49-F238E27FC236}">
                <a16:creationId xmlns:a16="http://schemas.microsoft.com/office/drawing/2014/main" id="{915A0782-7463-40A3-B0F6-67EA496AF332}"/>
              </a:ext>
            </a:extLst>
          </p:cNvPr>
          <p:cNvSpPr/>
          <p:nvPr/>
        </p:nvSpPr>
        <p:spPr>
          <a:xfrm>
            <a:off x="7985248" y="4759009"/>
            <a:ext cx="274320" cy="274320"/>
          </a:xfrm>
          <a:prstGeom prst="ellipse">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lIns="0" tIns="0" rIns="0" bIns="0" rtlCol="0" anchor="ctr">
            <a:spAutoFit/>
          </a:bodyPr>
          <a:lstStyle/>
          <a:p>
            <a:pPr algn="ctr"/>
            <a:r>
              <a:rPr lang="en-US" sz="1400" b="1" dirty="0">
                <a:solidFill>
                  <a:srgbClr val="00B050"/>
                </a:solidFill>
              </a:rPr>
              <a:t>11</a:t>
            </a:r>
          </a:p>
        </p:txBody>
      </p:sp>
      <p:sp>
        <p:nvSpPr>
          <p:cNvPr id="27" name="Oval 26">
            <a:extLst>
              <a:ext uri="{FF2B5EF4-FFF2-40B4-BE49-F238E27FC236}">
                <a16:creationId xmlns:a16="http://schemas.microsoft.com/office/drawing/2014/main" id="{5CDAC951-755A-4752-A07A-81AC6EF39449}"/>
              </a:ext>
            </a:extLst>
          </p:cNvPr>
          <p:cNvSpPr/>
          <p:nvPr/>
        </p:nvSpPr>
        <p:spPr>
          <a:xfrm>
            <a:off x="6688570" y="4586113"/>
            <a:ext cx="274320" cy="274320"/>
          </a:xfrm>
          <a:prstGeom prst="ellipse">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lIns="0" tIns="0" rIns="0" bIns="0" rtlCol="0" anchor="ctr">
            <a:spAutoFit/>
          </a:bodyPr>
          <a:lstStyle/>
          <a:p>
            <a:pPr algn="ctr"/>
            <a:r>
              <a:rPr lang="en-US" sz="1400" b="1" dirty="0">
                <a:solidFill>
                  <a:srgbClr val="00B050"/>
                </a:solidFill>
              </a:rPr>
              <a:t>12</a:t>
            </a:r>
          </a:p>
        </p:txBody>
      </p:sp>
      <p:sp>
        <p:nvSpPr>
          <p:cNvPr id="28" name="Oval 27">
            <a:extLst>
              <a:ext uri="{FF2B5EF4-FFF2-40B4-BE49-F238E27FC236}">
                <a16:creationId xmlns:a16="http://schemas.microsoft.com/office/drawing/2014/main" id="{1C6B316E-DED2-4C49-9B58-B50DC0F74CBF}"/>
              </a:ext>
            </a:extLst>
          </p:cNvPr>
          <p:cNvSpPr/>
          <p:nvPr/>
        </p:nvSpPr>
        <p:spPr>
          <a:xfrm>
            <a:off x="6674687" y="4097212"/>
            <a:ext cx="274320" cy="274320"/>
          </a:xfrm>
          <a:prstGeom prst="ellipse">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spAutoFit/>
          </a:bodyPr>
          <a:lstStyle/>
          <a:p>
            <a:pPr algn="ctr"/>
            <a:r>
              <a:rPr lang="en-US" sz="1400" b="1" dirty="0">
                <a:solidFill>
                  <a:srgbClr val="00B050"/>
                </a:solidFill>
              </a:rPr>
              <a:t>9</a:t>
            </a:r>
          </a:p>
        </p:txBody>
      </p:sp>
      <p:sp>
        <p:nvSpPr>
          <p:cNvPr id="29" name="Oval 28">
            <a:extLst>
              <a:ext uri="{FF2B5EF4-FFF2-40B4-BE49-F238E27FC236}">
                <a16:creationId xmlns:a16="http://schemas.microsoft.com/office/drawing/2014/main" id="{1838ECAE-41D1-4853-9E76-E2BCCF019D10}"/>
              </a:ext>
            </a:extLst>
          </p:cNvPr>
          <p:cNvSpPr/>
          <p:nvPr/>
        </p:nvSpPr>
        <p:spPr>
          <a:xfrm>
            <a:off x="7356360" y="2717473"/>
            <a:ext cx="274320" cy="274320"/>
          </a:xfrm>
          <a:prstGeom prst="ellipse">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spAutoFit/>
          </a:bodyPr>
          <a:lstStyle/>
          <a:p>
            <a:pPr algn="ctr"/>
            <a:r>
              <a:rPr lang="en-US" sz="1400" b="1" dirty="0">
                <a:solidFill>
                  <a:srgbClr val="00B050"/>
                </a:solidFill>
              </a:rPr>
              <a:t>7</a:t>
            </a:r>
          </a:p>
        </p:txBody>
      </p:sp>
      <p:sp>
        <p:nvSpPr>
          <p:cNvPr id="30" name="Oval 29">
            <a:extLst>
              <a:ext uri="{FF2B5EF4-FFF2-40B4-BE49-F238E27FC236}">
                <a16:creationId xmlns:a16="http://schemas.microsoft.com/office/drawing/2014/main" id="{54B2AE37-EE2E-4ED6-A65E-E9032E2090E3}"/>
              </a:ext>
            </a:extLst>
          </p:cNvPr>
          <p:cNvSpPr/>
          <p:nvPr/>
        </p:nvSpPr>
        <p:spPr>
          <a:xfrm>
            <a:off x="8122408" y="3154680"/>
            <a:ext cx="274320" cy="274320"/>
          </a:xfrm>
          <a:prstGeom prst="ellipse">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spAutoFit/>
          </a:bodyPr>
          <a:lstStyle/>
          <a:p>
            <a:pPr algn="ctr"/>
            <a:r>
              <a:rPr lang="en-US" sz="1400" b="1" dirty="0">
                <a:solidFill>
                  <a:srgbClr val="00B050"/>
                </a:solidFill>
              </a:rPr>
              <a:t>8</a:t>
            </a:r>
          </a:p>
        </p:txBody>
      </p:sp>
    </p:spTree>
    <p:extLst>
      <p:ext uri="{BB962C8B-B14F-4D97-AF65-F5344CB8AC3E}">
        <p14:creationId xmlns:p14="http://schemas.microsoft.com/office/powerpoint/2010/main" val="29025895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534311-E757-4CEA-B7F7-FDEF6EE18778}"/>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8E9B3F08-9B85-4B1D-A242-697D5F81F305}"/>
              </a:ext>
            </a:extLst>
          </p:cNvPr>
          <p:cNvSpPr>
            <a:spLocks noGrp="1"/>
          </p:cNvSpPr>
          <p:nvPr>
            <p:ph type="title"/>
          </p:nvPr>
        </p:nvSpPr>
        <p:spPr/>
        <p:txBody>
          <a:bodyPr/>
          <a:lstStyle/>
          <a:p>
            <a:r>
              <a:rPr lang="en-US" dirty="0"/>
              <a:t>Backup Slides</a:t>
            </a:r>
          </a:p>
        </p:txBody>
      </p:sp>
      <p:sp>
        <p:nvSpPr>
          <p:cNvPr id="4" name="Date Placeholder 3">
            <a:extLst>
              <a:ext uri="{FF2B5EF4-FFF2-40B4-BE49-F238E27FC236}">
                <a16:creationId xmlns:a16="http://schemas.microsoft.com/office/drawing/2014/main" id="{CA6E672C-E4DB-4D78-94D5-E8F804F25A58}"/>
              </a:ext>
            </a:extLst>
          </p:cNvPr>
          <p:cNvSpPr>
            <a:spLocks noGrp="1"/>
          </p:cNvSpPr>
          <p:nvPr>
            <p:ph type="dt" sz="half" idx="2"/>
          </p:nvPr>
        </p:nvSpPr>
        <p:spPr/>
        <p:txBody>
          <a:bodyPr/>
          <a:lstStyle/>
          <a:p>
            <a:pPr>
              <a:defRPr/>
            </a:pPr>
            <a:fld id="{745B4F52-809E-406F-AEBD-E23F8A5CD2AA}" type="datetime1">
              <a:rPr lang="en-US" smtClean="0"/>
              <a:t>3/31/2021</a:t>
            </a:fld>
            <a:endParaRPr lang="en-US" dirty="0"/>
          </a:p>
        </p:txBody>
      </p:sp>
      <p:sp>
        <p:nvSpPr>
          <p:cNvPr id="5" name="Footer Placeholder 4">
            <a:extLst>
              <a:ext uri="{FF2B5EF4-FFF2-40B4-BE49-F238E27FC236}">
                <a16:creationId xmlns:a16="http://schemas.microsoft.com/office/drawing/2014/main" id="{F2429EE4-79D1-4AF2-AEB5-F545AA038EF0}"/>
              </a:ext>
            </a:extLst>
          </p:cNvPr>
          <p:cNvSpPr>
            <a:spLocks noGrp="1"/>
          </p:cNvSpPr>
          <p:nvPr>
            <p:ph type="ftr" sz="quarter" idx="3"/>
          </p:nvPr>
        </p:nvSpPr>
        <p:spPr/>
        <p:txBody>
          <a:bodyPr/>
          <a:lstStyle/>
          <a:p>
            <a:pPr>
              <a:defRPr/>
            </a:pPr>
            <a:r>
              <a:rPr lang="en-US"/>
              <a:t>F. Pellemoine | TSIB HPT Lab - Scope and Requirement</a:t>
            </a:r>
            <a:endParaRPr lang="en-US" b="1" dirty="0"/>
          </a:p>
        </p:txBody>
      </p:sp>
      <p:sp>
        <p:nvSpPr>
          <p:cNvPr id="6" name="Slide Number Placeholder 5">
            <a:extLst>
              <a:ext uri="{FF2B5EF4-FFF2-40B4-BE49-F238E27FC236}">
                <a16:creationId xmlns:a16="http://schemas.microsoft.com/office/drawing/2014/main" id="{3834167E-51CB-48F3-9FCB-B8EEF50123A1}"/>
              </a:ext>
            </a:extLst>
          </p:cNvPr>
          <p:cNvSpPr>
            <a:spLocks noGrp="1"/>
          </p:cNvSpPr>
          <p:nvPr>
            <p:ph type="sldNum" sz="quarter" idx="4"/>
          </p:nvPr>
        </p:nvSpPr>
        <p:spPr/>
        <p:txBody>
          <a:bodyPr/>
          <a:lstStyle/>
          <a:p>
            <a:pPr>
              <a:defRPr/>
            </a:pPr>
            <a:fld id="{148C009B-CB69-E04A-B9B3-34B26D69E9CF}" type="slidenum">
              <a:rPr lang="en-US" smtClean="0"/>
              <a:pPr>
                <a:defRPr/>
              </a:pPr>
              <a:t>30</a:t>
            </a:fld>
            <a:endParaRPr lang="en-US" dirty="0"/>
          </a:p>
        </p:txBody>
      </p:sp>
    </p:spTree>
    <p:extLst>
      <p:ext uri="{BB962C8B-B14F-4D97-AF65-F5344CB8AC3E}">
        <p14:creationId xmlns:p14="http://schemas.microsoft.com/office/powerpoint/2010/main" val="4130240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48B987-7D47-438A-8930-C7F281B5B87C}"/>
              </a:ext>
            </a:extLst>
          </p:cNvPr>
          <p:cNvSpPr>
            <a:spLocks noGrp="1"/>
          </p:cNvSpPr>
          <p:nvPr>
            <p:ph idx="1"/>
          </p:nvPr>
        </p:nvSpPr>
        <p:spPr>
          <a:xfrm>
            <a:off x="228600" y="794326"/>
            <a:ext cx="8672513" cy="5624947"/>
          </a:xfrm>
        </p:spPr>
        <p:txBody>
          <a:bodyPr>
            <a:normAutofit fontScale="70000" lnSpcReduction="20000"/>
          </a:bodyPr>
          <a:lstStyle/>
          <a:p>
            <a:r>
              <a:rPr lang="en-US" dirty="0"/>
              <a:t>2 </a:t>
            </a:r>
            <a:r>
              <a:rPr lang="en-US" dirty="0" err="1"/>
              <a:t>telemanipulators</a:t>
            </a:r>
            <a:r>
              <a:rPr lang="en-US" dirty="0"/>
              <a:t> and one lead glass window (thickness defined by the vendor depending on layer density used)</a:t>
            </a:r>
          </a:p>
          <a:p>
            <a:r>
              <a:rPr lang="en-US" dirty="0"/>
              <a:t>Several Passthrough: one small and one large to communicate with loading area, one small to communicate with Testing hot cell</a:t>
            </a:r>
          </a:p>
          <a:p>
            <a:r>
              <a:rPr lang="en-US" dirty="0"/>
              <a:t>Proper ventilation to ensure a negative pressure inside the hot cells. </a:t>
            </a:r>
          </a:p>
          <a:p>
            <a:pPr lvl="1"/>
            <a:r>
              <a:rPr lang="en-US" dirty="0"/>
              <a:t>Since potential generation of contamination is greatest in the Prep Hot Cell, a negative air pressure, relative to the other Hot Cell Suite areas and the surrounding Hot Lab, will be maintained with the Hot Cell Suite Ventilation system.</a:t>
            </a:r>
          </a:p>
          <a:p>
            <a:pPr lvl="1"/>
            <a:r>
              <a:rPr lang="en-US" dirty="0"/>
              <a:t>the ventilation system needs to keep negative pressure in the testing hot cell (4) and (5) when any passthrough is open</a:t>
            </a:r>
          </a:p>
          <a:p>
            <a:pPr lvl="1"/>
            <a:r>
              <a:rPr lang="en-US" dirty="0"/>
              <a:t>Penetration for HVAC system, cables and controls</a:t>
            </a:r>
          </a:p>
          <a:p>
            <a:r>
              <a:rPr lang="en-US" dirty="0"/>
              <a:t>All the switches ON/OFF, control valves (for fluids), for utilities will be controlled outside of the hot cell near the workstation (front wall) for rapid access to the worker.</a:t>
            </a:r>
          </a:p>
          <a:p>
            <a:r>
              <a:rPr lang="en-US" dirty="0"/>
              <a:t>Fire protection system to be determined by Fermilab ES&amp;H team/FESS life safety</a:t>
            </a:r>
          </a:p>
          <a:p>
            <a:r>
              <a:rPr lang="en-US" dirty="0"/>
              <a:t>In-cell lifting capability of 1000 </a:t>
            </a:r>
            <a:r>
              <a:rPr lang="en-US" dirty="0" err="1"/>
              <a:t>lbs</a:t>
            </a:r>
            <a:endParaRPr lang="en-US" dirty="0"/>
          </a:p>
          <a:p>
            <a:r>
              <a:rPr lang="en-US" dirty="0"/>
              <a:t>Several storages to accept several paint cans/inner pots with lower activated samples (number of cans/pots to be defined depending on the space available below the worktable) and for high dose samples</a:t>
            </a:r>
          </a:p>
          <a:p>
            <a:r>
              <a:rPr lang="en-US" dirty="0"/>
              <a:t>Walls/floor of the hot cell should be finished/sealed with surface treatment (epoxy?) to improve lighting and for easier decontamination</a:t>
            </a:r>
          </a:p>
          <a:p>
            <a:r>
              <a:rPr lang="en-US" dirty="0"/>
              <a:t>5 replaceable feed-through penetration ports for 125V/20A, 280V, 20 A, 1 phase, signal cables, utilities (fluid, compressed air)</a:t>
            </a:r>
          </a:p>
        </p:txBody>
      </p:sp>
      <p:sp>
        <p:nvSpPr>
          <p:cNvPr id="3" name="Title 2">
            <a:extLst>
              <a:ext uri="{FF2B5EF4-FFF2-40B4-BE49-F238E27FC236}">
                <a16:creationId xmlns:a16="http://schemas.microsoft.com/office/drawing/2014/main" id="{F258D75E-7D3D-4C99-93A3-14D20BCDBFDD}"/>
              </a:ext>
            </a:extLst>
          </p:cNvPr>
          <p:cNvSpPr>
            <a:spLocks noGrp="1"/>
          </p:cNvSpPr>
          <p:nvPr>
            <p:ph type="title"/>
          </p:nvPr>
        </p:nvSpPr>
        <p:spPr/>
        <p:txBody>
          <a:bodyPr/>
          <a:lstStyle/>
          <a:p>
            <a:r>
              <a:rPr lang="en-US" dirty="0"/>
              <a:t>Prep Hot Cell Requirement</a:t>
            </a:r>
          </a:p>
        </p:txBody>
      </p:sp>
      <p:sp>
        <p:nvSpPr>
          <p:cNvPr id="4" name="Date Placeholder 3">
            <a:extLst>
              <a:ext uri="{FF2B5EF4-FFF2-40B4-BE49-F238E27FC236}">
                <a16:creationId xmlns:a16="http://schemas.microsoft.com/office/drawing/2014/main" id="{00C0E3EA-D9BE-47A1-95ED-677C29AB9A9A}"/>
              </a:ext>
            </a:extLst>
          </p:cNvPr>
          <p:cNvSpPr>
            <a:spLocks noGrp="1"/>
          </p:cNvSpPr>
          <p:nvPr>
            <p:ph type="dt" sz="half" idx="2"/>
          </p:nvPr>
        </p:nvSpPr>
        <p:spPr/>
        <p:txBody>
          <a:bodyPr/>
          <a:lstStyle/>
          <a:p>
            <a:pPr>
              <a:defRPr/>
            </a:pPr>
            <a:fld id="{2798C4A0-7F39-49F0-88F3-944B1C08F178}" type="datetime1">
              <a:rPr lang="en-US" smtClean="0"/>
              <a:t>3/31/2021</a:t>
            </a:fld>
            <a:endParaRPr lang="en-US" dirty="0"/>
          </a:p>
        </p:txBody>
      </p:sp>
      <p:sp>
        <p:nvSpPr>
          <p:cNvPr id="5" name="Footer Placeholder 4">
            <a:extLst>
              <a:ext uri="{FF2B5EF4-FFF2-40B4-BE49-F238E27FC236}">
                <a16:creationId xmlns:a16="http://schemas.microsoft.com/office/drawing/2014/main" id="{67FA6984-975C-48F3-92B5-7E523D86F59D}"/>
              </a:ext>
            </a:extLst>
          </p:cNvPr>
          <p:cNvSpPr>
            <a:spLocks noGrp="1"/>
          </p:cNvSpPr>
          <p:nvPr>
            <p:ph type="ftr" sz="quarter" idx="3"/>
          </p:nvPr>
        </p:nvSpPr>
        <p:spPr/>
        <p:txBody>
          <a:bodyPr/>
          <a:lstStyle/>
          <a:p>
            <a:pPr>
              <a:defRPr/>
            </a:pPr>
            <a:r>
              <a:rPr lang="en-US"/>
              <a:t>F. Pellemoine | TSIB HPT Lab - Scope and Requirement</a:t>
            </a:r>
            <a:endParaRPr lang="en-US" b="1" dirty="0"/>
          </a:p>
        </p:txBody>
      </p:sp>
      <p:sp>
        <p:nvSpPr>
          <p:cNvPr id="6" name="Slide Number Placeholder 5">
            <a:extLst>
              <a:ext uri="{FF2B5EF4-FFF2-40B4-BE49-F238E27FC236}">
                <a16:creationId xmlns:a16="http://schemas.microsoft.com/office/drawing/2014/main" id="{7FD00D5A-E1EA-4669-B26A-583279AB7001}"/>
              </a:ext>
            </a:extLst>
          </p:cNvPr>
          <p:cNvSpPr>
            <a:spLocks noGrp="1"/>
          </p:cNvSpPr>
          <p:nvPr>
            <p:ph type="sldNum" sz="quarter" idx="4"/>
          </p:nvPr>
        </p:nvSpPr>
        <p:spPr/>
        <p:txBody>
          <a:bodyPr/>
          <a:lstStyle/>
          <a:p>
            <a:pPr>
              <a:defRPr/>
            </a:pPr>
            <a:fld id="{148C009B-CB69-E04A-B9B3-34B26D69E9CF}" type="slidenum">
              <a:rPr lang="en-US" smtClean="0"/>
              <a:pPr>
                <a:defRPr/>
              </a:pPr>
              <a:t>31</a:t>
            </a:fld>
            <a:endParaRPr lang="en-US" dirty="0"/>
          </a:p>
        </p:txBody>
      </p:sp>
      <p:sp>
        <p:nvSpPr>
          <p:cNvPr id="7" name="Rectangle: Rounded Corners 6">
            <a:extLst>
              <a:ext uri="{FF2B5EF4-FFF2-40B4-BE49-F238E27FC236}">
                <a16:creationId xmlns:a16="http://schemas.microsoft.com/office/drawing/2014/main" id="{A60A9804-8A44-4952-A233-B6E47FF2A6F2}"/>
              </a:ext>
            </a:extLst>
          </p:cNvPr>
          <p:cNvSpPr/>
          <p:nvPr/>
        </p:nvSpPr>
        <p:spPr>
          <a:xfrm>
            <a:off x="6142182" y="6418962"/>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1</a:t>
            </a:r>
          </a:p>
        </p:txBody>
      </p:sp>
    </p:spTree>
    <p:extLst>
      <p:ext uri="{BB962C8B-B14F-4D97-AF65-F5344CB8AC3E}">
        <p14:creationId xmlns:p14="http://schemas.microsoft.com/office/powerpoint/2010/main" val="37574466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B98CE6-682C-4ACB-85D2-883EAF53A43B}"/>
              </a:ext>
            </a:extLst>
          </p:cNvPr>
          <p:cNvSpPr>
            <a:spLocks noGrp="1"/>
          </p:cNvSpPr>
          <p:nvPr>
            <p:ph idx="1"/>
          </p:nvPr>
        </p:nvSpPr>
        <p:spPr/>
        <p:txBody>
          <a:bodyPr>
            <a:normAutofit fontScale="62500" lnSpcReduction="20000"/>
          </a:bodyPr>
          <a:lstStyle/>
          <a:p>
            <a:r>
              <a:rPr lang="en-US" dirty="0"/>
              <a:t>2 </a:t>
            </a:r>
            <a:r>
              <a:rPr lang="en-US" dirty="0" err="1"/>
              <a:t>telemanipulators</a:t>
            </a:r>
            <a:r>
              <a:rPr lang="en-US" dirty="0"/>
              <a:t> </a:t>
            </a:r>
          </a:p>
          <a:p>
            <a:r>
              <a:rPr lang="en-US" dirty="0"/>
              <a:t>one lead glass window (thickness defined by the vendor depending on layer density used)</a:t>
            </a:r>
          </a:p>
          <a:p>
            <a:r>
              <a:rPr lang="en-US" dirty="0"/>
              <a:t>Several Passthrough: one small and one large to communicate with loading area, one small to communicate with Prep hot cell and one small to communicate with the adjacent fume hood</a:t>
            </a:r>
          </a:p>
          <a:p>
            <a:r>
              <a:rPr lang="en-US" dirty="0"/>
              <a:t>Proper ventilation to ensure a negative pressure inside the hot cells. </a:t>
            </a:r>
          </a:p>
          <a:p>
            <a:pPr lvl="1"/>
            <a:r>
              <a:rPr lang="en-US" dirty="0"/>
              <a:t>Since potential generation of contamination is greatest in the Prep Hot Cell, a negative air pressure, relative to the other Hot Cell Suite areas and the surrounding Hot Lab, will be maintained with the Hot Cell Suite Ventilation system.</a:t>
            </a:r>
          </a:p>
          <a:p>
            <a:pPr lvl="1"/>
            <a:r>
              <a:rPr lang="en-US" dirty="0"/>
              <a:t>the ventilation system needs to keep negative pressure in the testing hot cell (4) and (5) when any passthrough is open</a:t>
            </a:r>
          </a:p>
          <a:p>
            <a:pPr lvl="1"/>
            <a:r>
              <a:rPr lang="en-US" dirty="0"/>
              <a:t>Penetration for HVAC system, cables and controls</a:t>
            </a:r>
          </a:p>
          <a:p>
            <a:r>
              <a:rPr lang="en-US" dirty="0"/>
              <a:t>All the switches ON/OFF, control valves (for fluids), for utilities will be controlled outside of the hot cell near the workstation (front wall) for rapid access to the worker.</a:t>
            </a:r>
          </a:p>
          <a:p>
            <a:r>
              <a:rPr lang="en-US" dirty="0"/>
              <a:t>Fire protection system to be determined by Fermilab ES&amp;H team/FESS life safety</a:t>
            </a:r>
          </a:p>
          <a:p>
            <a:r>
              <a:rPr lang="en-US" dirty="0"/>
              <a:t>In-cell lifting capability of 1000 </a:t>
            </a:r>
            <a:r>
              <a:rPr lang="en-US" dirty="0" err="1"/>
              <a:t>lbs</a:t>
            </a:r>
            <a:endParaRPr lang="en-US" dirty="0"/>
          </a:p>
          <a:p>
            <a:r>
              <a:rPr lang="en-US" dirty="0"/>
              <a:t>Several storages to accept several paint cans/inner pots with lower activated samples (number of cans/pots to be defined depending on the space available below the worktable) and for high dose samples</a:t>
            </a:r>
          </a:p>
          <a:p>
            <a:r>
              <a:rPr lang="en-US" dirty="0"/>
              <a:t>Walls/floor of the hot cell should be finished/sealed with surface treatment (epoxy?) to improve lighting and for easier decontamination</a:t>
            </a:r>
          </a:p>
          <a:p>
            <a:r>
              <a:rPr lang="en-US" dirty="0"/>
              <a:t>5 replaceable feed-through penetration ports for 125V/20A, 280V, 20 A, 1 phase, signal cables, utilities (fluid, compressed air)</a:t>
            </a:r>
          </a:p>
          <a:p>
            <a:r>
              <a:rPr lang="en-US" dirty="0"/>
              <a:t>Space to accept several testing equipment (at least 2 smalls and 1 large at the same time)</a:t>
            </a:r>
          </a:p>
          <a:p>
            <a:endParaRPr lang="en-US" dirty="0"/>
          </a:p>
        </p:txBody>
      </p:sp>
      <p:sp>
        <p:nvSpPr>
          <p:cNvPr id="3" name="Title 2">
            <a:extLst>
              <a:ext uri="{FF2B5EF4-FFF2-40B4-BE49-F238E27FC236}">
                <a16:creationId xmlns:a16="http://schemas.microsoft.com/office/drawing/2014/main" id="{EEB06859-41E3-4BBF-A45C-DBF8E7507071}"/>
              </a:ext>
            </a:extLst>
          </p:cNvPr>
          <p:cNvSpPr>
            <a:spLocks noGrp="1"/>
          </p:cNvSpPr>
          <p:nvPr>
            <p:ph type="title"/>
          </p:nvPr>
        </p:nvSpPr>
        <p:spPr/>
        <p:txBody>
          <a:bodyPr/>
          <a:lstStyle/>
          <a:p>
            <a:r>
              <a:rPr lang="en-US" dirty="0"/>
              <a:t>Testing Hot Cell Requirement</a:t>
            </a:r>
          </a:p>
        </p:txBody>
      </p:sp>
      <p:sp>
        <p:nvSpPr>
          <p:cNvPr id="4" name="Date Placeholder 3">
            <a:extLst>
              <a:ext uri="{FF2B5EF4-FFF2-40B4-BE49-F238E27FC236}">
                <a16:creationId xmlns:a16="http://schemas.microsoft.com/office/drawing/2014/main" id="{D1DA0096-5F02-4233-8991-450A88A1D083}"/>
              </a:ext>
            </a:extLst>
          </p:cNvPr>
          <p:cNvSpPr>
            <a:spLocks noGrp="1"/>
          </p:cNvSpPr>
          <p:nvPr>
            <p:ph type="dt" sz="half" idx="2"/>
          </p:nvPr>
        </p:nvSpPr>
        <p:spPr/>
        <p:txBody>
          <a:bodyPr/>
          <a:lstStyle/>
          <a:p>
            <a:pPr>
              <a:defRPr/>
            </a:pPr>
            <a:fld id="{3A05CD82-DB6B-4CD9-A901-33A34B59DE7E}" type="datetime1">
              <a:rPr lang="en-US" smtClean="0"/>
              <a:t>3/31/2021</a:t>
            </a:fld>
            <a:endParaRPr lang="en-US" dirty="0"/>
          </a:p>
        </p:txBody>
      </p:sp>
      <p:sp>
        <p:nvSpPr>
          <p:cNvPr id="5" name="Footer Placeholder 4">
            <a:extLst>
              <a:ext uri="{FF2B5EF4-FFF2-40B4-BE49-F238E27FC236}">
                <a16:creationId xmlns:a16="http://schemas.microsoft.com/office/drawing/2014/main" id="{83FE0FEC-7B3B-4694-8CA3-D7C35F2D291A}"/>
              </a:ext>
            </a:extLst>
          </p:cNvPr>
          <p:cNvSpPr>
            <a:spLocks noGrp="1"/>
          </p:cNvSpPr>
          <p:nvPr>
            <p:ph type="ftr" sz="quarter" idx="3"/>
          </p:nvPr>
        </p:nvSpPr>
        <p:spPr/>
        <p:txBody>
          <a:bodyPr/>
          <a:lstStyle/>
          <a:p>
            <a:pPr>
              <a:defRPr/>
            </a:pPr>
            <a:r>
              <a:rPr lang="en-US"/>
              <a:t>F. Pellemoine | TSIB HPT Lab - Scope and Requirement</a:t>
            </a:r>
            <a:endParaRPr lang="en-US" b="1" dirty="0"/>
          </a:p>
        </p:txBody>
      </p:sp>
      <p:sp>
        <p:nvSpPr>
          <p:cNvPr id="6" name="Slide Number Placeholder 5">
            <a:extLst>
              <a:ext uri="{FF2B5EF4-FFF2-40B4-BE49-F238E27FC236}">
                <a16:creationId xmlns:a16="http://schemas.microsoft.com/office/drawing/2014/main" id="{BA6ED51F-3A03-4943-A701-A96B03B80499}"/>
              </a:ext>
            </a:extLst>
          </p:cNvPr>
          <p:cNvSpPr>
            <a:spLocks noGrp="1"/>
          </p:cNvSpPr>
          <p:nvPr>
            <p:ph type="sldNum" sz="quarter" idx="4"/>
          </p:nvPr>
        </p:nvSpPr>
        <p:spPr/>
        <p:txBody>
          <a:bodyPr/>
          <a:lstStyle/>
          <a:p>
            <a:pPr>
              <a:defRPr/>
            </a:pPr>
            <a:fld id="{148C009B-CB69-E04A-B9B3-34B26D69E9CF}" type="slidenum">
              <a:rPr lang="en-US" smtClean="0"/>
              <a:pPr>
                <a:defRPr/>
              </a:pPr>
              <a:t>32</a:t>
            </a:fld>
            <a:endParaRPr lang="en-US" dirty="0"/>
          </a:p>
        </p:txBody>
      </p:sp>
      <p:sp>
        <p:nvSpPr>
          <p:cNvPr id="7" name="Rectangle: Rounded Corners 6">
            <a:extLst>
              <a:ext uri="{FF2B5EF4-FFF2-40B4-BE49-F238E27FC236}">
                <a16:creationId xmlns:a16="http://schemas.microsoft.com/office/drawing/2014/main" id="{43796773-9249-4C1D-873F-E061417768DA}"/>
              </a:ext>
            </a:extLst>
          </p:cNvPr>
          <p:cNvSpPr/>
          <p:nvPr/>
        </p:nvSpPr>
        <p:spPr>
          <a:xfrm>
            <a:off x="6142182" y="6418962"/>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1</a:t>
            </a:r>
          </a:p>
        </p:txBody>
      </p:sp>
    </p:spTree>
    <p:extLst>
      <p:ext uri="{BB962C8B-B14F-4D97-AF65-F5344CB8AC3E}">
        <p14:creationId xmlns:p14="http://schemas.microsoft.com/office/powerpoint/2010/main" val="39666961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8B2C24-1F07-425E-B911-F46C6751E937}"/>
              </a:ext>
            </a:extLst>
          </p:cNvPr>
          <p:cNvSpPr>
            <a:spLocks noGrp="1"/>
          </p:cNvSpPr>
          <p:nvPr>
            <p:ph idx="1"/>
          </p:nvPr>
        </p:nvSpPr>
        <p:spPr>
          <a:xfrm>
            <a:off x="228600" y="858644"/>
            <a:ext cx="8672513" cy="5386039"/>
          </a:xfrm>
        </p:spPr>
        <p:txBody>
          <a:bodyPr>
            <a:normAutofit fontScale="70000" lnSpcReduction="20000"/>
          </a:bodyPr>
          <a:lstStyle/>
          <a:p>
            <a:r>
              <a:rPr lang="en-US" dirty="0"/>
              <a:t>Worst case scenario based on previous irradiation campaigns at BNL-BLIP facility</a:t>
            </a:r>
          </a:p>
          <a:p>
            <a:pPr lvl="1"/>
            <a:r>
              <a:rPr lang="en-US" dirty="0"/>
              <a:t>Proton up to 200 MeV on </a:t>
            </a:r>
            <a:r>
              <a:rPr lang="en-US" dirty="0" err="1"/>
              <a:t>Ti</a:t>
            </a:r>
            <a:r>
              <a:rPr lang="en-US" dirty="0"/>
              <a:t>-capsule containing 56 samples during 55 days, accumulating a total of up to 4.6 x 10</a:t>
            </a:r>
            <a:r>
              <a:rPr lang="en-US" baseline="30000" dirty="0"/>
              <a:t>21</a:t>
            </a:r>
            <a:r>
              <a:rPr lang="en-US" dirty="0"/>
              <a:t> protons</a:t>
            </a:r>
          </a:p>
          <a:p>
            <a:pPr lvl="1"/>
            <a:r>
              <a:rPr lang="en-US" dirty="0"/>
              <a:t>The maximum dose rate after 3 months of cooling down was calculated to be ~40 R/</a:t>
            </a:r>
            <a:r>
              <a:rPr lang="en-US" dirty="0" err="1"/>
              <a:t>hr</a:t>
            </a:r>
            <a:endParaRPr lang="en-US" dirty="0"/>
          </a:p>
          <a:p>
            <a:pPr lvl="1"/>
            <a:r>
              <a:rPr lang="en-US" dirty="0"/>
              <a:t>In future irradiations, we do not anticipate irradiating higher atomic number materials for longer irradiation time at BLIP facility</a:t>
            </a:r>
          </a:p>
          <a:p>
            <a:r>
              <a:rPr lang="en-US" dirty="0"/>
              <a:t>Hot cell shielding must provide sufficient shielding to reduce a 40R/</a:t>
            </a:r>
            <a:r>
              <a:rPr lang="en-US" dirty="0" err="1"/>
              <a:t>hr</a:t>
            </a:r>
            <a:r>
              <a:rPr lang="en-US" dirty="0"/>
              <a:t> source at 1 foot down to 0.25mrem/h</a:t>
            </a:r>
          </a:p>
          <a:p>
            <a:pPr lvl="1"/>
            <a:r>
              <a:rPr lang="en-US" dirty="0"/>
              <a:t>Assumption </a:t>
            </a:r>
          </a:p>
          <a:p>
            <a:pPr lvl="2"/>
            <a:r>
              <a:rPr lang="en-US" dirty="0"/>
              <a:t>Iron ((7.87 g/cc), concrete (2.35 g/cc), Source of unspecified material</a:t>
            </a:r>
          </a:p>
          <a:p>
            <a:pPr lvl="2"/>
            <a:r>
              <a:rPr lang="en-US" dirty="0"/>
              <a:t>an irradiated aluminum sample measuring 40 rad/hour @ 1 foot, which corresponds to a 3.14 Ci point-source of Na-22 and an average photon energy of about 1 MeV</a:t>
            </a:r>
          </a:p>
          <a:p>
            <a:endParaRPr lang="en-US" dirty="0"/>
          </a:p>
          <a:p>
            <a:endParaRPr lang="en-US" dirty="0"/>
          </a:p>
          <a:p>
            <a:endParaRPr lang="en-US" dirty="0"/>
          </a:p>
          <a:p>
            <a:endParaRPr lang="en-US" dirty="0"/>
          </a:p>
          <a:p>
            <a:endParaRPr lang="en-US" dirty="0"/>
          </a:p>
          <a:p>
            <a:endParaRPr lang="en-US" dirty="0"/>
          </a:p>
          <a:p>
            <a:endParaRPr lang="en-US" dirty="0"/>
          </a:p>
          <a:p>
            <a:r>
              <a:rPr lang="en-US" dirty="0"/>
              <a:t>1ft of steel and 3ft of concrete will provide the necessary shielding required</a:t>
            </a:r>
          </a:p>
          <a:p>
            <a:endParaRPr lang="en-US" dirty="0"/>
          </a:p>
          <a:p>
            <a:r>
              <a:rPr lang="en-US" dirty="0"/>
              <a:t>Lead glass thickness for the viewing windows has been calculated to be between 22” and 28” depending on density on combinations of density</a:t>
            </a:r>
            <a:endParaRPr lang="en-US" dirty="0">
              <a:solidFill>
                <a:srgbClr val="FF0000"/>
              </a:solidFill>
            </a:endParaRPr>
          </a:p>
        </p:txBody>
      </p:sp>
      <p:sp>
        <p:nvSpPr>
          <p:cNvPr id="3" name="Title 2">
            <a:extLst>
              <a:ext uri="{FF2B5EF4-FFF2-40B4-BE49-F238E27FC236}">
                <a16:creationId xmlns:a16="http://schemas.microsoft.com/office/drawing/2014/main" id="{CED8E422-2973-4E3E-9F2A-0BA020442F32}"/>
              </a:ext>
            </a:extLst>
          </p:cNvPr>
          <p:cNvSpPr>
            <a:spLocks noGrp="1"/>
          </p:cNvSpPr>
          <p:nvPr>
            <p:ph type="title"/>
          </p:nvPr>
        </p:nvSpPr>
        <p:spPr/>
        <p:txBody>
          <a:bodyPr/>
          <a:lstStyle/>
          <a:p>
            <a:r>
              <a:rPr lang="en-US" dirty="0"/>
              <a:t>Shielding Requirement</a:t>
            </a:r>
          </a:p>
        </p:txBody>
      </p:sp>
      <p:sp>
        <p:nvSpPr>
          <p:cNvPr id="4" name="Date Placeholder 3">
            <a:extLst>
              <a:ext uri="{FF2B5EF4-FFF2-40B4-BE49-F238E27FC236}">
                <a16:creationId xmlns:a16="http://schemas.microsoft.com/office/drawing/2014/main" id="{6C9CFBB1-592F-43FE-8045-2768127A53AF}"/>
              </a:ext>
            </a:extLst>
          </p:cNvPr>
          <p:cNvSpPr>
            <a:spLocks noGrp="1"/>
          </p:cNvSpPr>
          <p:nvPr>
            <p:ph type="dt" sz="half" idx="2"/>
          </p:nvPr>
        </p:nvSpPr>
        <p:spPr/>
        <p:txBody>
          <a:bodyPr/>
          <a:lstStyle/>
          <a:p>
            <a:pPr>
              <a:defRPr/>
            </a:pPr>
            <a:fld id="{D12797B4-C9FA-49F4-BCA6-0916FE207A35}" type="datetime1">
              <a:rPr lang="en-US" smtClean="0"/>
              <a:t>3/31/2021</a:t>
            </a:fld>
            <a:endParaRPr lang="en-US" dirty="0"/>
          </a:p>
        </p:txBody>
      </p:sp>
      <p:sp>
        <p:nvSpPr>
          <p:cNvPr id="5" name="Footer Placeholder 4">
            <a:extLst>
              <a:ext uri="{FF2B5EF4-FFF2-40B4-BE49-F238E27FC236}">
                <a16:creationId xmlns:a16="http://schemas.microsoft.com/office/drawing/2014/main" id="{2533806F-FF35-4EC3-8C06-541A88F9590A}"/>
              </a:ext>
            </a:extLst>
          </p:cNvPr>
          <p:cNvSpPr>
            <a:spLocks noGrp="1"/>
          </p:cNvSpPr>
          <p:nvPr>
            <p:ph type="ftr" sz="quarter" idx="3"/>
          </p:nvPr>
        </p:nvSpPr>
        <p:spPr/>
        <p:txBody>
          <a:bodyPr/>
          <a:lstStyle/>
          <a:p>
            <a:pPr>
              <a:defRPr/>
            </a:pPr>
            <a:r>
              <a:rPr lang="en-US"/>
              <a:t>F. Pellemoine | TSIB HPT Lab - Scope and Requirement</a:t>
            </a:r>
            <a:endParaRPr lang="en-US" b="1" dirty="0"/>
          </a:p>
        </p:txBody>
      </p:sp>
      <p:sp>
        <p:nvSpPr>
          <p:cNvPr id="6" name="Slide Number Placeholder 5">
            <a:extLst>
              <a:ext uri="{FF2B5EF4-FFF2-40B4-BE49-F238E27FC236}">
                <a16:creationId xmlns:a16="http://schemas.microsoft.com/office/drawing/2014/main" id="{59B0B260-AE03-4E21-9899-B0CE20B763E7}"/>
              </a:ext>
            </a:extLst>
          </p:cNvPr>
          <p:cNvSpPr>
            <a:spLocks noGrp="1"/>
          </p:cNvSpPr>
          <p:nvPr>
            <p:ph type="sldNum" sz="quarter" idx="4"/>
          </p:nvPr>
        </p:nvSpPr>
        <p:spPr/>
        <p:txBody>
          <a:bodyPr/>
          <a:lstStyle/>
          <a:p>
            <a:pPr>
              <a:defRPr/>
            </a:pPr>
            <a:fld id="{148C009B-CB69-E04A-B9B3-34B26D69E9CF}" type="slidenum">
              <a:rPr lang="en-US" smtClean="0"/>
              <a:pPr>
                <a:defRPr/>
              </a:pPr>
              <a:t>33</a:t>
            </a:fld>
            <a:endParaRPr lang="en-US" dirty="0"/>
          </a:p>
        </p:txBody>
      </p:sp>
      <p:sp>
        <p:nvSpPr>
          <p:cNvPr id="7" name="Rectangle: Rounded Corners 6">
            <a:extLst>
              <a:ext uri="{FF2B5EF4-FFF2-40B4-BE49-F238E27FC236}">
                <a16:creationId xmlns:a16="http://schemas.microsoft.com/office/drawing/2014/main" id="{3AB6FCEE-CDF9-4B35-A7F6-7510A527528B}"/>
              </a:ext>
            </a:extLst>
          </p:cNvPr>
          <p:cNvSpPr/>
          <p:nvPr/>
        </p:nvSpPr>
        <p:spPr>
          <a:xfrm>
            <a:off x="6142182" y="6418962"/>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1</a:t>
            </a:r>
          </a:p>
        </p:txBody>
      </p:sp>
      <p:graphicFrame>
        <p:nvGraphicFramePr>
          <p:cNvPr id="8" name="Table 7">
            <a:extLst>
              <a:ext uri="{FF2B5EF4-FFF2-40B4-BE49-F238E27FC236}">
                <a16:creationId xmlns:a16="http://schemas.microsoft.com/office/drawing/2014/main" id="{F50CA821-3F71-4117-BCC8-61F0D764B5EB}"/>
              </a:ext>
            </a:extLst>
          </p:cNvPr>
          <p:cNvGraphicFramePr>
            <a:graphicFrameLocks noGrp="1"/>
          </p:cNvGraphicFramePr>
          <p:nvPr>
            <p:extLst>
              <p:ext uri="{D42A27DB-BD31-4B8C-83A1-F6EECF244321}">
                <p14:modId xmlns:p14="http://schemas.microsoft.com/office/powerpoint/2010/main" val="2614798168"/>
              </p:ext>
            </p:extLst>
          </p:nvPr>
        </p:nvGraphicFramePr>
        <p:xfrm>
          <a:off x="222249" y="3489310"/>
          <a:ext cx="8672510" cy="1571265"/>
        </p:xfrm>
        <a:graphic>
          <a:graphicData uri="http://schemas.openxmlformats.org/drawingml/2006/table">
            <a:tbl>
              <a:tblPr>
                <a:tableStyleId>{5940675A-B579-460E-94D1-54222C63F5DA}</a:tableStyleId>
              </a:tblPr>
              <a:tblGrid>
                <a:gridCol w="3056210">
                  <a:extLst>
                    <a:ext uri="{9D8B030D-6E8A-4147-A177-3AD203B41FA5}">
                      <a16:colId xmlns:a16="http://schemas.microsoft.com/office/drawing/2014/main" val="4031901931"/>
                    </a:ext>
                  </a:extLst>
                </a:gridCol>
                <a:gridCol w="561630">
                  <a:extLst>
                    <a:ext uri="{9D8B030D-6E8A-4147-A177-3AD203B41FA5}">
                      <a16:colId xmlns:a16="http://schemas.microsoft.com/office/drawing/2014/main" val="1667842897"/>
                    </a:ext>
                  </a:extLst>
                </a:gridCol>
                <a:gridCol w="561630">
                  <a:extLst>
                    <a:ext uri="{9D8B030D-6E8A-4147-A177-3AD203B41FA5}">
                      <a16:colId xmlns:a16="http://schemas.microsoft.com/office/drawing/2014/main" val="1032033967"/>
                    </a:ext>
                  </a:extLst>
                </a:gridCol>
                <a:gridCol w="561630">
                  <a:extLst>
                    <a:ext uri="{9D8B030D-6E8A-4147-A177-3AD203B41FA5}">
                      <a16:colId xmlns:a16="http://schemas.microsoft.com/office/drawing/2014/main" val="1165547580"/>
                    </a:ext>
                  </a:extLst>
                </a:gridCol>
                <a:gridCol w="561630">
                  <a:extLst>
                    <a:ext uri="{9D8B030D-6E8A-4147-A177-3AD203B41FA5}">
                      <a16:colId xmlns:a16="http://schemas.microsoft.com/office/drawing/2014/main" val="1567558497"/>
                    </a:ext>
                  </a:extLst>
                </a:gridCol>
                <a:gridCol w="561630">
                  <a:extLst>
                    <a:ext uri="{9D8B030D-6E8A-4147-A177-3AD203B41FA5}">
                      <a16:colId xmlns:a16="http://schemas.microsoft.com/office/drawing/2014/main" val="652750061"/>
                    </a:ext>
                  </a:extLst>
                </a:gridCol>
                <a:gridCol w="561630">
                  <a:extLst>
                    <a:ext uri="{9D8B030D-6E8A-4147-A177-3AD203B41FA5}">
                      <a16:colId xmlns:a16="http://schemas.microsoft.com/office/drawing/2014/main" val="1832468890"/>
                    </a:ext>
                  </a:extLst>
                </a:gridCol>
                <a:gridCol w="561630">
                  <a:extLst>
                    <a:ext uri="{9D8B030D-6E8A-4147-A177-3AD203B41FA5}">
                      <a16:colId xmlns:a16="http://schemas.microsoft.com/office/drawing/2014/main" val="3934068017"/>
                    </a:ext>
                  </a:extLst>
                </a:gridCol>
                <a:gridCol w="561630">
                  <a:extLst>
                    <a:ext uri="{9D8B030D-6E8A-4147-A177-3AD203B41FA5}">
                      <a16:colId xmlns:a16="http://schemas.microsoft.com/office/drawing/2014/main" val="3567133663"/>
                    </a:ext>
                  </a:extLst>
                </a:gridCol>
                <a:gridCol w="561630">
                  <a:extLst>
                    <a:ext uri="{9D8B030D-6E8A-4147-A177-3AD203B41FA5}">
                      <a16:colId xmlns:a16="http://schemas.microsoft.com/office/drawing/2014/main" val="770671264"/>
                    </a:ext>
                  </a:extLst>
                </a:gridCol>
                <a:gridCol w="561630">
                  <a:extLst>
                    <a:ext uri="{9D8B030D-6E8A-4147-A177-3AD203B41FA5}">
                      <a16:colId xmlns:a16="http://schemas.microsoft.com/office/drawing/2014/main" val="263249574"/>
                    </a:ext>
                  </a:extLst>
                </a:gridCol>
              </a:tblGrid>
              <a:tr h="186594">
                <a:tc>
                  <a:txBody>
                    <a:bodyPr/>
                    <a:lstStyle/>
                    <a:p>
                      <a:pPr algn="l" fontAlgn="ctr"/>
                      <a:endParaRPr lang="en-US" sz="1400" b="1" i="0" u="none" strike="noStrike" dirty="0">
                        <a:solidFill>
                          <a:srgbClr val="1F497D"/>
                        </a:solidFill>
                        <a:effectLst/>
                        <a:latin typeface="Arial" panose="020B0604020202020204" pitchFamily="34" charset="0"/>
                      </a:endParaRPr>
                    </a:p>
                  </a:txBody>
                  <a:tcPr marL="7464" marR="7464" marT="7464" marB="0" anchor="ctr"/>
                </a:tc>
                <a:tc gridSpan="10">
                  <a:txBody>
                    <a:bodyPr/>
                    <a:lstStyle/>
                    <a:p>
                      <a:pPr algn="ctr" fontAlgn="b"/>
                      <a:r>
                        <a:rPr lang="en-US" sz="1400" u="none" strike="noStrike" dirty="0">
                          <a:effectLst/>
                        </a:rPr>
                        <a:t>Distance from external wall of work cell [ft]</a:t>
                      </a:r>
                      <a:endParaRPr lang="en-US" sz="1400" b="0" i="0" u="none" strike="noStrike" dirty="0">
                        <a:solidFill>
                          <a:srgbClr val="000000"/>
                        </a:solidFill>
                        <a:effectLst/>
                        <a:latin typeface="Calibri" panose="020F0502020204030204" pitchFamily="34" charset="0"/>
                      </a:endParaRPr>
                    </a:p>
                  </a:txBody>
                  <a:tcPr marL="7464" marR="7464" marT="7464" marB="0" anchor="b"/>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7464" marR="7464" marT="7464" marB="0" anchor="b"/>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7464" marR="7464" marT="7464" marB="0" anchor="b"/>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7464" marR="7464" marT="7464" marB="0" anchor="b"/>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7464" marR="7464" marT="7464" marB="0" anchor="b"/>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7464" marR="7464" marT="7464" marB="0" anchor="b"/>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7464" marR="7464" marT="7464" marB="0" anchor="b"/>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7464" marR="7464" marT="7464" marB="0" anchor="b"/>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7464" marR="7464" marT="7464" marB="0" anchor="b"/>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7464" marR="7464" marT="7464" marB="0" anchor="b"/>
                </a:tc>
                <a:extLst>
                  <a:ext uri="{0D108BD9-81ED-4DB2-BD59-A6C34878D82A}">
                    <a16:rowId xmlns:a16="http://schemas.microsoft.com/office/drawing/2014/main" val="2511158087"/>
                  </a:ext>
                </a:extLst>
              </a:tr>
              <a:tr h="186594">
                <a:tc>
                  <a:txBody>
                    <a:bodyPr/>
                    <a:lstStyle/>
                    <a:p>
                      <a:pPr algn="l" fontAlgn="ctr"/>
                      <a:r>
                        <a:rPr lang="en-US" sz="1400" u="none" strike="noStrike" dirty="0">
                          <a:effectLst/>
                        </a:rPr>
                        <a:t>[mrem/h]</a:t>
                      </a:r>
                      <a:endParaRPr lang="en-US" sz="1400" b="1" i="0" u="none" strike="noStrike" dirty="0">
                        <a:solidFill>
                          <a:srgbClr val="1F497D"/>
                        </a:solidFill>
                        <a:effectLst/>
                        <a:latin typeface="Arial" panose="020B0604020202020204" pitchFamily="34" charset="0"/>
                      </a:endParaRPr>
                    </a:p>
                  </a:txBody>
                  <a:tcPr marL="7464" marR="7464" marT="7464" marB="0" anchor="ctr"/>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7464" marR="7464" marT="7464" marB="0" anchor="b"/>
                </a:tc>
                <a:tc>
                  <a:txBody>
                    <a:bodyPr/>
                    <a:lstStyle/>
                    <a:p>
                      <a:pPr algn="ctr" fontAlgn="b"/>
                      <a:r>
                        <a:rPr lang="en-US" sz="1400" u="none" strike="noStrike" dirty="0">
                          <a:effectLst/>
                        </a:rPr>
                        <a:t>0.33</a:t>
                      </a:r>
                      <a:endParaRPr lang="en-US" sz="1400" b="0" i="0" u="none" strike="noStrike" dirty="0">
                        <a:solidFill>
                          <a:srgbClr val="000000"/>
                        </a:solidFill>
                        <a:effectLst/>
                        <a:latin typeface="Calibri" panose="020F0502020204030204" pitchFamily="34" charset="0"/>
                      </a:endParaRPr>
                    </a:p>
                  </a:txBody>
                  <a:tcPr marL="7464" marR="7464" marT="7464" marB="0" anchor="b"/>
                </a:tc>
                <a:tc>
                  <a:txBody>
                    <a:bodyPr/>
                    <a:lstStyle/>
                    <a:p>
                      <a:pPr algn="ctr" fontAlgn="b"/>
                      <a:r>
                        <a:rPr lang="en-US" sz="1400" u="none" strike="noStrike" dirty="0">
                          <a:effectLst/>
                        </a:rPr>
                        <a:t>0.417</a:t>
                      </a:r>
                      <a:endParaRPr lang="en-US" sz="1400" b="0" i="0" u="none" strike="noStrike" dirty="0">
                        <a:solidFill>
                          <a:srgbClr val="000000"/>
                        </a:solidFill>
                        <a:effectLst/>
                        <a:latin typeface="Calibri" panose="020F0502020204030204" pitchFamily="34" charset="0"/>
                      </a:endParaRPr>
                    </a:p>
                  </a:txBody>
                  <a:tcPr marL="7464" marR="7464" marT="7464" marB="0" anchor="b"/>
                </a:tc>
                <a:tc>
                  <a:txBody>
                    <a:bodyPr/>
                    <a:lstStyle/>
                    <a:p>
                      <a:pPr algn="ctr" fontAlgn="b"/>
                      <a:r>
                        <a:rPr lang="en-US" sz="1400" u="none" strike="noStrike">
                          <a:effectLst/>
                        </a:rPr>
                        <a:t>0.5</a:t>
                      </a:r>
                      <a:endParaRPr lang="en-US" sz="1400" b="0" i="0" u="none" strike="noStrike">
                        <a:solidFill>
                          <a:srgbClr val="000000"/>
                        </a:solidFill>
                        <a:effectLst/>
                        <a:latin typeface="Calibri" panose="020F0502020204030204" pitchFamily="34" charset="0"/>
                      </a:endParaRPr>
                    </a:p>
                  </a:txBody>
                  <a:tcPr marL="7464" marR="7464" marT="7464"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7464" marR="7464" marT="7464" marB="0" anchor="b"/>
                </a:tc>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7464" marR="7464" marT="7464" marB="0" anchor="b"/>
                </a:tc>
                <a:tc>
                  <a:txBody>
                    <a:bodyPr/>
                    <a:lstStyle/>
                    <a:p>
                      <a:pPr algn="ct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7464" marR="7464" marT="7464" marB="0" anchor="b"/>
                </a:tc>
                <a:tc>
                  <a:txBody>
                    <a:bodyPr/>
                    <a:lstStyle/>
                    <a:p>
                      <a:pPr algn="ct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7464" marR="7464" marT="7464" marB="0" anchor="b"/>
                </a:tc>
                <a:tc>
                  <a:txBody>
                    <a:bodyPr/>
                    <a:lstStyle/>
                    <a:p>
                      <a:pPr algn="ctr" fontAlgn="b"/>
                      <a:r>
                        <a:rPr lang="en-US" sz="1400" u="none" strike="noStrike">
                          <a:effectLst/>
                        </a:rPr>
                        <a:t>6</a:t>
                      </a:r>
                      <a:endParaRPr lang="en-US" sz="1400" b="0" i="0" u="none" strike="noStrike">
                        <a:solidFill>
                          <a:srgbClr val="000000"/>
                        </a:solidFill>
                        <a:effectLst/>
                        <a:latin typeface="Calibri" panose="020F0502020204030204" pitchFamily="34" charset="0"/>
                      </a:endParaRPr>
                    </a:p>
                  </a:txBody>
                  <a:tcPr marL="7464" marR="7464" marT="7464" marB="0" anchor="b"/>
                </a:tc>
                <a:tc>
                  <a:txBody>
                    <a:bodyPr/>
                    <a:lstStyle/>
                    <a:p>
                      <a:pPr algn="ctr" fontAlgn="b"/>
                      <a:r>
                        <a:rPr lang="en-US" sz="1400" u="none" strike="noStrike">
                          <a:effectLst/>
                        </a:rPr>
                        <a:t>6.67</a:t>
                      </a:r>
                      <a:endParaRPr lang="en-US" sz="1400" b="0" i="0" u="none" strike="noStrike">
                        <a:solidFill>
                          <a:srgbClr val="000000"/>
                        </a:solidFill>
                        <a:effectLst/>
                        <a:latin typeface="Calibri" panose="020F0502020204030204" pitchFamily="34" charset="0"/>
                      </a:endParaRPr>
                    </a:p>
                  </a:txBody>
                  <a:tcPr marL="7464" marR="7464" marT="7464" marB="0" anchor="b"/>
                </a:tc>
                <a:extLst>
                  <a:ext uri="{0D108BD9-81ED-4DB2-BD59-A6C34878D82A}">
                    <a16:rowId xmlns:a16="http://schemas.microsoft.com/office/drawing/2014/main" val="2252273518"/>
                  </a:ext>
                </a:extLst>
              </a:tr>
              <a:tr h="246321">
                <a:tc>
                  <a:txBody>
                    <a:bodyPr/>
                    <a:lstStyle/>
                    <a:p>
                      <a:pPr algn="l" fontAlgn="ctr"/>
                      <a:r>
                        <a:rPr lang="en-US" sz="1400" u="none" strike="noStrike" dirty="0">
                          <a:effectLst/>
                        </a:rPr>
                        <a:t>1 ft iron (source against inside wall)</a:t>
                      </a:r>
                      <a:endParaRPr lang="en-US" sz="1400" b="1" i="0" u="none" strike="noStrike" dirty="0">
                        <a:solidFill>
                          <a:srgbClr val="1F497D"/>
                        </a:solidFill>
                        <a:effectLst/>
                        <a:latin typeface="Arial" panose="020B0604020202020204" pitchFamily="34" charset="0"/>
                      </a:endParaRPr>
                    </a:p>
                  </a:txBody>
                  <a:tcPr marL="7464" marR="7464" marT="7464" marB="0" anchor="ctr"/>
                </a:tc>
                <a:tc>
                  <a:txBody>
                    <a:bodyPr/>
                    <a:lstStyle/>
                    <a:p>
                      <a:pPr algn="ctr" fontAlgn="ctr"/>
                      <a:r>
                        <a:rPr lang="en-US" sz="1400" u="none" strike="noStrike">
                          <a:effectLst/>
                        </a:rPr>
                        <a:t>1.18</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0.66</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0.59</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0.52</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0.29</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0.13</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0.073</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0.046</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0.024</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dirty="0">
                          <a:effectLst/>
                        </a:rPr>
                        <a:t>0.02</a:t>
                      </a:r>
                      <a:endParaRPr lang="en-US" sz="1400" b="0" i="0" u="none" strike="noStrike" dirty="0">
                        <a:solidFill>
                          <a:srgbClr val="000000"/>
                        </a:solidFill>
                        <a:effectLst/>
                        <a:latin typeface="Calibri" panose="020F0502020204030204" pitchFamily="34" charset="0"/>
                      </a:endParaRPr>
                    </a:p>
                  </a:txBody>
                  <a:tcPr marL="7464" marR="7464" marT="7464" marB="0" anchor="ctr"/>
                </a:tc>
                <a:extLst>
                  <a:ext uri="{0D108BD9-81ED-4DB2-BD59-A6C34878D82A}">
                    <a16:rowId xmlns:a16="http://schemas.microsoft.com/office/drawing/2014/main" val="960190342"/>
                  </a:ext>
                </a:extLst>
              </a:tr>
              <a:tr h="186594">
                <a:tc>
                  <a:txBody>
                    <a:bodyPr/>
                    <a:lstStyle/>
                    <a:p>
                      <a:pPr algn="l" fontAlgn="ctr"/>
                      <a:r>
                        <a:rPr lang="en-US" sz="1400" u="none" strike="noStrike" dirty="0">
                          <a:effectLst/>
                        </a:rPr>
                        <a:t>1 ft iron (source 1ft from inside wall)</a:t>
                      </a:r>
                      <a:endParaRPr lang="en-US" sz="1400" b="1" i="0" u="none" strike="noStrike" dirty="0">
                        <a:solidFill>
                          <a:srgbClr val="1F497D"/>
                        </a:solidFill>
                        <a:effectLst/>
                        <a:latin typeface="Arial" panose="020B0604020202020204" pitchFamily="34" charset="0"/>
                      </a:endParaRPr>
                    </a:p>
                  </a:txBody>
                  <a:tcPr marL="7464" marR="7464" marT="7464" marB="0" anchor="ctr"/>
                </a:tc>
                <a:tc>
                  <a:txBody>
                    <a:bodyPr/>
                    <a:lstStyle/>
                    <a:p>
                      <a:pPr algn="ctr" fontAlgn="ctr"/>
                      <a:r>
                        <a:rPr lang="en-US" sz="1400" u="none" strike="noStrike">
                          <a:effectLst/>
                        </a:rPr>
                        <a:t>0.43</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0.32</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0.29</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0.27</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0.19</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0.11</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0.068</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0.047</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0.027</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0.023</a:t>
                      </a:r>
                      <a:endParaRPr lang="en-US" sz="1400" b="0" i="0" u="none" strike="noStrike">
                        <a:solidFill>
                          <a:srgbClr val="000000"/>
                        </a:solidFill>
                        <a:effectLst/>
                        <a:latin typeface="Calibri" panose="020F0502020204030204" pitchFamily="34" charset="0"/>
                      </a:endParaRPr>
                    </a:p>
                  </a:txBody>
                  <a:tcPr marL="7464" marR="7464" marT="7464" marB="0" anchor="ctr"/>
                </a:tc>
                <a:extLst>
                  <a:ext uri="{0D108BD9-81ED-4DB2-BD59-A6C34878D82A}">
                    <a16:rowId xmlns:a16="http://schemas.microsoft.com/office/drawing/2014/main" val="1280044002"/>
                  </a:ext>
                </a:extLst>
              </a:tr>
              <a:tr h="186594">
                <a:tc>
                  <a:txBody>
                    <a:bodyPr/>
                    <a:lstStyle/>
                    <a:p>
                      <a:pPr algn="l" fontAlgn="ctr"/>
                      <a:r>
                        <a:rPr lang="en-US" sz="1400" u="none" strike="noStrike" dirty="0">
                          <a:effectLst/>
                        </a:rPr>
                        <a:t>2 ft concrete (source 1 ft from inside wall)</a:t>
                      </a:r>
                      <a:endParaRPr lang="en-US" sz="1400" b="1" i="0" u="none" strike="noStrike" dirty="0">
                        <a:solidFill>
                          <a:srgbClr val="1F497D"/>
                        </a:solidFill>
                        <a:effectLst/>
                        <a:latin typeface="Arial" panose="020B0604020202020204" pitchFamily="34" charset="0"/>
                      </a:endParaRPr>
                    </a:p>
                  </a:txBody>
                  <a:tcPr marL="7464" marR="7464" marT="7464" marB="0" anchor="ctr"/>
                </a:tc>
                <a:tc>
                  <a:txBody>
                    <a:bodyPr/>
                    <a:lstStyle/>
                    <a:p>
                      <a:pPr algn="ctr" fontAlgn="ctr"/>
                      <a:r>
                        <a:rPr lang="en-US" sz="1400" u="none" strike="noStrike">
                          <a:effectLst/>
                        </a:rPr>
                        <a:t>10.6</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8.6</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8.2</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7.8</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6</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3.8</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2.7</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1.9</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1.2</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7464" marR="7464" marT="7464" marB="0" anchor="ctr"/>
                </a:tc>
                <a:extLst>
                  <a:ext uri="{0D108BD9-81ED-4DB2-BD59-A6C34878D82A}">
                    <a16:rowId xmlns:a16="http://schemas.microsoft.com/office/drawing/2014/main" val="2769880045"/>
                  </a:ext>
                </a:extLst>
              </a:tr>
              <a:tr h="186594">
                <a:tc>
                  <a:txBody>
                    <a:bodyPr/>
                    <a:lstStyle/>
                    <a:p>
                      <a:pPr algn="l" fontAlgn="ctr"/>
                      <a:r>
                        <a:rPr lang="en-US" sz="1400" u="none" strike="noStrike">
                          <a:effectLst/>
                        </a:rPr>
                        <a:t>2 ft concrete (source against inside wall)</a:t>
                      </a:r>
                      <a:endParaRPr lang="en-US" sz="1400" b="1" i="0" u="none" strike="noStrike">
                        <a:solidFill>
                          <a:srgbClr val="1F497D"/>
                        </a:solidFill>
                        <a:effectLst/>
                        <a:latin typeface="Arial" panose="020B0604020202020204" pitchFamily="34" charset="0"/>
                      </a:endParaRPr>
                    </a:p>
                  </a:txBody>
                  <a:tcPr marL="7464" marR="7464" marT="7464" marB="0" anchor="ctr"/>
                </a:tc>
                <a:tc>
                  <a:txBody>
                    <a:bodyPr/>
                    <a:lstStyle/>
                    <a:p>
                      <a:pPr algn="ctr" fontAlgn="ctr"/>
                      <a:r>
                        <a:rPr lang="en-US" sz="1400" u="none" strike="noStrike">
                          <a:effectLst/>
                        </a:rPr>
                        <a:t>20.1</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14.7</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13.7</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12.8</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8.9</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3.2</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2.2</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1.2</a:t>
                      </a:r>
                      <a:endParaRPr lang="en-US" sz="1400" b="0" i="0" u="none" strike="noStrike">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a:effectLst/>
                        </a:rPr>
                        <a:t>1.1</a:t>
                      </a:r>
                      <a:endParaRPr lang="en-US" sz="1400" b="0" i="0" u="none" strike="noStrike">
                        <a:solidFill>
                          <a:srgbClr val="000000"/>
                        </a:solidFill>
                        <a:effectLst/>
                        <a:latin typeface="Calibri" panose="020F0502020204030204" pitchFamily="34" charset="0"/>
                      </a:endParaRPr>
                    </a:p>
                  </a:txBody>
                  <a:tcPr marL="7464" marR="7464" marT="7464" marB="0" anchor="ctr"/>
                </a:tc>
                <a:extLst>
                  <a:ext uri="{0D108BD9-81ED-4DB2-BD59-A6C34878D82A}">
                    <a16:rowId xmlns:a16="http://schemas.microsoft.com/office/drawing/2014/main" val="1563949328"/>
                  </a:ext>
                </a:extLst>
              </a:tr>
              <a:tr h="186594">
                <a:tc>
                  <a:txBody>
                    <a:bodyPr/>
                    <a:lstStyle/>
                    <a:p>
                      <a:pPr algn="l" fontAlgn="ctr"/>
                      <a:r>
                        <a:rPr lang="en-US" sz="1400" u="none" strike="noStrike" dirty="0">
                          <a:effectLst/>
                        </a:rPr>
                        <a:t>3 ft concrete (source against inside wall)</a:t>
                      </a:r>
                      <a:endParaRPr lang="en-US" sz="1400" b="1" i="0" u="none" strike="noStrike" dirty="0">
                        <a:solidFill>
                          <a:srgbClr val="1F497D"/>
                        </a:solidFill>
                        <a:effectLst/>
                        <a:latin typeface="Arial" panose="020B0604020202020204" pitchFamily="34" charset="0"/>
                      </a:endParaRPr>
                    </a:p>
                  </a:txBody>
                  <a:tcPr marL="7464" marR="7464" marT="7464" marB="0" anchor="ctr"/>
                </a:tc>
                <a:tc>
                  <a:txBody>
                    <a:bodyPr/>
                    <a:lstStyle/>
                    <a:p>
                      <a:pPr algn="ctr" fontAlgn="ctr"/>
                      <a:r>
                        <a:rPr lang="en-US" sz="1400" u="none" strike="noStrike" dirty="0">
                          <a:effectLst/>
                        </a:rPr>
                        <a:t>0.26</a:t>
                      </a:r>
                      <a:endParaRPr lang="en-US" sz="1400" b="0" i="0" u="none" strike="noStrike" dirty="0">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dirty="0">
                          <a:effectLst/>
                        </a:rPr>
                        <a:t>0.2</a:t>
                      </a:r>
                      <a:endParaRPr lang="en-US" sz="1400" b="0" i="0" u="none" strike="noStrike" dirty="0">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dirty="0">
                          <a:effectLst/>
                        </a:rPr>
                        <a:t>0.19</a:t>
                      </a:r>
                      <a:endParaRPr lang="en-US" sz="1400" b="0" i="0" u="none" strike="noStrike" dirty="0">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dirty="0">
                          <a:effectLst/>
                        </a:rPr>
                        <a:t>0.187</a:t>
                      </a:r>
                      <a:endParaRPr lang="en-US" sz="1400" b="0" i="0" u="none" strike="noStrike" dirty="0">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dirty="0">
                          <a:effectLst/>
                        </a:rPr>
                        <a:t>0.14</a:t>
                      </a:r>
                      <a:endParaRPr lang="en-US" sz="1400" b="0" i="0" u="none" strike="noStrike" dirty="0">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dirty="0">
                          <a:effectLst/>
                        </a:rPr>
                        <a:t>0.09</a:t>
                      </a:r>
                      <a:endParaRPr lang="en-US" sz="1400" b="0" i="0" u="none" strike="noStrike" dirty="0">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dirty="0">
                          <a:effectLst/>
                        </a:rPr>
                        <a:t>0.06</a:t>
                      </a:r>
                      <a:endParaRPr lang="en-US" sz="1400" b="0" i="0" u="none" strike="noStrike" dirty="0">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dirty="0">
                          <a:effectLst/>
                        </a:rPr>
                        <a:t>0.05</a:t>
                      </a:r>
                      <a:endParaRPr lang="en-US" sz="1400" b="0" i="0" u="none" strike="noStrike" dirty="0">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dirty="0">
                          <a:effectLst/>
                        </a:rPr>
                        <a:t>0.03</a:t>
                      </a:r>
                      <a:endParaRPr lang="en-US" sz="1400" b="0" i="0" u="none" strike="noStrike" dirty="0">
                        <a:solidFill>
                          <a:srgbClr val="000000"/>
                        </a:solidFill>
                        <a:effectLst/>
                        <a:latin typeface="Calibri" panose="020F0502020204030204" pitchFamily="34" charset="0"/>
                      </a:endParaRPr>
                    </a:p>
                  </a:txBody>
                  <a:tcPr marL="7464" marR="7464" marT="7464" marB="0" anchor="ctr"/>
                </a:tc>
                <a:tc>
                  <a:txBody>
                    <a:bodyPr/>
                    <a:lstStyle/>
                    <a:p>
                      <a:pPr algn="ctr" fontAlgn="ctr"/>
                      <a:r>
                        <a:rPr lang="en-US" sz="1400" u="none" strike="noStrike" dirty="0">
                          <a:effectLst/>
                        </a:rPr>
                        <a:t>0.02</a:t>
                      </a:r>
                      <a:endParaRPr lang="en-US" sz="1400" b="0" i="0" u="none" strike="noStrike" dirty="0">
                        <a:solidFill>
                          <a:srgbClr val="000000"/>
                        </a:solidFill>
                        <a:effectLst/>
                        <a:latin typeface="Calibri" panose="020F0502020204030204" pitchFamily="34" charset="0"/>
                      </a:endParaRPr>
                    </a:p>
                  </a:txBody>
                  <a:tcPr marL="7464" marR="7464" marT="7464" marB="0" anchor="ctr"/>
                </a:tc>
                <a:extLst>
                  <a:ext uri="{0D108BD9-81ED-4DB2-BD59-A6C34878D82A}">
                    <a16:rowId xmlns:a16="http://schemas.microsoft.com/office/drawing/2014/main" val="1064866776"/>
                  </a:ext>
                </a:extLst>
              </a:tr>
            </a:tbl>
          </a:graphicData>
        </a:graphic>
      </p:graphicFrame>
    </p:spTree>
    <p:extLst>
      <p:ext uri="{BB962C8B-B14F-4D97-AF65-F5344CB8AC3E}">
        <p14:creationId xmlns:p14="http://schemas.microsoft.com/office/powerpoint/2010/main" val="28888929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E2642A-E5D7-4ACC-B070-0768560A0DB3}"/>
              </a:ext>
            </a:extLst>
          </p:cNvPr>
          <p:cNvSpPr>
            <a:spLocks noGrp="1"/>
          </p:cNvSpPr>
          <p:nvPr>
            <p:ph idx="1"/>
          </p:nvPr>
        </p:nvSpPr>
        <p:spPr/>
        <p:txBody>
          <a:bodyPr>
            <a:normAutofit fontScale="92500"/>
          </a:bodyPr>
          <a:lstStyle/>
          <a:p>
            <a:pPr lvl="0"/>
            <a:r>
              <a:rPr lang="en-US" dirty="0"/>
              <a:t>The fume hood needs </a:t>
            </a:r>
          </a:p>
          <a:p>
            <a:pPr lvl="1"/>
            <a:r>
              <a:rPr lang="en-US" dirty="0"/>
              <a:t>to be large enough to accept the few large testing equipment such as dilatometer or compact tensile test machine</a:t>
            </a:r>
          </a:p>
          <a:p>
            <a:pPr lvl="1"/>
            <a:r>
              <a:rPr lang="en-US" dirty="0"/>
              <a:t>an independent ventilation to assure a negative pressure compare to the hot lab (but pressure higher than the Hot Cell Suite) and maintain the required face air velocity as per ANSI/AIHA/ASSE Z9.5 and ANSI/ASHRAE 110 – Laboratory Ventilation Package (or applicable standard).</a:t>
            </a:r>
          </a:p>
          <a:p>
            <a:pPr lvl="1"/>
            <a:r>
              <a:rPr lang="en-US" dirty="0"/>
              <a:t>to be adjacent to the testing hot cell with a direct access via the passthrough</a:t>
            </a:r>
          </a:p>
          <a:p>
            <a:pPr lvl="1"/>
            <a:r>
              <a:rPr lang="en-US" dirty="0"/>
              <a:t>The exhaust (ductless or not) needs to be determined by FESS/AE.</a:t>
            </a:r>
          </a:p>
          <a:p>
            <a:pPr lvl="2"/>
            <a:r>
              <a:rPr lang="en-US" sz="2200" dirty="0"/>
              <a:t>a bag-in/bag-out system for fume hood will be determined/developed. </a:t>
            </a:r>
          </a:p>
          <a:p>
            <a:pPr lvl="1"/>
            <a:r>
              <a:rPr lang="en-US" dirty="0"/>
              <a:t>Electrical requirements (125V/20A, 280V/20A 1 phase) inside the fume hood</a:t>
            </a:r>
          </a:p>
          <a:p>
            <a:endParaRPr lang="en-US" dirty="0"/>
          </a:p>
        </p:txBody>
      </p:sp>
      <p:sp>
        <p:nvSpPr>
          <p:cNvPr id="3" name="Title 2">
            <a:extLst>
              <a:ext uri="{FF2B5EF4-FFF2-40B4-BE49-F238E27FC236}">
                <a16:creationId xmlns:a16="http://schemas.microsoft.com/office/drawing/2014/main" id="{BDBB0EB8-640C-4C76-AFD5-7CA23AB8A506}"/>
              </a:ext>
            </a:extLst>
          </p:cNvPr>
          <p:cNvSpPr>
            <a:spLocks noGrp="1"/>
          </p:cNvSpPr>
          <p:nvPr>
            <p:ph type="title"/>
          </p:nvPr>
        </p:nvSpPr>
        <p:spPr/>
        <p:txBody>
          <a:bodyPr/>
          <a:lstStyle/>
          <a:p>
            <a:r>
              <a:rPr lang="en-US" dirty="0"/>
              <a:t>Fume hood Requirement</a:t>
            </a:r>
          </a:p>
        </p:txBody>
      </p:sp>
      <p:sp>
        <p:nvSpPr>
          <p:cNvPr id="4" name="Date Placeholder 3">
            <a:extLst>
              <a:ext uri="{FF2B5EF4-FFF2-40B4-BE49-F238E27FC236}">
                <a16:creationId xmlns:a16="http://schemas.microsoft.com/office/drawing/2014/main" id="{6F465F34-8424-47CF-9FA7-7472F4FFBBE5}"/>
              </a:ext>
            </a:extLst>
          </p:cNvPr>
          <p:cNvSpPr>
            <a:spLocks noGrp="1"/>
          </p:cNvSpPr>
          <p:nvPr>
            <p:ph type="dt" sz="half" idx="2"/>
          </p:nvPr>
        </p:nvSpPr>
        <p:spPr/>
        <p:txBody>
          <a:bodyPr/>
          <a:lstStyle/>
          <a:p>
            <a:pPr>
              <a:defRPr/>
            </a:pPr>
            <a:fld id="{6944A106-31F0-4D5C-9835-FEE060ACBFFA}" type="datetime1">
              <a:rPr lang="en-US" smtClean="0"/>
              <a:t>3/31/2021</a:t>
            </a:fld>
            <a:endParaRPr lang="en-US" dirty="0"/>
          </a:p>
        </p:txBody>
      </p:sp>
      <p:sp>
        <p:nvSpPr>
          <p:cNvPr id="5" name="Footer Placeholder 4">
            <a:extLst>
              <a:ext uri="{FF2B5EF4-FFF2-40B4-BE49-F238E27FC236}">
                <a16:creationId xmlns:a16="http://schemas.microsoft.com/office/drawing/2014/main" id="{127A6EAD-35DF-4BAD-959E-012CC2F768A0}"/>
              </a:ext>
            </a:extLst>
          </p:cNvPr>
          <p:cNvSpPr>
            <a:spLocks noGrp="1"/>
          </p:cNvSpPr>
          <p:nvPr>
            <p:ph type="ftr" sz="quarter" idx="3"/>
          </p:nvPr>
        </p:nvSpPr>
        <p:spPr/>
        <p:txBody>
          <a:bodyPr/>
          <a:lstStyle/>
          <a:p>
            <a:pPr>
              <a:defRPr/>
            </a:pPr>
            <a:r>
              <a:rPr lang="en-US"/>
              <a:t>F. Pellemoine | TSIB HPT Lab - Scope and Requirement</a:t>
            </a:r>
            <a:endParaRPr lang="en-US" b="1" dirty="0"/>
          </a:p>
        </p:txBody>
      </p:sp>
      <p:sp>
        <p:nvSpPr>
          <p:cNvPr id="6" name="Slide Number Placeholder 5">
            <a:extLst>
              <a:ext uri="{FF2B5EF4-FFF2-40B4-BE49-F238E27FC236}">
                <a16:creationId xmlns:a16="http://schemas.microsoft.com/office/drawing/2014/main" id="{CC0D98F8-6A26-44A7-BB54-007216138350}"/>
              </a:ext>
            </a:extLst>
          </p:cNvPr>
          <p:cNvSpPr>
            <a:spLocks noGrp="1"/>
          </p:cNvSpPr>
          <p:nvPr>
            <p:ph type="sldNum" sz="quarter" idx="4"/>
          </p:nvPr>
        </p:nvSpPr>
        <p:spPr/>
        <p:txBody>
          <a:bodyPr/>
          <a:lstStyle/>
          <a:p>
            <a:pPr>
              <a:defRPr/>
            </a:pPr>
            <a:fld id="{148C009B-CB69-E04A-B9B3-34B26D69E9CF}" type="slidenum">
              <a:rPr lang="en-US" smtClean="0"/>
              <a:pPr>
                <a:defRPr/>
              </a:pPr>
              <a:t>34</a:t>
            </a:fld>
            <a:endParaRPr lang="en-US" dirty="0"/>
          </a:p>
        </p:txBody>
      </p:sp>
      <p:sp>
        <p:nvSpPr>
          <p:cNvPr id="7" name="Rectangle: Rounded Corners 6">
            <a:extLst>
              <a:ext uri="{FF2B5EF4-FFF2-40B4-BE49-F238E27FC236}">
                <a16:creationId xmlns:a16="http://schemas.microsoft.com/office/drawing/2014/main" id="{146EF190-1E1C-416A-BAF0-754F1AAD0545}"/>
              </a:ext>
            </a:extLst>
          </p:cNvPr>
          <p:cNvSpPr/>
          <p:nvPr/>
        </p:nvSpPr>
        <p:spPr>
          <a:xfrm>
            <a:off x="6142182" y="6418962"/>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1</a:t>
            </a:r>
          </a:p>
        </p:txBody>
      </p:sp>
    </p:spTree>
    <p:extLst>
      <p:ext uri="{BB962C8B-B14F-4D97-AF65-F5344CB8AC3E}">
        <p14:creationId xmlns:p14="http://schemas.microsoft.com/office/powerpoint/2010/main" val="40295625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A935E9-D9D1-4C32-A504-75FC17C7298A}"/>
              </a:ext>
            </a:extLst>
          </p:cNvPr>
          <p:cNvSpPr>
            <a:spLocks noGrp="1"/>
          </p:cNvSpPr>
          <p:nvPr>
            <p:ph idx="1"/>
          </p:nvPr>
        </p:nvSpPr>
        <p:spPr>
          <a:xfrm>
            <a:off x="228600" y="858644"/>
            <a:ext cx="8672513" cy="5172269"/>
          </a:xfrm>
        </p:spPr>
        <p:txBody>
          <a:bodyPr>
            <a:normAutofit fontScale="70000" lnSpcReduction="20000"/>
          </a:bodyPr>
          <a:lstStyle/>
          <a:p>
            <a:r>
              <a:rPr lang="en-US" dirty="0"/>
              <a:t>Proper ventilation to ensure a negative pressure inside the hot lab compared to the vestibule and the rest of the TSIB building </a:t>
            </a:r>
          </a:p>
          <a:p>
            <a:r>
              <a:rPr lang="en-US" dirty="0"/>
              <a:t>Access doors need </a:t>
            </a:r>
          </a:p>
          <a:p>
            <a:pPr lvl="1"/>
            <a:r>
              <a:rPr lang="en-US" dirty="0"/>
              <a:t>To be sealed (material door (2) and door between Hot Lab (7) and vestibule (8))</a:t>
            </a:r>
          </a:p>
          <a:p>
            <a:pPr lvl="1"/>
            <a:r>
              <a:rPr lang="en-US" dirty="0"/>
              <a:t>Material access door to the hot lab is controlled by Radiation Physics Operations Department and will only be opened when a container is received into the hot lab (7).</a:t>
            </a:r>
          </a:p>
          <a:p>
            <a:pPr lvl="1"/>
            <a:r>
              <a:rPr lang="en-US" dirty="0"/>
              <a:t>Access doors for personnel through the vestibule will be limited with a control system.</a:t>
            </a:r>
          </a:p>
          <a:p>
            <a:r>
              <a:rPr lang="en-US" dirty="0"/>
              <a:t>Electrical requirements (125V/20A, 280V/20A 1 phase, 480V/60A 3 phases)</a:t>
            </a:r>
          </a:p>
          <a:p>
            <a:pPr lvl="0"/>
            <a:r>
              <a:rPr lang="en-US" dirty="0"/>
              <a:t>Two compressed air lines (120 psi): one  near the hot cell suite to “feed” hydraulic testing equipment installed in the Testing Hot cell via feedthrough, and one compressed air along the south wall of the Hot Lab </a:t>
            </a:r>
          </a:p>
          <a:p>
            <a:pPr lvl="0"/>
            <a:r>
              <a:rPr lang="en-US" dirty="0"/>
              <a:t>Fire protection system to be determined by Fermilab ES&amp;H/FESS life safety</a:t>
            </a:r>
          </a:p>
          <a:p>
            <a:pPr lvl="0"/>
            <a:r>
              <a:rPr lang="en-US" dirty="0"/>
              <a:t>Chemical protection plan to be evaluated by Fermilab ES&amp;H team.</a:t>
            </a:r>
          </a:p>
          <a:p>
            <a:r>
              <a:rPr lang="en-US" dirty="0"/>
              <a:t>one fireproof cabinet for flammable chemicals (~20-30 gallons)</a:t>
            </a:r>
          </a:p>
          <a:p>
            <a:r>
              <a:rPr lang="en-US" dirty="0"/>
              <a:t>One storage cabinet for other chemicals/hazardous products</a:t>
            </a:r>
          </a:p>
          <a:p>
            <a:r>
              <a:rPr lang="en-US" dirty="0"/>
              <a:t>One shielded storage to store the low activated material accepted for test in the hot lab and the fume hood</a:t>
            </a:r>
          </a:p>
          <a:p>
            <a:pPr lvl="0"/>
            <a:r>
              <a:rPr lang="en-US" dirty="0"/>
              <a:t>An independent floor drain system separated from the general TSIB building drain and sump system as determined necessary by Fermilab Radiation Safety group. </a:t>
            </a:r>
          </a:p>
          <a:p>
            <a:pPr lvl="0"/>
            <a:r>
              <a:rPr lang="en-US" dirty="0"/>
              <a:t>2 to 3 jumbo heavy-duty metal storage cabinets (48x 18 x 78”)</a:t>
            </a:r>
          </a:p>
          <a:p>
            <a:pPr lvl="0"/>
            <a:r>
              <a:rPr lang="en-US" dirty="0"/>
              <a:t>at least 1 test benches with outlet panels </a:t>
            </a:r>
          </a:p>
        </p:txBody>
      </p:sp>
      <p:sp>
        <p:nvSpPr>
          <p:cNvPr id="3" name="Title 2">
            <a:extLst>
              <a:ext uri="{FF2B5EF4-FFF2-40B4-BE49-F238E27FC236}">
                <a16:creationId xmlns:a16="http://schemas.microsoft.com/office/drawing/2014/main" id="{AB2C636F-23B4-4891-A86E-224752177A82}"/>
              </a:ext>
            </a:extLst>
          </p:cNvPr>
          <p:cNvSpPr>
            <a:spLocks noGrp="1"/>
          </p:cNvSpPr>
          <p:nvPr>
            <p:ph type="title"/>
          </p:nvPr>
        </p:nvSpPr>
        <p:spPr/>
        <p:txBody>
          <a:bodyPr/>
          <a:lstStyle/>
          <a:p>
            <a:r>
              <a:rPr lang="en-US" dirty="0"/>
              <a:t>Hot Lab Requirement</a:t>
            </a:r>
          </a:p>
        </p:txBody>
      </p:sp>
      <p:sp>
        <p:nvSpPr>
          <p:cNvPr id="4" name="Date Placeholder 3">
            <a:extLst>
              <a:ext uri="{FF2B5EF4-FFF2-40B4-BE49-F238E27FC236}">
                <a16:creationId xmlns:a16="http://schemas.microsoft.com/office/drawing/2014/main" id="{6B485C56-E38B-4A9B-9CA1-A68EB2D47358}"/>
              </a:ext>
            </a:extLst>
          </p:cNvPr>
          <p:cNvSpPr>
            <a:spLocks noGrp="1"/>
          </p:cNvSpPr>
          <p:nvPr>
            <p:ph type="dt" sz="half" idx="2"/>
          </p:nvPr>
        </p:nvSpPr>
        <p:spPr/>
        <p:txBody>
          <a:bodyPr/>
          <a:lstStyle/>
          <a:p>
            <a:pPr>
              <a:defRPr/>
            </a:pPr>
            <a:fld id="{59FA7465-2AB6-4E63-BC3D-DAA0678CA7E5}" type="datetime1">
              <a:rPr lang="en-US" smtClean="0"/>
              <a:t>3/31/2021</a:t>
            </a:fld>
            <a:endParaRPr lang="en-US" dirty="0"/>
          </a:p>
        </p:txBody>
      </p:sp>
      <p:sp>
        <p:nvSpPr>
          <p:cNvPr id="5" name="Footer Placeholder 4">
            <a:extLst>
              <a:ext uri="{FF2B5EF4-FFF2-40B4-BE49-F238E27FC236}">
                <a16:creationId xmlns:a16="http://schemas.microsoft.com/office/drawing/2014/main" id="{1A568DE9-E334-4095-ADF1-89A8C39E7DFD}"/>
              </a:ext>
            </a:extLst>
          </p:cNvPr>
          <p:cNvSpPr>
            <a:spLocks noGrp="1"/>
          </p:cNvSpPr>
          <p:nvPr>
            <p:ph type="ftr" sz="quarter" idx="3"/>
          </p:nvPr>
        </p:nvSpPr>
        <p:spPr/>
        <p:txBody>
          <a:bodyPr/>
          <a:lstStyle/>
          <a:p>
            <a:pPr>
              <a:defRPr/>
            </a:pPr>
            <a:r>
              <a:rPr lang="en-US"/>
              <a:t>F. Pellemoine | TSIB HPT Lab - Scope and Requirement</a:t>
            </a:r>
            <a:endParaRPr lang="en-US" b="1" dirty="0"/>
          </a:p>
        </p:txBody>
      </p:sp>
      <p:sp>
        <p:nvSpPr>
          <p:cNvPr id="6" name="Slide Number Placeholder 5">
            <a:extLst>
              <a:ext uri="{FF2B5EF4-FFF2-40B4-BE49-F238E27FC236}">
                <a16:creationId xmlns:a16="http://schemas.microsoft.com/office/drawing/2014/main" id="{CE539FED-BC49-4E90-A0A4-F4B20DA4CA9B}"/>
              </a:ext>
            </a:extLst>
          </p:cNvPr>
          <p:cNvSpPr>
            <a:spLocks noGrp="1"/>
          </p:cNvSpPr>
          <p:nvPr>
            <p:ph type="sldNum" sz="quarter" idx="4"/>
          </p:nvPr>
        </p:nvSpPr>
        <p:spPr/>
        <p:txBody>
          <a:bodyPr/>
          <a:lstStyle/>
          <a:p>
            <a:pPr>
              <a:defRPr/>
            </a:pPr>
            <a:fld id="{148C009B-CB69-E04A-B9B3-34B26D69E9CF}" type="slidenum">
              <a:rPr lang="en-US" smtClean="0"/>
              <a:pPr>
                <a:defRPr/>
              </a:pPr>
              <a:t>35</a:t>
            </a:fld>
            <a:endParaRPr lang="en-US" dirty="0"/>
          </a:p>
        </p:txBody>
      </p:sp>
      <p:sp>
        <p:nvSpPr>
          <p:cNvPr id="7" name="Rectangle: Rounded Corners 6">
            <a:extLst>
              <a:ext uri="{FF2B5EF4-FFF2-40B4-BE49-F238E27FC236}">
                <a16:creationId xmlns:a16="http://schemas.microsoft.com/office/drawing/2014/main" id="{FF179F93-7867-4E59-836D-8924DB829474}"/>
              </a:ext>
            </a:extLst>
          </p:cNvPr>
          <p:cNvSpPr/>
          <p:nvPr/>
        </p:nvSpPr>
        <p:spPr>
          <a:xfrm>
            <a:off x="6142182" y="6418962"/>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1</a:t>
            </a:r>
          </a:p>
        </p:txBody>
      </p:sp>
    </p:spTree>
    <p:extLst>
      <p:ext uri="{BB962C8B-B14F-4D97-AF65-F5344CB8AC3E}">
        <p14:creationId xmlns:p14="http://schemas.microsoft.com/office/powerpoint/2010/main" val="2431027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2FC1EF-8267-4DC8-987F-C520E1C718DF}"/>
              </a:ext>
            </a:extLst>
          </p:cNvPr>
          <p:cNvSpPr>
            <a:spLocks noGrp="1"/>
          </p:cNvSpPr>
          <p:nvPr>
            <p:ph idx="1"/>
          </p:nvPr>
        </p:nvSpPr>
        <p:spPr/>
        <p:txBody>
          <a:bodyPr>
            <a:normAutofit fontScale="92500" lnSpcReduction="20000"/>
          </a:bodyPr>
          <a:lstStyle/>
          <a:p>
            <a:r>
              <a:rPr lang="en-US" dirty="0"/>
              <a:t>Scope</a:t>
            </a:r>
          </a:p>
          <a:p>
            <a:pPr lvl="1"/>
            <a:r>
              <a:rPr lang="en-US" dirty="0"/>
              <a:t>The Testing Lab (11) will be used to evaluate </a:t>
            </a:r>
            <a:br>
              <a:rPr lang="en-US" dirty="0"/>
            </a:br>
            <a:r>
              <a:rPr lang="en-US" dirty="0"/>
              <a:t>mechanical and physical properties of </a:t>
            </a:r>
            <a:br>
              <a:rPr lang="en-US" dirty="0"/>
            </a:br>
            <a:r>
              <a:rPr lang="en-US" dirty="0"/>
              <a:t>non-activated material</a:t>
            </a:r>
          </a:p>
          <a:p>
            <a:pPr lvl="1"/>
            <a:r>
              <a:rPr lang="en-US" dirty="0"/>
              <a:t>An area of the Testing Lab (North / East </a:t>
            </a:r>
            <a:br>
              <a:rPr lang="en-US" dirty="0"/>
            </a:br>
            <a:r>
              <a:rPr lang="en-US" dirty="0"/>
              <a:t>corner) will be equipped with a grinding/polishing </a:t>
            </a:r>
            <a:br>
              <a:rPr lang="en-US" dirty="0"/>
            </a:br>
            <a:r>
              <a:rPr lang="en-US" dirty="0"/>
              <a:t>station to prepare samples for microscopy study</a:t>
            </a:r>
          </a:p>
          <a:p>
            <a:r>
              <a:rPr lang="en-US" dirty="0"/>
              <a:t>Requirements</a:t>
            </a:r>
          </a:p>
          <a:p>
            <a:pPr lvl="1"/>
            <a:r>
              <a:rPr lang="en-US" dirty="0"/>
              <a:t>Space for equipment and for two workstations/desks with computer</a:t>
            </a:r>
          </a:p>
          <a:p>
            <a:pPr lvl="1"/>
            <a:r>
              <a:rPr lang="en-US" dirty="0"/>
              <a:t>Electrical requirements (125V/20A, 280V/20A 1 phase, 480V/60A 3 phases)</a:t>
            </a:r>
          </a:p>
          <a:p>
            <a:pPr lvl="1"/>
            <a:r>
              <a:rPr lang="en-US" dirty="0"/>
              <a:t>Compressed air (2 lines)</a:t>
            </a:r>
          </a:p>
          <a:p>
            <a:pPr lvl="1"/>
            <a:r>
              <a:rPr lang="en-US" dirty="0"/>
              <a:t>A polishing station with a sink (with domestic water), </a:t>
            </a:r>
          </a:p>
          <a:p>
            <a:pPr lvl="1"/>
            <a:r>
              <a:rPr lang="en-US" dirty="0"/>
              <a:t>Storage cabinets for tolls, small equipment, samples, … </a:t>
            </a:r>
          </a:p>
          <a:p>
            <a:pPr lvl="1"/>
            <a:r>
              <a:rPr lang="en-US" dirty="0"/>
              <a:t>Fire protection system to be determined by Fermilab ES&amp;H/FESS life safety</a:t>
            </a:r>
          </a:p>
          <a:p>
            <a:pPr lvl="1"/>
            <a:r>
              <a:rPr lang="en-US" dirty="0"/>
              <a:t>Chemical protection plan to be evaluated by Fermilab ES&amp;H team</a:t>
            </a:r>
          </a:p>
          <a:p>
            <a:pPr lvl="2"/>
            <a:endParaRPr lang="en-US" dirty="0"/>
          </a:p>
        </p:txBody>
      </p:sp>
      <p:sp>
        <p:nvSpPr>
          <p:cNvPr id="3" name="Title 2">
            <a:extLst>
              <a:ext uri="{FF2B5EF4-FFF2-40B4-BE49-F238E27FC236}">
                <a16:creationId xmlns:a16="http://schemas.microsoft.com/office/drawing/2014/main" id="{B9AEF692-0428-42D6-8D69-101E7E3F912E}"/>
              </a:ext>
            </a:extLst>
          </p:cNvPr>
          <p:cNvSpPr>
            <a:spLocks noGrp="1"/>
          </p:cNvSpPr>
          <p:nvPr>
            <p:ph type="title"/>
          </p:nvPr>
        </p:nvSpPr>
        <p:spPr>
          <a:xfrm>
            <a:off x="228600" y="251752"/>
            <a:ext cx="8686800" cy="575335"/>
          </a:xfrm>
        </p:spPr>
        <p:txBody>
          <a:bodyPr/>
          <a:lstStyle/>
          <a:p>
            <a:r>
              <a:rPr lang="en-US" dirty="0">
                <a:solidFill>
                  <a:srgbClr val="92D050"/>
                </a:solidFill>
              </a:rPr>
              <a:t>Cold testing area for thermo-mechanical</a:t>
            </a:r>
            <a:br>
              <a:rPr lang="en-US" dirty="0">
                <a:solidFill>
                  <a:srgbClr val="92D050"/>
                </a:solidFill>
              </a:rPr>
            </a:br>
            <a:r>
              <a:rPr lang="en-US" dirty="0">
                <a:solidFill>
                  <a:srgbClr val="92D050"/>
                </a:solidFill>
              </a:rPr>
              <a:t> testing on material</a:t>
            </a:r>
          </a:p>
        </p:txBody>
      </p:sp>
      <p:sp>
        <p:nvSpPr>
          <p:cNvPr id="4" name="Date Placeholder 3">
            <a:extLst>
              <a:ext uri="{FF2B5EF4-FFF2-40B4-BE49-F238E27FC236}">
                <a16:creationId xmlns:a16="http://schemas.microsoft.com/office/drawing/2014/main" id="{B06D79D9-6B5C-41D5-A243-752C1FF693EF}"/>
              </a:ext>
            </a:extLst>
          </p:cNvPr>
          <p:cNvSpPr>
            <a:spLocks noGrp="1"/>
          </p:cNvSpPr>
          <p:nvPr>
            <p:ph type="dt" sz="half" idx="2"/>
          </p:nvPr>
        </p:nvSpPr>
        <p:spPr/>
        <p:txBody>
          <a:bodyPr/>
          <a:lstStyle/>
          <a:p>
            <a:pPr>
              <a:defRPr/>
            </a:pPr>
            <a:fld id="{3338B3BF-386B-462C-9C73-1C349F6D1F66}" type="datetime1">
              <a:rPr lang="en-US" smtClean="0"/>
              <a:t>3/31/2021</a:t>
            </a:fld>
            <a:endParaRPr lang="en-US" dirty="0"/>
          </a:p>
        </p:txBody>
      </p:sp>
      <p:sp>
        <p:nvSpPr>
          <p:cNvPr id="5" name="Footer Placeholder 4">
            <a:extLst>
              <a:ext uri="{FF2B5EF4-FFF2-40B4-BE49-F238E27FC236}">
                <a16:creationId xmlns:a16="http://schemas.microsoft.com/office/drawing/2014/main" id="{33FAB5BD-6080-4E2B-A6C6-A7BAA1BB9AAE}"/>
              </a:ext>
            </a:extLst>
          </p:cNvPr>
          <p:cNvSpPr>
            <a:spLocks noGrp="1"/>
          </p:cNvSpPr>
          <p:nvPr>
            <p:ph type="ftr" sz="quarter" idx="3"/>
          </p:nvPr>
        </p:nvSpPr>
        <p:spPr/>
        <p:txBody>
          <a:bodyPr/>
          <a:lstStyle/>
          <a:p>
            <a:pPr>
              <a:defRPr/>
            </a:pPr>
            <a:r>
              <a:rPr lang="en-US"/>
              <a:t>F. Pellemoine | TSIB HPT Lab - Scope and Requirement</a:t>
            </a:r>
            <a:endParaRPr lang="en-US" b="1" dirty="0"/>
          </a:p>
        </p:txBody>
      </p:sp>
      <p:sp>
        <p:nvSpPr>
          <p:cNvPr id="6" name="Slide Number Placeholder 5">
            <a:extLst>
              <a:ext uri="{FF2B5EF4-FFF2-40B4-BE49-F238E27FC236}">
                <a16:creationId xmlns:a16="http://schemas.microsoft.com/office/drawing/2014/main" id="{E042550B-9A0D-452D-B37D-FCF1912C5961}"/>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pic>
        <p:nvPicPr>
          <p:cNvPr id="7" name="Content Placeholder 10">
            <a:extLst>
              <a:ext uri="{FF2B5EF4-FFF2-40B4-BE49-F238E27FC236}">
                <a16:creationId xmlns:a16="http://schemas.microsoft.com/office/drawing/2014/main" id="{26E93924-6FEC-4095-B1F1-8FE0577DEA7F}"/>
              </a:ext>
            </a:extLst>
          </p:cNvPr>
          <p:cNvPicPr>
            <a:picLocks noChangeAspect="1"/>
          </p:cNvPicPr>
          <p:nvPr/>
        </p:nvPicPr>
        <p:blipFill rotWithShape="1">
          <a:blip r:embed="rId2"/>
          <a:srcRect t="49188" r="38370"/>
          <a:stretch/>
        </p:blipFill>
        <p:spPr>
          <a:xfrm>
            <a:off x="6539344" y="498250"/>
            <a:ext cx="2604655" cy="2376727"/>
          </a:xfrm>
          <a:prstGeom prst="rect">
            <a:avLst/>
          </a:prstGeom>
        </p:spPr>
      </p:pic>
      <p:sp>
        <p:nvSpPr>
          <p:cNvPr id="8" name="Oval 7">
            <a:extLst>
              <a:ext uri="{FF2B5EF4-FFF2-40B4-BE49-F238E27FC236}">
                <a16:creationId xmlns:a16="http://schemas.microsoft.com/office/drawing/2014/main" id="{ADD8AE4C-5F8E-4CCB-8272-C77F2D5E9676}"/>
              </a:ext>
            </a:extLst>
          </p:cNvPr>
          <p:cNvSpPr/>
          <p:nvPr/>
        </p:nvSpPr>
        <p:spPr>
          <a:xfrm>
            <a:off x="7939066" y="1324517"/>
            <a:ext cx="274320" cy="274320"/>
          </a:xfrm>
          <a:prstGeom prst="ellipse">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lIns="0" tIns="0" rIns="0" bIns="0" rtlCol="0" anchor="ctr">
            <a:spAutoFit/>
          </a:bodyPr>
          <a:lstStyle/>
          <a:p>
            <a:pPr algn="ctr"/>
            <a:r>
              <a:rPr lang="en-US" sz="1400" b="1" dirty="0">
                <a:solidFill>
                  <a:srgbClr val="00B050"/>
                </a:solidFill>
              </a:rPr>
              <a:t>11</a:t>
            </a:r>
          </a:p>
        </p:txBody>
      </p:sp>
      <p:sp>
        <p:nvSpPr>
          <p:cNvPr id="10" name="Rectangle: Rounded Corners 9">
            <a:extLst>
              <a:ext uri="{FF2B5EF4-FFF2-40B4-BE49-F238E27FC236}">
                <a16:creationId xmlns:a16="http://schemas.microsoft.com/office/drawing/2014/main" id="{6F19FC7E-9564-4918-9C0A-DFC7888DEFB8}"/>
              </a:ext>
            </a:extLst>
          </p:cNvPr>
          <p:cNvSpPr/>
          <p:nvPr/>
        </p:nvSpPr>
        <p:spPr>
          <a:xfrm>
            <a:off x="6142182" y="6418962"/>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1</a:t>
            </a:r>
          </a:p>
        </p:txBody>
      </p:sp>
    </p:spTree>
    <p:extLst>
      <p:ext uri="{BB962C8B-B14F-4D97-AF65-F5344CB8AC3E}">
        <p14:creationId xmlns:p14="http://schemas.microsoft.com/office/powerpoint/2010/main" val="2709158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2FC1EF-8267-4DC8-987F-C520E1C718DF}"/>
              </a:ext>
            </a:extLst>
          </p:cNvPr>
          <p:cNvSpPr>
            <a:spLocks noGrp="1"/>
          </p:cNvSpPr>
          <p:nvPr>
            <p:ph idx="1"/>
          </p:nvPr>
        </p:nvSpPr>
        <p:spPr/>
        <p:txBody>
          <a:bodyPr>
            <a:normAutofit/>
          </a:bodyPr>
          <a:lstStyle/>
          <a:p>
            <a:r>
              <a:rPr lang="en-US" dirty="0"/>
              <a:t>Equipment list</a:t>
            </a:r>
          </a:p>
          <a:p>
            <a:pPr lvl="2"/>
            <a:endParaRPr lang="en-US" dirty="0"/>
          </a:p>
        </p:txBody>
      </p:sp>
      <p:sp>
        <p:nvSpPr>
          <p:cNvPr id="3" name="Title 2">
            <a:extLst>
              <a:ext uri="{FF2B5EF4-FFF2-40B4-BE49-F238E27FC236}">
                <a16:creationId xmlns:a16="http://schemas.microsoft.com/office/drawing/2014/main" id="{B9AEF692-0428-42D6-8D69-101E7E3F912E}"/>
              </a:ext>
            </a:extLst>
          </p:cNvPr>
          <p:cNvSpPr>
            <a:spLocks noGrp="1"/>
          </p:cNvSpPr>
          <p:nvPr>
            <p:ph type="title"/>
          </p:nvPr>
        </p:nvSpPr>
        <p:spPr>
          <a:xfrm>
            <a:off x="228600" y="251752"/>
            <a:ext cx="8686800" cy="575335"/>
          </a:xfrm>
        </p:spPr>
        <p:txBody>
          <a:bodyPr/>
          <a:lstStyle/>
          <a:p>
            <a:r>
              <a:rPr lang="en-US" dirty="0">
                <a:solidFill>
                  <a:srgbClr val="92D050"/>
                </a:solidFill>
              </a:rPr>
              <a:t>Cold testing area for thermo-mechanical</a:t>
            </a:r>
            <a:br>
              <a:rPr lang="en-US" dirty="0">
                <a:solidFill>
                  <a:srgbClr val="92D050"/>
                </a:solidFill>
              </a:rPr>
            </a:br>
            <a:r>
              <a:rPr lang="en-US" dirty="0">
                <a:solidFill>
                  <a:srgbClr val="92D050"/>
                </a:solidFill>
              </a:rPr>
              <a:t> testing on material</a:t>
            </a:r>
          </a:p>
        </p:txBody>
      </p:sp>
      <p:sp>
        <p:nvSpPr>
          <p:cNvPr id="4" name="Date Placeholder 3">
            <a:extLst>
              <a:ext uri="{FF2B5EF4-FFF2-40B4-BE49-F238E27FC236}">
                <a16:creationId xmlns:a16="http://schemas.microsoft.com/office/drawing/2014/main" id="{B06D79D9-6B5C-41D5-A243-752C1FF693EF}"/>
              </a:ext>
            </a:extLst>
          </p:cNvPr>
          <p:cNvSpPr>
            <a:spLocks noGrp="1"/>
          </p:cNvSpPr>
          <p:nvPr>
            <p:ph type="dt" sz="half" idx="2"/>
          </p:nvPr>
        </p:nvSpPr>
        <p:spPr/>
        <p:txBody>
          <a:bodyPr/>
          <a:lstStyle/>
          <a:p>
            <a:pPr>
              <a:defRPr/>
            </a:pPr>
            <a:fld id="{A1D05A9D-5C51-4777-AD05-911A8B91B721}" type="datetime1">
              <a:rPr lang="en-US" smtClean="0"/>
              <a:t>3/31/2021</a:t>
            </a:fld>
            <a:endParaRPr lang="en-US" dirty="0"/>
          </a:p>
        </p:txBody>
      </p:sp>
      <p:sp>
        <p:nvSpPr>
          <p:cNvPr id="5" name="Footer Placeholder 4">
            <a:extLst>
              <a:ext uri="{FF2B5EF4-FFF2-40B4-BE49-F238E27FC236}">
                <a16:creationId xmlns:a16="http://schemas.microsoft.com/office/drawing/2014/main" id="{33FAB5BD-6080-4E2B-A6C6-A7BAA1BB9AAE}"/>
              </a:ext>
            </a:extLst>
          </p:cNvPr>
          <p:cNvSpPr>
            <a:spLocks noGrp="1"/>
          </p:cNvSpPr>
          <p:nvPr>
            <p:ph type="ftr" sz="quarter" idx="3"/>
          </p:nvPr>
        </p:nvSpPr>
        <p:spPr/>
        <p:txBody>
          <a:bodyPr/>
          <a:lstStyle/>
          <a:p>
            <a:pPr>
              <a:defRPr/>
            </a:pPr>
            <a:r>
              <a:rPr lang="en-US"/>
              <a:t>F. Pellemoine | TSIB HPT Lab - Scope and Requirement</a:t>
            </a:r>
            <a:endParaRPr lang="en-US" b="1" dirty="0"/>
          </a:p>
        </p:txBody>
      </p:sp>
      <p:sp>
        <p:nvSpPr>
          <p:cNvPr id="6" name="Slide Number Placeholder 5">
            <a:extLst>
              <a:ext uri="{FF2B5EF4-FFF2-40B4-BE49-F238E27FC236}">
                <a16:creationId xmlns:a16="http://schemas.microsoft.com/office/drawing/2014/main" id="{E042550B-9A0D-452D-B37D-FCF1912C5961}"/>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graphicFrame>
        <p:nvGraphicFramePr>
          <p:cNvPr id="9" name="Table 8">
            <a:extLst>
              <a:ext uri="{FF2B5EF4-FFF2-40B4-BE49-F238E27FC236}">
                <a16:creationId xmlns:a16="http://schemas.microsoft.com/office/drawing/2014/main" id="{5ACF67F8-E377-425F-95F4-FB943D6DB060}"/>
              </a:ext>
            </a:extLst>
          </p:cNvPr>
          <p:cNvGraphicFramePr>
            <a:graphicFrameLocks noGrp="1"/>
          </p:cNvGraphicFramePr>
          <p:nvPr>
            <p:extLst>
              <p:ext uri="{D42A27DB-BD31-4B8C-83A1-F6EECF244321}">
                <p14:modId xmlns:p14="http://schemas.microsoft.com/office/powerpoint/2010/main" val="2347374410"/>
              </p:ext>
            </p:extLst>
          </p:nvPr>
        </p:nvGraphicFramePr>
        <p:xfrm>
          <a:off x="221671" y="1426917"/>
          <a:ext cx="8672512" cy="4840480"/>
        </p:xfrm>
        <a:graphic>
          <a:graphicData uri="http://schemas.openxmlformats.org/drawingml/2006/table">
            <a:tbl>
              <a:tblPr firstRow="1" firstCol="1" bandRow="1">
                <a:tableStyleId>{5940675A-B579-460E-94D1-54222C63F5DA}</a:tableStyleId>
              </a:tblPr>
              <a:tblGrid>
                <a:gridCol w="2710151">
                  <a:extLst>
                    <a:ext uri="{9D8B030D-6E8A-4147-A177-3AD203B41FA5}">
                      <a16:colId xmlns:a16="http://schemas.microsoft.com/office/drawing/2014/main" val="3365253037"/>
                    </a:ext>
                  </a:extLst>
                </a:gridCol>
                <a:gridCol w="1630920">
                  <a:extLst>
                    <a:ext uri="{9D8B030D-6E8A-4147-A177-3AD203B41FA5}">
                      <a16:colId xmlns:a16="http://schemas.microsoft.com/office/drawing/2014/main" val="4054325559"/>
                    </a:ext>
                  </a:extLst>
                </a:gridCol>
                <a:gridCol w="1126901">
                  <a:extLst>
                    <a:ext uri="{9D8B030D-6E8A-4147-A177-3AD203B41FA5}">
                      <a16:colId xmlns:a16="http://schemas.microsoft.com/office/drawing/2014/main" val="2570377971"/>
                    </a:ext>
                  </a:extLst>
                </a:gridCol>
                <a:gridCol w="1029195">
                  <a:extLst>
                    <a:ext uri="{9D8B030D-6E8A-4147-A177-3AD203B41FA5}">
                      <a16:colId xmlns:a16="http://schemas.microsoft.com/office/drawing/2014/main" val="1395666547"/>
                    </a:ext>
                  </a:extLst>
                </a:gridCol>
                <a:gridCol w="2175345">
                  <a:extLst>
                    <a:ext uri="{9D8B030D-6E8A-4147-A177-3AD203B41FA5}">
                      <a16:colId xmlns:a16="http://schemas.microsoft.com/office/drawing/2014/main" val="3159069991"/>
                    </a:ext>
                  </a:extLst>
                </a:gridCol>
              </a:tblGrid>
              <a:tr h="206749">
                <a:tc rowSpan="2">
                  <a:txBody>
                    <a:bodyPr/>
                    <a:lstStyle/>
                    <a:p>
                      <a:pPr marL="0" marR="0" algn="ctr">
                        <a:lnSpc>
                          <a:spcPct val="107000"/>
                        </a:lnSpc>
                        <a:spcBef>
                          <a:spcPts val="0"/>
                        </a:spcBef>
                        <a:spcAft>
                          <a:spcPts val="0"/>
                        </a:spcAft>
                      </a:pPr>
                      <a:r>
                        <a:rPr lang="en-US" sz="1400" kern="1200" dirty="0">
                          <a:ln>
                            <a:solidFill>
                              <a:sysClr val="windowText" lastClr="000000"/>
                            </a:solidFill>
                          </a:ln>
                          <a:solidFill>
                            <a:schemeClr val="tx1"/>
                          </a:solidFill>
                          <a:effectLst/>
                          <a:latin typeface="+mn-lt"/>
                          <a:ea typeface="+mn-ea"/>
                          <a:cs typeface="+mn-cs"/>
                        </a:rPr>
                        <a:t>List of existing equipment</a:t>
                      </a:r>
                    </a:p>
                  </a:txBody>
                  <a:tcPr marL="43493" marR="43493" marT="0" marB="0" anchor="ctr">
                    <a:solidFill>
                      <a:srgbClr val="0070C0"/>
                    </a:solidFill>
                  </a:tcPr>
                </a:tc>
                <a:tc rowSpan="2">
                  <a:txBody>
                    <a:bodyPr/>
                    <a:lstStyle/>
                    <a:p>
                      <a:pPr marL="0" marR="0" algn="ctr" defTabSz="457200" rtl="0" eaLnBrk="1" latinLnBrk="0" hangingPunct="1">
                        <a:lnSpc>
                          <a:spcPct val="107000"/>
                        </a:lnSpc>
                        <a:spcBef>
                          <a:spcPts val="0"/>
                        </a:spcBef>
                        <a:spcAft>
                          <a:spcPts val="0"/>
                        </a:spcAft>
                      </a:pPr>
                      <a:r>
                        <a:rPr lang="en-US" sz="1400" kern="1200" dirty="0">
                          <a:ln>
                            <a:solidFill>
                              <a:sysClr val="windowText" lastClr="000000"/>
                            </a:solidFill>
                          </a:ln>
                          <a:solidFill>
                            <a:schemeClr val="tx1"/>
                          </a:solidFill>
                          <a:effectLst/>
                          <a:latin typeface="+mn-lt"/>
                          <a:ea typeface="+mn-ea"/>
                          <a:cs typeface="+mn-cs"/>
                        </a:rPr>
                        <a:t>Dimension </a:t>
                      </a:r>
                      <a:br>
                        <a:rPr lang="en-US" sz="1400" kern="1200" dirty="0">
                          <a:ln>
                            <a:solidFill>
                              <a:sysClr val="windowText" lastClr="000000"/>
                            </a:solidFill>
                          </a:ln>
                          <a:solidFill>
                            <a:schemeClr val="tx1"/>
                          </a:solidFill>
                          <a:effectLst/>
                          <a:latin typeface="+mn-lt"/>
                          <a:ea typeface="+mn-ea"/>
                          <a:cs typeface="+mn-cs"/>
                        </a:rPr>
                      </a:br>
                      <a:r>
                        <a:rPr lang="en-US" sz="1400" kern="1200" dirty="0">
                          <a:ln>
                            <a:solidFill>
                              <a:sysClr val="windowText" lastClr="000000"/>
                            </a:solidFill>
                          </a:ln>
                          <a:solidFill>
                            <a:schemeClr val="tx1"/>
                          </a:solidFill>
                          <a:effectLst/>
                          <a:latin typeface="+mn-lt"/>
                          <a:ea typeface="+mn-ea"/>
                          <a:cs typeface="+mn-cs"/>
                        </a:rPr>
                        <a:t>[</a:t>
                      </a:r>
                      <a:r>
                        <a:rPr lang="en-US" sz="1400" kern="1200" dirty="0" err="1">
                          <a:ln>
                            <a:solidFill>
                              <a:sysClr val="windowText" lastClr="000000"/>
                            </a:solidFill>
                          </a:ln>
                          <a:solidFill>
                            <a:schemeClr val="tx1"/>
                          </a:solidFill>
                          <a:effectLst/>
                          <a:latin typeface="+mn-lt"/>
                          <a:ea typeface="+mn-ea"/>
                          <a:cs typeface="+mn-cs"/>
                        </a:rPr>
                        <a:t>WxDxH</a:t>
                      </a:r>
                      <a:r>
                        <a:rPr lang="en-US" sz="1400" kern="1200" dirty="0">
                          <a:ln>
                            <a:solidFill>
                              <a:sysClr val="windowText" lastClr="000000"/>
                            </a:solidFill>
                          </a:ln>
                          <a:solidFill>
                            <a:schemeClr val="tx1"/>
                          </a:solidFill>
                          <a:effectLst/>
                          <a:latin typeface="+mn-lt"/>
                          <a:ea typeface="+mn-ea"/>
                          <a:cs typeface="+mn-cs"/>
                        </a:rPr>
                        <a:t>, ft]</a:t>
                      </a:r>
                    </a:p>
                  </a:txBody>
                  <a:tcPr marL="43493" marR="43493" marT="0" marB="0" anchor="ctr">
                    <a:solidFill>
                      <a:srgbClr val="0070C0"/>
                    </a:solidFill>
                  </a:tcPr>
                </a:tc>
                <a:tc gridSpan="3">
                  <a:txBody>
                    <a:bodyPr/>
                    <a:lstStyle/>
                    <a:p>
                      <a:pPr marL="0" marR="0" algn="ctr" defTabSz="457200" rtl="0" eaLnBrk="1" latinLnBrk="0" hangingPunct="1">
                        <a:lnSpc>
                          <a:spcPct val="107000"/>
                        </a:lnSpc>
                        <a:spcBef>
                          <a:spcPts val="0"/>
                        </a:spcBef>
                        <a:spcAft>
                          <a:spcPts val="0"/>
                        </a:spcAft>
                      </a:pPr>
                      <a:r>
                        <a:rPr lang="en-US" sz="1400" kern="1200">
                          <a:ln>
                            <a:solidFill>
                              <a:sysClr val="windowText" lastClr="000000"/>
                            </a:solidFill>
                          </a:ln>
                          <a:solidFill>
                            <a:schemeClr val="tx1"/>
                          </a:solidFill>
                          <a:effectLst/>
                          <a:latin typeface="+mn-lt"/>
                          <a:ea typeface="+mn-ea"/>
                          <a:cs typeface="+mn-cs"/>
                        </a:rPr>
                        <a:t>Electrical requirements</a:t>
                      </a:r>
                    </a:p>
                  </a:txBody>
                  <a:tcPr marL="43493" marR="43493" marT="0" marB="0" anchor="ctr">
                    <a:solidFill>
                      <a:srgbClr val="007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51459162"/>
                  </a:ext>
                </a:extLst>
              </a:tr>
              <a:tr h="423065">
                <a:tc vMerge="1">
                  <a:txBody>
                    <a:bodyPr/>
                    <a:lstStyle/>
                    <a:p>
                      <a:endParaRPr lang="en-US"/>
                    </a:p>
                  </a:txBody>
                  <a:tcPr/>
                </a:tc>
                <a:tc vMerge="1">
                  <a:txBody>
                    <a:bodyPr/>
                    <a:lstStyle/>
                    <a:p>
                      <a:endParaRPr lang="en-US"/>
                    </a:p>
                  </a:txBody>
                  <a:tcPr/>
                </a:tc>
                <a:tc>
                  <a:txBody>
                    <a:bodyPr/>
                    <a:lstStyle/>
                    <a:p>
                      <a:pPr marL="0" marR="0" algn="ctr" defTabSz="457200" rtl="0" eaLnBrk="1" latinLnBrk="0" hangingPunct="1">
                        <a:lnSpc>
                          <a:spcPct val="107000"/>
                        </a:lnSpc>
                        <a:spcBef>
                          <a:spcPts val="0"/>
                        </a:spcBef>
                        <a:spcAft>
                          <a:spcPts val="0"/>
                        </a:spcAft>
                      </a:pPr>
                      <a:r>
                        <a:rPr lang="en-US" sz="1400" kern="1200" dirty="0">
                          <a:ln>
                            <a:solidFill>
                              <a:sysClr val="windowText" lastClr="000000"/>
                            </a:solidFill>
                          </a:ln>
                          <a:solidFill>
                            <a:schemeClr val="tx1"/>
                          </a:solidFill>
                          <a:effectLst/>
                          <a:latin typeface="+mn-lt"/>
                          <a:ea typeface="+mn-ea"/>
                          <a:cs typeface="+mn-cs"/>
                        </a:rPr>
                        <a:t>phase</a:t>
                      </a:r>
                    </a:p>
                  </a:txBody>
                  <a:tcPr marL="43493" marR="43493" marT="0" marB="0" anchor="ctr">
                    <a:solidFill>
                      <a:srgbClr val="0070C0"/>
                    </a:solidFill>
                  </a:tcPr>
                </a:tc>
                <a:tc>
                  <a:txBody>
                    <a:bodyPr/>
                    <a:lstStyle/>
                    <a:p>
                      <a:pPr marL="0" marR="0" algn="ctr" defTabSz="457200" rtl="0" eaLnBrk="1" latinLnBrk="0" hangingPunct="1">
                        <a:lnSpc>
                          <a:spcPct val="107000"/>
                        </a:lnSpc>
                        <a:spcBef>
                          <a:spcPts val="0"/>
                        </a:spcBef>
                        <a:spcAft>
                          <a:spcPts val="0"/>
                        </a:spcAft>
                      </a:pPr>
                      <a:r>
                        <a:rPr lang="en-US" sz="1400" kern="1200" dirty="0">
                          <a:ln>
                            <a:solidFill>
                              <a:sysClr val="windowText" lastClr="000000"/>
                            </a:solidFill>
                          </a:ln>
                          <a:solidFill>
                            <a:schemeClr val="tx1"/>
                          </a:solidFill>
                          <a:effectLst/>
                          <a:latin typeface="+mn-lt"/>
                          <a:ea typeface="+mn-ea"/>
                          <a:cs typeface="+mn-cs"/>
                        </a:rPr>
                        <a:t>Voltage (V)</a:t>
                      </a:r>
                    </a:p>
                  </a:txBody>
                  <a:tcPr marL="43493" marR="43493" marT="0" marB="0" anchor="ctr">
                    <a:solidFill>
                      <a:srgbClr val="0070C0"/>
                    </a:solidFill>
                  </a:tcPr>
                </a:tc>
                <a:tc>
                  <a:txBody>
                    <a:bodyPr/>
                    <a:lstStyle/>
                    <a:p>
                      <a:pPr marL="0" marR="0" algn="ctr" defTabSz="457200" rtl="0" eaLnBrk="1" latinLnBrk="0" hangingPunct="1">
                        <a:lnSpc>
                          <a:spcPct val="107000"/>
                        </a:lnSpc>
                        <a:spcBef>
                          <a:spcPts val="0"/>
                        </a:spcBef>
                        <a:spcAft>
                          <a:spcPts val="0"/>
                        </a:spcAft>
                      </a:pPr>
                      <a:r>
                        <a:rPr lang="en-US" sz="1400" kern="1200" dirty="0">
                          <a:ln>
                            <a:solidFill>
                              <a:sysClr val="windowText" lastClr="000000"/>
                            </a:solidFill>
                          </a:ln>
                          <a:solidFill>
                            <a:schemeClr val="tx1"/>
                          </a:solidFill>
                          <a:effectLst/>
                          <a:latin typeface="+mn-lt"/>
                          <a:ea typeface="+mn-ea"/>
                          <a:cs typeface="+mn-cs"/>
                        </a:rPr>
                        <a:t>Nominal Current Draw / unit (A)</a:t>
                      </a:r>
                    </a:p>
                  </a:txBody>
                  <a:tcPr marL="43493" marR="43493" marT="0" marB="0" anchor="ctr">
                    <a:solidFill>
                      <a:srgbClr val="0070C0"/>
                    </a:solidFill>
                  </a:tcPr>
                </a:tc>
                <a:extLst>
                  <a:ext uri="{0D108BD9-81ED-4DB2-BD59-A6C34878D82A}">
                    <a16:rowId xmlns:a16="http://schemas.microsoft.com/office/drawing/2014/main" val="1683179689"/>
                  </a:ext>
                </a:extLst>
              </a:tr>
              <a:tr h="215374">
                <a:tc>
                  <a:txBody>
                    <a:bodyPr/>
                    <a:lstStyle/>
                    <a:p>
                      <a:pPr marL="0" marR="0" algn="ctr">
                        <a:lnSpc>
                          <a:spcPct val="107000"/>
                        </a:lnSpc>
                        <a:spcBef>
                          <a:spcPts val="0"/>
                        </a:spcBef>
                        <a:spcAft>
                          <a:spcPts val="0"/>
                        </a:spcAft>
                      </a:pPr>
                      <a:r>
                        <a:rPr lang="en-US" sz="1400" dirty="0">
                          <a:effectLst/>
                        </a:rPr>
                        <a:t>Commercial grinder/polisher</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a:effectLst/>
                        </a:rPr>
                        <a:t>1.3x 2.3x2.1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algn="ctr"/>
                      <a:r>
                        <a:rPr lang="en-US" sz="1400" dirty="0">
                          <a:effectLst/>
                        </a:rPr>
                        <a:t>1</a:t>
                      </a:r>
                      <a:endParaRPr lang="en-US" sz="2000" dirty="0"/>
                    </a:p>
                  </a:txBody>
                  <a:tcPr marL="43493" marR="43493" marT="0" marB="0"/>
                </a:tc>
                <a:tc>
                  <a:txBody>
                    <a:bodyPr/>
                    <a:lstStyle/>
                    <a:p>
                      <a:pPr marL="0" marR="0" algn="ctr">
                        <a:lnSpc>
                          <a:spcPct val="107000"/>
                        </a:lnSpc>
                        <a:spcBef>
                          <a:spcPts val="0"/>
                        </a:spcBef>
                        <a:spcAft>
                          <a:spcPts val="0"/>
                        </a:spcAft>
                      </a:pPr>
                      <a:r>
                        <a:rPr lang="en-US" sz="1400">
                          <a:effectLst/>
                        </a:rPr>
                        <a:t>100-240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dirty="0">
                          <a:effectLst/>
                        </a:rPr>
                        <a:t>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extLst>
                  <a:ext uri="{0D108BD9-81ED-4DB2-BD59-A6C34878D82A}">
                    <a16:rowId xmlns:a16="http://schemas.microsoft.com/office/drawing/2014/main" val="1895989787"/>
                  </a:ext>
                </a:extLst>
              </a:tr>
              <a:tr h="206749">
                <a:tc>
                  <a:txBody>
                    <a:bodyPr/>
                    <a:lstStyle/>
                    <a:p>
                      <a:pPr marL="0" marR="0" algn="ctr">
                        <a:lnSpc>
                          <a:spcPct val="107000"/>
                        </a:lnSpc>
                        <a:spcBef>
                          <a:spcPts val="0"/>
                        </a:spcBef>
                        <a:spcAft>
                          <a:spcPts val="0"/>
                        </a:spcAft>
                      </a:pPr>
                      <a:r>
                        <a:rPr lang="en-US" sz="1400">
                          <a:effectLst/>
                        </a:rPr>
                        <a:t>dilatometer</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a:effectLst/>
                        </a:rPr>
                        <a:t>8x3x4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a:effectLst/>
                        </a:rPr>
                        <a:t>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a:effectLst/>
                        </a:rPr>
                        <a:t>208</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dirty="0">
                          <a:effectLst/>
                        </a:rPr>
                        <a:t>16</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extLst>
                  <a:ext uri="{0D108BD9-81ED-4DB2-BD59-A6C34878D82A}">
                    <a16:rowId xmlns:a16="http://schemas.microsoft.com/office/drawing/2014/main" val="796547622"/>
                  </a:ext>
                </a:extLst>
              </a:tr>
              <a:tr h="206749">
                <a:tc>
                  <a:txBody>
                    <a:bodyPr/>
                    <a:lstStyle/>
                    <a:p>
                      <a:pPr marL="0" marR="0" algn="ctr">
                        <a:lnSpc>
                          <a:spcPct val="107000"/>
                        </a:lnSpc>
                        <a:spcBef>
                          <a:spcPts val="0"/>
                        </a:spcBef>
                        <a:spcAft>
                          <a:spcPts val="0"/>
                        </a:spcAft>
                      </a:pPr>
                      <a:r>
                        <a:rPr lang="en-US" sz="1400">
                          <a:effectLst/>
                        </a:rPr>
                        <a:t>Fermilab Fatigue Machine</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a:effectLst/>
                        </a:rPr>
                        <a:t>5x3x4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a:effectLst/>
                        </a:rPr>
                        <a:t>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a:effectLst/>
                        </a:rPr>
                        <a:t>208-240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dirty="0">
                          <a:effectLst/>
                        </a:rPr>
                        <a:t>2</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extLst>
                  <a:ext uri="{0D108BD9-81ED-4DB2-BD59-A6C34878D82A}">
                    <a16:rowId xmlns:a16="http://schemas.microsoft.com/office/drawing/2014/main" val="4294676478"/>
                  </a:ext>
                </a:extLst>
              </a:tr>
              <a:tr h="423065">
                <a:tc>
                  <a:txBody>
                    <a:bodyPr/>
                    <a:lstStyle/>
                    <a:p>
                      <a:pPr marL="0" marR="0" algn="ctr">
                        <a:lnSpc>
                          <a:spcPct val="107000"/>
                        </a:lnSpc>
                        <a:spcBef>
                          <a:spcPts val="0"/>
                        </a:spcBef>
                        <a:spcAft>
                          <a:spcPts val="0"/>
                        </a:spcAft>
                      </a:pPr>
                      <a:r>
                        <a:rPr lang="en-US" sz="1400">
                          <a:effectLst/>
                        </a:rPr>
                        <a:t>Mechanical load frame (Mecmesin 5kN existing)</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a:effectLst/>
                        </a:rPr>
                        <a:t>5x3x7</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a:effectLst/>
                        </a:rPr>
                        <a:t>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a:effectLst/>
                        </a:rPr>
                        <a:t>208-240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dirty="0">
                          <a:effectLst/>
                        </a:rPr>
                        <a:t>10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extLst>
                  <a:ext uri="{0D108BD9-81ED-4DB2-BD59-A6C34878D82A}">
                    <a16:rowId xmlns:a16="http://schemas.microsoft.com/office/drawing/2014/main" val="1560492916"/>
                  </a:ext>
                </a:extLst>
              </a:tr>
              <a:tr h="206749">
                <a:tc>
                  <a:txBody>
                    <a:bodyPr/>
                    <a:lstStyle/>
                    <a:p>
                      <a:pPr marL="0" marR="0" algn="ctr">
                        <a:lnSpc>
                          <a:spcPct val="107000"/>
                        </a:lnSpc>
                        <a:spcBef>
                          <a:spcPts val="0"/>
                        </a:spcBef>
                        <a:spcAft>
                          <a:spcPts val="0"/>
                        </a:spcAft>
                      </a:pPr>
                      <a:r>
                        <a:rPr lang="en-US" sz="1400" dirty="0">
                          <a:effectLst/>
                        </a:rPr>
                        <a:t>Mechanical load frame (Shimadzu)</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dirty="0">
                          <a:effectLst/>
                        </a:rPr>
                        <a:t>8x6x7</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a:effectLst/>
                        </a:rPr>
                        <a:t>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a:effectLst/>
                        </a:rPr>
                        <a:t>120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dirty="0">
                          <a:effectLst/>
                        </a:rPr>
                        <a:t>10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extLst>
                  <a:ext uri="{0D108BD9-81ED-4DB2-BD59-A6C34878D82A}">
                    <a16:rowId xmlns:a16="http://schemas.microsoft.com/office/drawing/2014/main" val="3599968064"/>
                  </a:ext>
                </a:extLst>
              </a:tr>
              <a:tr h="206749">
                <a:tc gridSpan="2">
                  <a:txBody>
                    <a:bodyPr/>
                    <a:lstStyle/>
                    <a:p>
                      <a:pPr marL="0" marR="0" algn="ctr">
                        <a:lnSpc>
                          <a:spcPct val="107000"/>
                        </a:lnSpc>
                        <a:spcBef>
                          <a:spcPts val="0"/>
                        </a:spcBef>
                        <a:spcAft>
                          <a:spcPts val="0"/>
                        </a:spcAft>
                      </a:pPr>
                      <a:r>
                        <a:rPr lang="en-US" sz="1400" kern="1200" dirty="0">
                          <a:ln>
                            <a:solidFill>
                              <a:sysClr val="windowText" lastClr="000000"/>
                            </a:solidFill>
                          </a:ln>
                          <a:solidFill>
                            <a:schemeClr val="tx1"/>
                          </a:solidFill>
                          <a:effectLst/>
                          <a:latin typeface="+mn-lt"/>
                          <a:ea typeface="+mn-ea"/>
                          <a:cs typeface="+mn-cs"/>
                        </a:rPr>
                        <a:t>List of future potential equipment</a:t>
                      </a:r>
                    </a:p>
                  </a:txBody>
                  <a:tcPr marL="43493" marR="43493" marT="0" marB="0" anchor="ctr">
                    <a:solidFill>
                      <a:srgbClr val="0070C0"/>
                    </a:solidFill>
                  </a:tcPr>
                </a:tc>
                <a:tc hMerge="1">
                  <a:txBody>
                    <a:bodyPr/>
                    <a:lstStyle/>
                    <a:p>
                      <a:pPr marL="0" marR="0" algn="ctr">
                        <a:lnSpc>
                          <a:spcPct val="107000"/>
                        </a:lnSpc>
                        <a:spcBef>
                          <a:spcPts val="0"/>
                        </a:spcBef>
                        <a:spcAft>
                          <a:spcPts val="0"/>
                        </a:spcAft>
                      </a:pPr>
                      <a:endParaRPr lang="en-US" sz="1200" b="1" dirty="0">
                        <a:solidFill>
                          <a:schemeClr val="tx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solidFill>
                      <a:srgbClr val="0070C0"/>
                    </a:solidFill>
                  </a:tcPr>
                </a:tc>
                <a:tc>
                  <a:txBody>
                    <a:bodyPr/>
                    <a:lstStyle/>
                    <a:p>
                      <a:pPr marL="0" marR="0" algn="ctr">
                        <a:lnSpc>
                          <a:spcPct val="107000"/>
                        </a:lnSpc>
                        <a:spcBef>
                          <a:spcPts val="0"/>
                        </a:spcBef>
                        <a:spcAft>
                          <a:spcPts val="0"/>
                        </a:spcAft>
                      </a:pPr>
                      <a:r>
                        <a:rPr lang="en-US" sz="1200" b="1">
                          <a:solidFill>
                            <a:schemeClr val="tx2">
                              <a:lumMod val="50000"/>
                            </a:schemeClr>
                          </a:solidFill>
                          <a:effectLst/>
                        </a:rPr>
                        <a:t> </a:t>
                      </a:r>
                      <a:endParaRPr lang="en-US" sz="1200" b="1">
                        <a:solidFill>
                          <a:schemeClr val="tx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solidFill>
                      <a:srgbClr val="0070C0"/>
                    </a:solidFill>
                  </a:tcPr>
                </a:tc>
                <a:tc>
                  <a:txBody>
                    <a:bodyPr/>
                    <a:lstStyle/>
                    <a:p>
                      <a:pPr marL="0" marR="0" algn="ctr">
                        <a:lnSpc>
                          <a:spcPct val="107000"/>
                        </a:lnSpc>
                        <a:spcBef>
                          <a:spcPts val="0"/>
                        </a:spcBef>
                        <a:spcAft>
                          <a:spcPts val="0"/>
                        </a:spcAft>
                      </a:pPr>
                      <a:r>
                        <a:rPr lang="en-US" sz="1200" b="1">
                          <a:solidFill>
                            <a:schemeClr val="tx2">
                              <a:lumMod val="50000"/>
                            </a:schemeClr>
                          </a:solidFill>
                          <a:effectLst/>
                        </a:rPr>
                        <a:t> </a:t>
                      </a:r>
                      <a:endParaRPr lang="en-US" sz="1200" b="1">
                        <a:solidFill>
                          <a:schemeClr val="tx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solidFill>
                      <a:srgbClr val="0070C0"/>
                    </a:solidFill>
                  </a:tcPr>
                </a:tc>
                <a:tc>
                  <a:txBody>
                    <a:bodyPr/>
                    <a:lstStyle/>
                    <a:p>
                      <a:pPr marL="0" marR="0" algn="ctr">
                        <a:lnSpc>
                          <a:spcPct val="107000"/>
                        </a:lnSpc>
                        <a:spcBef>
                          <a:spcPts val="0"/>
                        </a:spcBef>
                        <a:spcAft>
                          <a:spcPts val="0"/>
                        </a:spcAft>
                      </a:pPr>
                      <a:r>
                        <a:rPr lang="en-US" sz="1200" b="1">
                          <a:solidFill>
                            <a:schemeClr val="tx2">
                              <a:lumMod val="50000"/>
                            </a:schemeClr>
                          </a:solidFill>
                          <a:effectLst/>
                        </a:rPr>
                        <a:t> </a:t>
                      </a:r>
                      <a:endParaRPr lang="en-US" sz="1200" b="1">
                        <a:solidFill>
                          <a:schemeClr val="tx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solidFill>
                      <a:srgbClr val="0070C0"/>
                    </a:solidFill>
                  </a:tcPr>
                </a:tc>
                <a:extLst>
                  <a:ext uri="{0D108BD9-81ED-4DB2-BD59-A6C34878D82A}">
                    <a16:rowId xmlns:a16="http://schemas.microsoft.com/office/drawing/2014/main" val="106169566"/>
                  </a:ext>
                </a:extLst>
              </a:tr>
              <a:tr h="215374">
                <a:tc>
                  <a:txBody>
                    <a:bodyPr/>
                    <a:lstStyle/>
                    <a:p>
                      <a:pPr marL="0" marR="0" algn="ctr">
                        <a:lnSpc>
                          <a:spcPct val="107000"/>
                        </a:lnSpc>
                        <a:spcBef>
                          <a:spcPts val="0"/>
                        </a:spcBef>
                        <a:spcAft>
                          <a:spcPts val="0"/>
                        </a:spcAft>
                      </a:pPr>
                      <a:r>
                        <a:rPr lang="en-US" sz="1400" dirty="0">
                          <a:effectLst/>
                        </a:rPr>
                        <a:t>diamond wheel saw</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a:effectLst/>
                        </a:rPr>
                        <a:t>1.1x1.3x1.1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a:effectLst/>
                        </a:rPr>
                        <a:t>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a:effectLst/>
                        </a:rPr>
                        <a:t>100-240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dirty="0">
                          <a:effectLst/>
                        </a:rPr>
                        <a:t>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extLst>
                  <a:ext uri="{0D108BD9-81ED-4DB2-BD59-A6C34878D82A}">
                    <a16:rowId xmlns:a16="http://schemas.microsoft.com/office/drawing/2014/main" val="3189517666"/>
                  </a:ext>
                </a:extLst>
              </a:tr>
              <a:tr h="423065">
                <a:tc>
                  <a:txBody>
                    <a:bodyPr/>
                    <a:lstStyle/>
                    <a:p>
                      <a:pPr marL="0" marR="0" algn="ctr">
                        <a:lnSpc>
                          <a:spcPct val="107000"/>
                        </a:lnSpc>
                        <a:spcBef>
                          <a:spcPts val="0"/>
                        </a:spcBef>
                        <a:spcAft>
                          <a:spcPts val="0"/>
                        </a:spcAft>
                      </a:pPr>
                      <a:r>
                        <a:rPr lang="en-US" sz="1400" dirty="0">
                          <a:effectLst/>
                        </a:rPr>
                        <a:t>Fatigue/tensile testing Machine Instron 8801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dirty="0">
                          <a:effectLst/>
                        </a:rPr>
                        <a:t>3.5x2x8.5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a:effectLst/>
                        </a:rPr>
                        <a:t>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a:effectLst/>
                        </a:rPr>
                        <a:t>110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dirty="0">
                          <a:effectLst/>
                        </a:rPr>
                        <a:t>10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extLst>
                  <a:ext uri="{0D108BD9-81ED-4DB2-BD59-A6C34878D82A}">
                    <a16:rowId xmlns:a16="http://schemas.microsoft.com/office/drawing/2014/main" val="27196514"/>
                  </a:ext>
                </a:extLst>
              </a:tr>
              <a:tr h="423065">
                <a:tc>
                  <a:txBody>
                    <a:bodyPr/>
                    <a:lstStyle/>
                    <a:p>
                      <a:pPr marL="0" marR="0" algn="ctr">
                        <a:lnSpc>
                          <a:spcPct val="107000"/>
                        </a:lnSpc>
                        <a:spcBef>
                          <a:spcPts val="0"/>
                        </a:spcBef>
                        <a:spcAft>
                          <a:spcPts val="0"/>
                        </a:spcAft>
                      </a:pPr>
                      <a:r>
                        <a:rPr lang="en-US" sz="1400" dirty="0">
                          <a:effectLst/>
                        </a:rPr>
                        <a:t>Furnace for load frame</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a:effectLst/>
                        </a:rPr>
                        <a:t>To be fitted inside the load frame</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a:effectLst/>
                        </a:rPr>
                        <a:t>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a:effectLst/>
                        </a:rPr>
                        <a:t>220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dirty="0">
                          <a:effectLst/>
                        </a:rPr>
                        <a:t>16</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extLst>
                  <a:ext uri="{0D108BD9-81ED-4DB2-BD59-A6C34878D82A}">
                    <a16:rowId xmlns:a16="http://schemas.microsoft.com/office/drawing/2014/main" val="4293917287"/>
                  </a:ext>
                </a:extLst>
              </a:tr>
              <a:tr h="206749">
                <a:tc>
                  <a:txBody>
                    <a:bodyPr/>
                    <a:lstStyle/>
                    <a:p>
                      <a:pPr marL="0" marR="0" algn="ctr">
                        <a:lnSpc>
                          <a:spcPct val="107000"/>
                        </a:lnSpc>
                        <a:spcBef>
                          <a:spcPts val="0"/>
                        </a:spcBef>
                        <a:spcAft>
                          <a:spcPts val="0"/>
                        </a:spcAft>
                      </a:pPr>
                      <a:r>
                        <a:rPr lang="en-US" sz="1400" dirty="0">
                          <a:effectLst/>
                        </a:rPr>
                        <a:t>thermal bench test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extLst>
                  <a:ext uri="{0D108BD9-81ED-4DB2-BD59-A6C34878D82A}">
                    <a16:rowId xmlns:a16="http://schemas.microsoft.com/office/drawing/2014/main" val="3547801705"/>
                  </a:ext>
                </a:extLst>
              </a:tr>
              <a:tr h="206749">
                <a:tc>
                  <a:txBody>
                    <a:bodyPr/>
                    <a:lstStyle/>
                    <a:p>
                      <a:pPr marL="0" marR="0" algn="ctr">
                        <a:lnSpc>
                          <a:spcPct val="107000"/>
                        </a:lnSpc>
                        <a:spcBef>
                          <a:spcPts val="0"/>
                        </a:spcBef>
                        <a:spcAft>
                          <a:spcPts val="0"/>
                        </a:spcAft>
                      </a:pPr>
                      <a:r>
                        <a:rPr lang="en-US" sz="1400">
                          <a:effectLst/>
                        </a:rPr>
                        <a:t>Vibration test stand</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extLst>
                  <a:ext uri="{0D108BD9-81ED-4DB2-BD59-A6C34878D82A}">
                    <a16:rowId xmlns:a16="http://schemas.microsoft.com/office/drawing/2014/main" val="2612789077"/>
                  </a:ext>
                </a:extLst>
              </a:tr>
              <a:tr h="206749">
                <a:tc>
                  <a:txBody>
                    <a:bodyPr/>
                    <a:lstStyle/>
                    <a:p>
                      <a:pPr marL="0" marR="0" algn="ctr">
                        <a:lnSpc>
                          <a:spcPct val="107000"/>
                        </a:lnSpc>
                        <a:spcBef>
                          <a:spcPts val="0"/>
                        </a:spcBef>
                        <a:spcAft>
                          <a:spcPts val="0"/>
                        </a:spcAft>
                      </a:pPr>
                      <a:r>
                        <a:rPr lang="en-US" sz="1400">
                          <a:effectLst/>
                        </a:rPr>
                        <a:t>laser flash diffusivity</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extLst>
                  <a:ext uri="{0D108BD9-81ED-4DB2-BD59-A6C34878D82A}">
                    <a16:rowId xmlns:a16="http://schemas.microsoft.com/office/drawing/2014/main" val="1193312049"/>
                  </a:ext>
                </a:extLst>
              </a:tr>
              <a:tr h="206749">
                <a:tc>
                  <a:txBody>
                    <a:bodyPr/>
                    <a:lstStyle/>
                    <a:p>
                      <a:pPr marL="0" marR="0" algn="ctr">
                        <a:lnSpc>
                          <a:spcPct val="107000"/>
                        </a:lnSpc>
                        <a:spcBef>
                          <a:spcPts val="0"/>
                        </a:spcBef>
                        <a:spcAft>
                          <a:spcPts val="0"/>
                        </a:spcAft>
                      </a:pPr>
                      <a:r>
                        <a:rPr lang="en-US" sz="1400" dirty="0">
                          <a:effectLst/>
                        </a:rPr>
                        <a:t>profilometer</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extLst>
                  <a:ext uri="{0D108BD9-81ED-4DB2-BD59-A6C34878D82A}">
                    <a16:rowId xmlns:a16="http://schemas.microsoft.com/office/drawing/2014/main" val="3543961080"/>
                  </a:ext>
                </a:extLst>
              </a:tr>
              <a:tr h="206749">
                <a:tc>
                  <a:txBody>
                    <a:bodyPr/>
                    <a:lstStyle/>
                    <a:p>
                      <a:pPr marL="0" marR="0" algn="ctr">
                        <a:lnSpc>
                          <a:spcPct val="107000"/>
                        </a:lnSpc>
                        <a:spcBef>
                          <a:spcPts val="0"/>
                        </a:spcBef>
                        <a:spcAft>
                          <a:spcPts val="0"/>
                        </a:spcAft>
                      </a:pPr>
                      <a:r>
                        <a:rPr lang="en-US" sz="1400" dirty="0">
                          <a:effectLst/>
                        </a:rPr>
                        <a:t>Split Hopkinson pressure bar</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extLst>
                  <a:ext uri="{0D108BD9-81ED-4DB2-BD59-A6C34878D82A}">
                    <a16:rowId xmlns:a16="http://schemas.microsoft.com/office/drawing/2014/main" val="36421795"/>
                  </a:ext>
                </a:extLst>
              </a:tr>
              <a:tr h="206749">
                <a:tc>
                  <a:txBody>
                    <a:bodyPr/>
                    <a:lstStyle/>
                    <a:p>
                      <a:pPr marL="0" marR="0" algn="ctr">
                        <a:lnSpc>
                          <a:spcPct val="107000"/>
                        </a:lnSpc>
                        <a:spcBef>
                          <a:spcPts val="0"/>
                        </a:spcBef>
                        <a:spcAft>
                          <a:spcPts val="0"/>
                        </a:spcAft>
                      </a:pPr>
                      <a:r>
                        <a:rPr lang="en-US" sz="1400">
                          <a:effectLst/>
                        </a:rPr>
                        <a:t>hardness tester</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extLst>
                  <a:ext uri="{0D108BD9-81ED-4DB2-BD59-A6C34878D82A}">
                    <a16:rowId xmlns:a16="http://schemas.microsoft.com/office/drawing/2014/main" val="2292090664"/>
                  </a:ext>
                </a:extLst>
              </a:tr>
              <a:tr h="206749">
                <a:tc>
                  <a:txBody>
                    <a:bodyPr/>
                    <a:lstStyle/>
                    <a:p>
                      <a:pPr marL="0" marR="0" algn="ctr">
                        <a:lnSpc>
                          <a:spcPct val="107000"/>
                        </a:lnSpc>
                        <a:spcBef>
                          <a:spcPts val="0"/>
                        </a:spcBef>
                        <a:spcAft>
                          <a:spcPts val="0"/>
                        </a:spcAft>
                      </a:pPr>
                      <a:r>
                        <a:rPr lang="en-US" sz="1400">
                          <a:effectLst/>
                        </a:rPr>
                        <a:t>DIC system</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3493" marR="43493" marT="0" marB="0"/>
                </a:tc>
                <a:extLst>
                  <a:ext uri="{0D108BD9-81ED-4DB2-BD59-A6C34878D82A}">
                    <a16:rowId xmlns:a16="http://schemas.microsoft.com/office/drawing/2014/main" val="3353907928"/>
                  </a:ext>
                </a:extLst>
              </a:tr>
            </a:tbl>
          </a:graphicData>
        </a:graphic>
      </p:graphicFrame>
    </p:spTree>
    <p:extLst>
      <p:ext uri="{BB962C8B-B14F-4D97-AF65-F5344CB8AC3E}">
        <p14:creationId xmlns:p14="http://schemas.microsoft.com/office/powerpoint/2010/main" val="1327773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2FC1EF-8267-4DC8-987F-C520E1C718DF}"/>
              </a:ext>
            </a:extLst>
          </p:cNvPr>
          <p:cNvSpPr>
            <a:spLocks noGrp="1"/>
          </p:cNvSpPr>
          <p:nvPr>
            <p:ph idx="1"/>
          </p:nvPr>
        </p:nvSpPr>
        <p:spPr>
          <a:xfrm>
            <a:off x="228600" y="971550"/>
            <a:ext cx="8777346" cy="5290705"/>
          </a:xfrm>
        </p:spPr>
        <p:txBody>
          <a:bodyPr>
            <a:normAutofit fontScale="85000" lnSpcReduction="20000"/>
          </a:bodyPr>
          <a:lstStyle/>
          <a:p>
            <a:r>
              <a:rPr lang="en-US" dirty="0"/>
              <a:t>Scope</a:t>
            </a:r>
          </a:p>
          <a:p>
            <a:pPr lvl="1"/>
            <a:r>
              <a:rPr lang="en-US" dirty="0"/>
              <a:t>Microstructural analysis of specimens </a:t>
            </a:r>
            <a:br>
              <a:rPr lang="en-US" dirty="0"/>
            </a:br>
            <a:r>
              <a:rPr lang="en-US" dirty="0"/>
              <a:t>(mostly Optical) but it will accommodate </a:t>
            </a:r>
            <a:br>
              <a:rPr lang="en-US" dirty="0"/>
            </a:br>
            <a:r>
              <a:rPr lang="en-US" dirty="0"/>
              <a:t>future upgrades in microscopy equipment </a:t>
            </a:r>
            <a:br>
              <a:rPr lang="en-US" dirty="0"/>
            </a:br>
            <a:r>
              <a:rPr lang="en-US" dirty="0"/>
              <a:t>(e.g. SEM/EBSD)</a:t>
            </a:r>
          </a:p>
          <a:p>
            <a:pPr lvl="2"/>
            <a:r>
              <a:rPr lang="en-US" dirty="0"/>
              <a:t>During initial operations, only non-activated </a:t>
            </a:r>
            <a:br>
              <a:rPr lang="en-US" dirty="0"/>
            </a:br>
            <a:r>
              <a:rPr lang="en-US" dirty="0"/>
              <a:t>samples will be tested and a space will be </a:t>
            </a:r>
            <a:br>
              <a:rPr lang="en-US" dirty="0"/>
            </a:br>
            <a:r>
              <a:rPr lang="en-US" dirty="0"/>
              <a:t>reserved  in the Hot Lab (South/East corner) </a:t>
            </a:r>
            <a:br>
              <a:rPr lang="en-US" dirty="0"/>
            </a:br>
            <a:r>
              <a:rPr lang="en-US" dirty="0"/>
              <a:t>to set up a digital microscope or other inspection </a:t>
            </a:r>
            <a:br>
              <a:rPr lang="en-US" dirty="0"/>
            </a:br>
            <a:r>
              <a:rPr lang="en-US" dirty="0"/>
              <a:t>instruments to allow examination and analysis of low activated samples.</a:t>
            </a:r>
          </a:p>
          <a:p>
            <a:pPr lvl="1"/>
            <a:r>
              <a:rPr lang="en-US" dirty="0"/>
              <a:t>The Microscopy Lab will initially have a nano-indenter, a high-resolution Digital microscope </a:t>
            </a:r>
          </a:p>
          <a:p>
            <a:pPr lvl="2"/>
            <a:r>
              <a:rPr lang="en-US" dirty="0"/>
              <a:t>microstructure, surface roughness, fractography, various other 3D measurements such as grain size, precipitates % age and to some extent contact less profilometry. </a:t>
            </a:r>
          </a:p>
          <a:p>
            <a:r>
              <a:rPr lang="en-US" dirty="0"/>
              <a:t>Requirements</a:t>
            </a:r>
          </a:p>
          <a:p>
            <a:pPr lvl="1"/>
            <a:r>
              <a:rPr lang="en-US" dirty="0"/>
              <a:t>Space for equipment and for one workstation/desk with computer</a:t>
            </a:r>
          </a:p>
          <a:p>
            <a:pPr lvl="1"/>
            <a:r>
              <a:rPr lang="en-US" dirty="0"/>
              <a:t>Electrical requirements (125V/20A+30A, 280V/20A 1 phase)</a:t>
            </a:r>
          </a:p>
          <a:p>
            <a:pPr lvl="1"/>
            <a:r>
              <a:rPr lang="en-US" dirty="0"/>
              <a:t>Faucet and drain for SEM</a:t>
            </a:r>
          </a:p>
          <a:p>
            <a:pPr lvl="1"/>
            <a:r>
              <a:rPr lang="en-US" dirty="0"/>
              <a:t>Storage cabinet for tools, and samples</a:t>
            </a:r>
          </a:p>
          <a:p>
            <a:pPr marL="0" indent="0">
              <a:buNone/>
            </a:pPr>
            <a:endParaRPr lang="en-US" dirty="0"/>
          </a:p>
        </p:txBody>
      </p:sp>
      <p:sp>
        <p:nvSpPr>
          <p:cNvPr id="3" name="Title 2">
            <a:extLst>
              <a:ext uri="{FF2B5EF4-FFF2-40B4-BE49-F238E27FC236}">
                <a16:creationId xmlns:a16="http://schemas.microsoft.com/office/drawing/2014/main" id="{B9AEF692-0428-42D6-8D69-101E7E3F912E}"/>
              </a:ext>
            </a:extLst>
          </p:cNvPr>
          <p:cNvSpPr>
            <a:spLocks noGrp="1"/>
          </p:cNvSpPr>
          <p:nvPr>
            <p:ph type="title"/>
          </p:nvPr>
        </p:nvSpPr>
        <p:spPr/>
        <p:txBody>
          <a:bodyPr/>
          <a:lstStyle/>
          <a:p>
            <a:r>
              <a:rPr lang="en-US" sz="2400" dirty="0">
                <a:solidFill>
                  <a:schemeClr val="tx2">
                    <a:lumMod val="40000"/>
                    <a:lumOff val="60000"/>
                  </a:schemeClr>
                </a:solidFill>
              </a:rPr>
              <a:t>Microscopy Lab</a:t>
            </a:r>
          </a:p>
        </p:txBody>
      </p:sp>
      <p:sp>
        <p:nvSpPr>
          <p:cNvPr id="4" name="Date Placeholder 3">
            <a:extLst>
              <a:ext uri="{FF2B5EF4-FFF2-40B4-BE49-F238E27FC236}">
                <a16:creationId xmlns:a16="http://schemas.microsoft.com/office/drawing/2014/main" id="{B06D79D9-6B5C-41D5-A243-752C1FF693EF}"/>
              </a:ext>
            </a:extLst>
          </p:cNvPr>
          <p:cNvSpPr>
            <a:spLocks noGrp="1"/>
          </p:cNvSpPr>
          <p:nvPr>
            <p:ph type="dt" sz="half" idx="2"/>
          </p:nvPr>
        </p:nvSpPr>
        <p:spPr/>
        <p:txBody>
          <a:bodyPr/>
          <a:lstStyle/>
          <a:p>
            <a:fld id="{360ACB25-F723-40FE-BD2E-1638F3375874}" type="datetime1">
              <a:rPr lang="en-US" smtClean="0"/>
              <a:t>3/31/2021</a:t>
            </a:fld>
            <a:endParaRPr lang="en-US" dirty="0"/>
          </a:p>
        </p:txBody>
      </p:sp>
      <p:sp>
        <p:nvSpPr>
          <p:cNvPr id="5" name="Footer Placeholder 4">
            <a:extLst>
              <a:ext uri="{FF2B5EF4-FFF2-40B4-BE49-F238E27FC236}">
                <a16:creationId xmlns:a16="http://schemas.microsoft.com/office/drawing/2014/main" id="{33FAB5BD-6080-4E2B-A6C6-A7BAA1BB9AAE}"/>
              </a:ext>
            </a:extLst>
          </p:cNvPr>
          <p:cNvSpPr>
            <a:spLocks noGrp="1"/>
          </p:cNvSpPr>
          <p:nvPr>
            <p:ph type="ftr" sz="quarter" idx="3"/>
          </p:nvPr>
        </p:nvSpPr>
        <p:spPr/>
        <p:txBody>
          <a:bodyPr/>
          <a:lstStyle/>
          <a:p>
            <a:r>
              <a:rPr lang="en-US"/>
              <a:t>F. Pellemoine | TSIB HPT Lab - Scope and Requirement</a:t>
            </a:r>
            <a:endParaRPr lang="en-US" dirty="0"/>
          </a:p>
        </p:txBody>
      </p:sp>
      <p:sp>
        <p:nvSpPr>
          <p:cNvPr id="6" name="Slide Number Placeholder 5">
            <a:extLst>
              <a:ext uri="{FF2B5EF4-FFF2-40B4-BE49-F238E27FC236}">
                <a16:creationId xmlns:a16="http://schemas.microsoft.com/office/drawing/2014/main" id="{E042550B-9A0D-452D-B37D-FCF1912C5961}"/>
              </a:ext>
            </a:extLst>
          </p:cNvPr>
          <p:cNvSpPr>
            <a:spLocks noGrp="1"/>
          </p:cNvSpPr>
          <p:nvPr>
            <p:ph type="sldNum" sz="quarter" idx="4"/>
          </p:nvPr>
        </p:nvSpPr>
        <p:spPr/>
        <p:txBody>
          <a:bodyPr/>
          <a:lstStyle/>
          <a:p>
            <a:fld id="{148C009B-CB69-E04A-B9B3-34B26D69E9CF}" type="slidenum">
              <a:rPr lang="en-US" smtClean="0"/>
              <a:pPr/>
              <a:t>6</a:t>
            </a:fld>
            <a:endParaRPr lang="en-US" dirty="0"/>
          </a:p>
        </p:txBody>
      </p:sp>
      <p:pic>
        <p:nvPicPr>
          <p:cNvPr id="7" name="Content Placeholder 10">
            <a:extLst>
              <a:ext uri="{FF2B5EF4-FFF2-40B4-BE49-F238E27FC236}">
                <a16:creationId xmlns:a16="http://schemas.microsoft.com/office/drawing/2014/main" id="{26E93924-6FEC-4095-B1F1-8FE0577DEA7F}"/>
              </a:ext>
            </a:extLst>
          </p:cNvPr>
          <p:cNvPicPr>
            <a:picLocks noChangeAspect="1"/>
          </p:cNvPicPr>
          <p:nvPr/>
        </p:nvPicPr>
        <p:blipFill rotWithShape="1">
          <a:blip r:embed="rId2"/>
          <a:srcRect t="49188" r="38370"/>
          <a:stretch/>
        </p:blipFill>
        <p:spPr>
          <a:xfrm>
            <a:off x="6060288" y="465690"/>
            <a:ext cx="2945658" cy="2687890"/>
          </a:xfrm>
          <a:prstGeom prst="rect">
            <a:avLst/>
          </a:prstGeom>
        </p:spPr>
      </p:pic>
      <p:sp>
        <p:nvSpPr>
          <p:cNvPr id="8" name="Oval 7">
            <a:extLst>
              <a:ext uri="{FF2B5EF4-FFF2-40B4-BE49-F238E27FC236}">
                <a16:creationId xmlns:a16="http://schemas.microsoft.com/office/drawing/2014/main" id="{7AC50B32-6E6F-4216-B24B-796F2F1B4722}"/>
              </a:ext>
            </a:extLst>
          </p:cNvPr>
          <p:cNvSpPr/>
          <p:nvPr/>
        </p:nvSpPr>
        <p:spPr>
          <a:xfrm>
            <a:off x="6674687" y="1185489"/>
            <a:ext cx="274320" cy="274320"/>
          </a:xfrm>
          <a:prstGeom prst="ellipse">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spAutoFit/>
          </a:bodyPr>
          <a:lstStyle/>
          <a:p>
            <a:pPr algn="ctr"/>
            <a:r>
              <a:rPr lang="en-US" sz="1400" b="1" dirty="0">
                <a:solidFill>
                  <a:srgbClr val="00B050"/>
                </a:solidFill>
              </a:rPr>
              <a:t>9</a:t>
            </a:r>
          </a:p>
        </p:txBody>
      </p:sp>
      <p:sp>
        <p:nvSpPr>
          <p:cNvPr id="14" name="Rectangle: Rounded Corners 13">
            <a:extLst>
              <a:ext uri="{FF2B5EF4-FFF2-40B4-BE49-F238E27FC236}">
                <a16:creationId xmlns:a16="http://schemas.microsoft.com/office/drawing/2014/main" id="{4FBDB3DB-9AB5-4C49-A00D-66BB074CCED4}"/>
              </a:ext>
            </a:extLst>
          </p:cNvPr>
          <p:cNvSpPr/>
          <p:nvPr/>
        </p:nvSpPr>
        <p:spPr>
          <a:xfrm>
            <a:off x="6142182" y="6418962"/>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1</a:t>
            </a:r>
          </a:p>
        </p:txBody>
      </p:sp>
    </p:spTree>
    <p:extLst>
      <p:ext uri="{BB962C8B-B14F-4D97-AF65-F5344CB8AC3E}">
        <p14:creationId xmlns:p14="http://schemas.microsoft.com/office/powerpoint/2010/main" val="319905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0B5E22-9391-4AC4-952D-0A56E19BB27D}"/>
              </a:ext>
            </a:extLst>
          </p:cNvPr>
          <p:cNvSpPr>
            <a:spLocks noGrp="1"/>
          </p:cNvSpPr>
          <p:nvPr>
            <p:ph idx="1"/>
          </p:nvPr>
        </p:nvSpPr>
        <p:spPr/>
        <p:txBody>
          <a:bodyPr/>
          <a:lstStyle/>
          <a:p>
            <a:r>
              <a:rPr lang="en-US" dirty="0"/>
              <a:t>Equipment list</a:t>
            </a:r>
          </a:p>
          <a:p>
            <a:endParaRPr lang="en-US" dirty="0"/>
          </a:p>
        </p:txBody>
      </p:sp>
      <p:sp>
        <p:nvSpPr>
          <p:cNvPr id="3" name="Title 2">
            <a:extLst>
              <a:ext uri="{FF2B5EF4-FFF2-40B4-BE49-F238E27FC236}">
                <a16:creationId xmlns:a16="http://schemas.microsoft.com/office/drawing/2014/main" id="{0EB3058D-8356-4D8B-9231-03F4F1DFBAA4}"/>
              </a:ext>
            </a:extLst>
          </p:cNvPr>
          <p:cNvSpPr>
            <a:spLocks noGrp="1"/>
          </p:cNvSpPr>
          <p:nvPr>
            <p:ph type="title"/>
          </p:nvPr>
        </p:nvSpPr>
        <p:spPr/>
        <p:txBody>
          <a:bodyPr/>
          <a:lstStyle/>
          <a:p>
            <a:r>
              <a:rPr lang="en-US" sz="2400" dirty="0">
                <a:solidFill>
                  <a:schemeClr val="tx2">
                    <a:lumMod val="40000"/>
                    <a:lumOff val="60000"/>
                  </a:schemeClr>
                </a:solidFill>
              </a:rPr>
              <a:t>Microscopy Lab</a:t>
            </a:r>
          </a:p>
        </p:txBody>
      </p:sp>
      <p:sp>
        <p:nvSpPr>
          <p:cNvPr id="4" name="Date Placeholder 3">
            <a:extLst>
              <a:ext uri="{FF2B5EF4-FFF2-40B4-BE49-F238E27FC236}">
                <a16:creationId xmlns:a16="http://schemas.microsoft.com/office/drawing/2014/main" id="{D268678C-2796-450C-95AD-7A8961E41D4E}"/>
              </a:ext>
            </a:extLst>
          </p:cNvPr>
          <p:cNvSpPr>
            <a:spLocks noGrp="1"/>
          </p:cNvSpPr>
          <p:nvPr>
            <p:ph type="dt" sz="half" idx="2"/>
          </p:nvPr>
        </p:nvSpPr>
        <p:spPr/>
        <p:txBody>
          <a:bodyPr/>
          <a:lstStyle/>
          <a:p>
            <a:pPr>
              <a:defRPr/>
            </a:pPr>
            <a:fld id="{6C231176-6497-4F5B-A3F4-E759B7A883D8}" type="datetime1">
              <a:rPr lang="en-US" smtClean="0"/>
              <a:t>3/31/2021</a:t>
            </a:fld>
            <a:endParaRPr lang="en-US" dirty="0"/>
          </a:p>
        </p:txBody>
      </p:sp>
      <p:sp>
        <p:nvSpPr>
          <p:cNvPr id="5" name="Footer Placeholder 4">
            <a:extLst>
              <a:ext uri="{FF2B5EF4-FFF2-40B4-BE49-F238E27FC236}">
                <a16:creationId xmlns:a16="http://schemas.microsoft.com/office/drawing/2014/main" id="{AEA5F874-B0C2-4628-BBFA-C7010126F461}"/>
              </a:ext>
            </a:extLst>
          </p:cNvPr>
          <p:cNvSpPr>
            <a:spLocks noGrp="1"/>
          </p:cNvSpPr>
          <p:nvPr>
            <p:ph type="ftr" sz="quarter" idx="3"/>
          </p:nvPr>
        </p:nvSpPr>
        <p:spPr/>
        <p:txBody>
          <a:bodyPr/>
          <a:lstStyle/>
          <a:p>
            <a:pPr>
              <a:defRPr/>
            </a:pPr>
            <a:r>
              <a:rPr lang="en-US"/>
              <a:t>F. Pellemoine | TSIB HPT Lab - Scope and Requirement</a:t>
            </a:r>
            <a:endParaRPr lang="en-US" b="1" dirty="0"/>
          </a:p>
        </p:txBody>
      </p:sp>
      <p:sp>
        <p:nvSpPr>
          <p:cNvPr id="6" name="Slide Number Placeholder 5">
            <a:extLst>
              <a:ext uri="{FF2B5EF4-FFF2-40B4-BE49-F238E27FC236}">
                <a16:creationId xmlns:a16="http://schemas.microsoft.com/office/drawing/2014/main" id="{A5957CF9-1EC2-47A6-83B8-F8B0C55D94CA}"/>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graphicFrame>
        <p:nvGraphicFramePr>
          <p:cNvPr id="7" name="Table 6">
            <a:extLst>
              <a:ext uri="{FF2B5EF4-FFF2-40B4-BE49-F238E27FC236}">
                <a16:creationId xmlns:a16="http://schemas.microsoft.com/office/drawing/2014/main" id="{7E577B99-C249-493C-91A5-7A45ECE688E0}"/>
              </a:ext>
            </a:extLst>
          </p:cNvPr>
          <p:cNvGraphicFramePr>
            <a:graphicFrameLocks noGrp="1"/>
          </p:cNvGraphicFramePr>
          <p:nvPr>
            <p:extLst>
              <p:ext uri="{D42A27DB-BD31-4B8C-83A1-F6EECF244321}">
                <p14:modId xmlns:p14="http://schemas.microsoft.com/office/powerpoint/2010/main" val="1522854547"/>
              </p:ext>
            </p:extLst>
          </p:nvPr>
        </p:nvGraphicFramePr>
        <p:xfrm>
          <a:off x="828586" y="1876456"/>
          <a:ext cx="6964135" cy="2440433"/>
        </p:xfrm>
        <a:graphic>
          <a:graphicData uri="http://schemas.openxmlformats.org/drawingml/2006/table">
            <a:tbl>
              <a:tblPr firstRow="1" firstCol="1" bandRow="1">
                <a:tableStyleId>{5940675A-B579-460E-94D1-54222C63F5DA}</a:tableStyleId>
              </a:tblPr>
              <a:tblGrid>
                <a:gridCol w="1939762">
                  <a:extLst>
                    <a:ext uri="{9D8B030D-6E8A-4147-A177-3AD203B41FA5}">
                      <a16:colId xmlns:a16="http://schemas.microsoft.com/office/drawing/2014/main" val="1843588626"/>
                    </a:ext>
                  </a:extLst>
                </a:gridCol>
                <a:gridCol w="1244213">
                  <a:extLst>
                    <a:ext uri="{9D8B030D-6E8A-4147-A177-3AD203B41FA5}">
                      <a16:colId xmlns:a16="http://schemas.microsoft.com/office/drawing/2014/main" val="2354071665"/>
                    </a:ext>
                  </a:extLst>
                </a:gridCol>
                <a:gridCol w="1114607">
                  <a:extLst>
                    <a:ext uri="{9D8B030D-6E8A-4147-A177-3AD203B41FA5}">
                      <a16:colId xmlns:a16="http://schemas.microsoft.com/office/drawing/2014/main" val="325736641"/>
                    </a:ext>
                  </a:extLst>
                </a:gridCol>
                <a:gridCol w="1114607">
                  <a:extLst>
                    <a:ext uri="{9D8B030D-6E8A-4147-A177-3AD203B41FA5}">
                      <a16:colId xmlns:a16="http://schemas.microsoft.com/office/drawing/2014/main" val="1332432885"/>
                    </a:ext>
                  </a:extLst>
                </a:gridCol>
                <a:gridCol w="1550946">
                  <a:extLst>
                    <a:ext uri="{9D8B030D-6E8A-4147-A177-3AD203B41FA5}">
                      <a16:colId xmlns:a16="http://schemas.microsoft.com/office/drawing/2014/main" val="4079890452"/>
                    </a:ext>
                  </a:extLst>
                </a:gridCol>
              </a:tblGrid>
              <a:tr h="0">
                <a:tc rowSpan="2">
                  <a:txBody>
                    <a:bodyPr/>
                    <a:lstStyle/>
                    <a:p>
                      <a:pPr marL="0" marR="0" algn="ctr">
                        <a:lnSpc>
                          <a:spcPct val="107000"/>
                        </a:lnSpc>
                        <a:spcBef>
                          <a:spcPts val="0"/>
                        </a:spcBef>
                        <a:spcAft>
                          <a:spcPts val="0"/>
                        </a:spcAft>
                      </a:pPr>
                      <a:r>
                        <a:rPr lang="en-US" sz="1400" dirty="0">
                          <a:ln>
                            <a:solidFill>
                              <a:sysClr val="windowText" lastClr="000000"/>
                            </a:solidFill>
                          </a:ln>
                          <a:effectLst/>
                        </a:rPr>
                        <a:t>List of existing equipment</a:t>
                      </a:r>
                      <a:endParaRPr lang="en-US" sz="1400" dirty="0">
                        <a:ln>
                          <a:solidFill>
                            <a:sysClr val="windowText" lastClr="000000"/>
                          </a:solidFill>
                        </a:ln>
                        <a:effectLst/>
                        <a:latin typeface="Calibri" panose="020F0502020204030204" pitchFamily="34" charset="0"/>
                        <a:ea typeface="+mn-ea"/>
                        <a:cs typeface="Arial" panose="020B0604020202020204" pitchFamily="34" charset="0"/>
                      </a:endParaRPr>
                    </a:p>
                  </a:txBody>
                  <a:tcPr marL="68580" marR="68580" marT="0" marB="0" anchor="ctr">
                    <a:solidFill>
                      <a:srgbClr val="0070C0"/>
                    </a:solidFill>
                  </a:tcPr>
                </a:tc>
                <a:tc rowSpan="2">
                  <a:txBody>
                    <a:bodyPr/>
                    <a:lstStyle/>
                    <a:p>
                      <a:pPr marL="0" marR="0" algn="ctr">
                        <a:lnSpc>
                          <a:spcPct val="107000"/>
                        </a:lnSpc>
                        <a:spcBef>
                          <a:spcPts val="0"/>
                        </a:spcBef>
                        <a:spcAft>
                          <a:spcPts val="0"/>
                        </a:spcAft>
                      </a:pPr>
                      <a:r>
                        <a:rPr lang="en-US" sz="1400">
                          <a:ln>
                            <a:solidFill>
                              <a:sysClr val="windowText" lastClr="000000"/>
                            </a:solidFill>
                          </a:ln>
                          <a:effectLst/>
                        </a:rPr>
                        <a:t>Dimension [WxDxH, ft]</a:t>
                      </a:r>
                      <a:endParaRPr lang="en-US" sz="1400">
                        <a:ln>
                          <a:solidFill>
                            <a:sysClr val="windowText" lastClr="000000"/>
                          </a:solidFill>
                        </a:ln>
                        <a:effectLst/>
                        <a:latin typeface="Calibri" panose="020F0502020204030204" pitchFamily="34" charset="0"/>
                        <a:ea typeface="+mn-ea"/>
                        <a:cs typeface="Arial" panose="020B0604020202020204" pitchFamily="34" charset="0"/>
                      </a:endParaRPr>
                    </a:p>
                  </a:txBody>
                  <a:tcPr marL="68580" marR="68580" marT="0" marB="0" anchor="ctr">
                    <a:solidFill>
                      <a:srgbClr val="0070C0"/>
                    </a:solidFill>
                  </a:tcPr>
                </a:tc>
                <a:tc gridSpan="3">
                  <a:txBody>
                    <a:bodyPr/>
                    <a:lstStyle/>
                    <a:p>
                      <a:pPr marL="0" marR="0" algn="ctr">
                        <a:lnSpc>
                          <a:spcPct val="107000"/>
                        </a:lnSpc>
                        <a:spcBef>
                          <a:spcPts val="0"/>
                        </a:spcBef>
                        <a:spcAft>
                          <a:spcPts val="0"/>
                        </a:spcAft>
                      </a:pPr>
                      <a:r>
                        <a:rPr lang="en-US" sz="1400">
                          <a:ln>
                            <a:solidFill>
                              <a:sysClr val="windowText" lastClr="000000"/>
                            </a:solidFill>
                          </a:ln>
                          <a:effectLst/>
                        </a:rPr>
                        <a:t>Electrical requirements</a:t>
                      </a:r>
                      <a:endParaRPr lang="en-US" sz="1400">
                        <a:ln>
                          <a:solidFill>
                            <a:sysClr val="windowText" lastClr="000000"/>
                          </a:solidFill>
                        </a:ln>
                        <a:effectLst/>
                        <a:latin typeface="Calibri" panose="020F0502020204030204" pitchFamily="34" charset="0"/>
                        <a:ea typeface="+mn-ea"/>
                        <a:cs typeface="Arial" panose="020B0604020202020204" pitchFamily="34" charset="0"/>
                      </a:endParaRPr>
                    </a:p>
                  </a:txBody>
                  <a:tcPr marL="68580" marR="68580" marT="0" marB="0" anchor="ctr">
                    <a:solidFill>
                      <a:srgbClr val="007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71092511"/>
                  </a:ext>
                </a:extLst>
              </a:tr>
              <a:tr h="0">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400">
                          <a:ln>
                            <a:solidFill>
                              <a:sysClr val="windowText" lastClr="000000"/>
                            </a:solidFill>
                          </a:ln>
                          <a:effectLst/>
                        </a:rPr>
                        <a:t>phase</a:t>
                      </a:r>
                      <a:endParaRPr lang="en-US" sz="1400">
                        <a:ln>
                          <a:solidFill>
                            <a:sysClr val="windowText" lastClr="000000"/>
                          </a:solidFill>
                        </a:ln>
                        <a:effectLst/>
                        <a:latin typeface="Calibri" panose="020F0502020204030204" pitchFamily="34" charset="0"/>
                        <a:ea typeface="+mn-ea"/>
                        <a:cs typeface="Arial" panose="020B0604020202020204" pitchFamily="34" charset="0"/>
                      </a:endParaRPr>
                    </a:p>
                  </a:txBody>
                  <a:tcPr marL="68580" marR="68580" marT="0" marB="0" anchor="ctr">
                    <a:solidFill>
                      <a:srgbClr val="0070C0"/>
                    </a:solidFill>
                  </a:tcPr>
                </a:tc>
                <a:tc>
                  <a:txBody>
                    <a:bodyPr/>
                    <a:lstStyle/>
                    <a:p>
                      <a:pPr marL="0" marR="0" algn="ctr">
                        <a:lnSpc>
                          <a:spcPct val="107000"/>
                        </a:lnSpc>
                        <a:spcBef>
                          <a:spcPts val="0"/>
                        </a:spcBef>
                        <a:spcAft>
                          <a:spcPts val="0"/>
                        </a:spcAft>
                      </a:pPr>
                      <a:r>
                        <a:rPr lang="en-US" sz="1400">
                          <a:ln>
                            <a:solidFill>
                              <a:sysClr val="windowText" lastClr="000000"/>
                            </a:solidFill>
                          </a:ln>
                          <a:effectLst/>
                        </a:rPr>
                        <a:t>Voltage (V)</a:t>
                      </a:r>
                      <a:endParaRPr lang="en-US" sz="1400">
                        <a:ln>
                          <a:solidFill>
                            <a:sysClr val="windowText" lastClr="000000"/>
                          </a:solidFill>
                        </a:ln>
                        <a:effectLst/>
                        <a:latin typeface="Calibri" panose="020F0502020204030204" pitchFamily="34" charset="0"/>
                        <a:ea typeface="+mn-ea"/>
                        <a:cs typeface="Arial" panose="020B0604020202020204" pitchFamily="34" charset="0"/>
                      </a:endParaRPr>
                    </a:p>
                  </a:txBody>
                  <a:tcPr marL="68580" marR="68580" marT="0" marB="0" anchor="ctr">
                    <a:solidFill>
                      <a:srgbClr val="0070C0"/>
                    </a:solidFill>
                  </a:tcPr>
                </a:tc>
                <a:tc>
                  <a:txBody>
                    <a:bodyPr/>
                    <a:lstStyle/>
                    <a:p>
                      <a:pPr marL="0" marR="0" algn="ctr">
                        <a:lnSpc>
                          <a:spcPct val="107000"/>
                        </a:lnSpc>
                        <a:spcBef>
                          <a:spcPts val="0"/>
                        </a:spcBef>
                        <a:spcAft>
                          <a:spcPts val="0"/>
                        </a:spcAft>
                      </a:pPr>
                      <a:r>
                        <a:rPr lang="en-US" sz="1400" dirty="0">
                          <a:ln>
                            <a:solidFill>
                              <a:sysClr val="windowText" lastClr="000000"/>
                            </a:solidFill>
                          </a:ln>
                          <a:effectLst/>
                        </a:rPr>
                        <a:t>Nominal Current Draw / unit (A)</a:t>
                      </a:r>
                      <a:endParaRPr lang="en-US" sz="1400" dirty="0">
                        <a:ln>
                          <a:solidFill>
                            <a:sysClr val="windowText" lastClr="000000"/>
                          </a:solidFill>
                        </a:ln>
                        <a:effectLst/>
                        <a:latin typeface="Calibri" panose="020F0502020204030204" pitchFamily="34" charset="0"/>
                        <a:ea typeface="+mn-ea"/>
                        <a:cs typeface="Arial" panose="020B0604020202020204" pitchFamily="34" charset="0"/>
                      </a:endParaRPr>
                    </a:p>
                  </a:txBody>
                  <a:tcPr marL="68580" marR="68580" marT="0" marB="0" anchor="ctr">
                    <a:solidFill>
                      <a:srgbClr val="0070C0"/>
                    </a:solidFill>
                  </a:tcPr>
                </a:tc>
                <a:extLst>
                  <a:ext uri="{0D108BD9-81ED-4DB2-BD59-A6C34878D82A}">
                    <a16:rowId xmlns:a16="http://schemas.microsoft.com/office/drawing/2014/main" val="1821397678"/>
                  </a:ext>
                </a:extLst>
              </a:tr>
              <a:tr h="0">
                <a:tc>
                  <a:txBody>
                    <a:bodyPr/>
                    <a:lstStyle/>
                    <a:p>
                      <a:pPr marL="0" marR="0">
                        <a:lnSpc>
                          <a:spcPct val="107000"/>
                        </a:lnSpc>
                        <a:spcBef>
                          <a:spcPts val="0"/>
                        </a:spcBef>
                        <a:spcAft>
                          <a:spcPts val="0"/>
                        </a:spcAft>
                      </a:pPr>
                      <a:r>
                        <a:rPr lang="en-US" sz="1400">
                          <a:effectLst/>
                        </a:rPr>
                        <a:t>High resolution digital microscope (Keyence VHX-7000)</a:t>
                      </a:r>
                      <a:endParaRPr lang="en-US" sz="1400">
                        <a:effectLst/>
                        <a:latin typeface="Calibri" panose="020F0502020204030204" pitchFamily="34" charset="0"/>
                        <a:ea typeface="+mn-ea"/>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400" dirty="0">
                          <a:effectLst/>
                        </a:rPr>
                        <a:t>6x3x6</a:t>
                      </a:r>
                      <a:endParaRPr lang="en-US" sz="1400" dirty="0">
                        <a:effectLst/>
                        <a:latin typeface="Calibri" panose="020F0502020204030204" pitchFamily="34" charset="0"/>
                        <a:ea typeface="+mn-ea"/>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400" dirty="0">
                          <a:effectLst/>
                        </a:rPr>
                        <a:t>1</a:t>
                      </a:r>
                      <a:endParaRPr lang="en-US" sz="1400" dirty="0">
                        <a:effectLst/>
                        <a:latin typeface="Calibri" panose="020F0502020204030204" pitchFamily="34" charset="0"/>
                        <a:ea typeface="+mn-ea"/>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400" dirty="0">
                          <a:effectLst/>
                        </a:rPr>
                        <a:t>120</a:t>
                      </a:r>
                      <a:endParaRPr lang="en-US" sz="1400" dirty="0">
                        <a:effectLst/>
                        <a:latin typeface="Calibri" panose="020F0502020204030204" pitchFamily="34" charset="0"/>
                        <a:ea typeface="+mn-ea"/>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400">
                          <a:effectLst/>
                        </a:rPr>
                        <a:t>1.5</a:t>
                      </a:r>
                      <a:endParaRPr lang="en-US" sz="1400">
                        <a:effectLst/>
                        <a:latin typeface="Calibri" panose="020F050202020403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2413242999"/>
                  </a:ext>
                </a:extLst>
              </a:tr>
              <a:tr h="0">
                <a:tc>
                  <a:txBody>
                    <a:bodyPr/>
                    <a:lstStyle/>
                    <a:p>
                      <a:pPr marL="0" marR="0">
                        <a:lnSpc>
                          <a:spcPct val="107000"/>
                        </a:lnSpc>
                        <a:spcBef>
                          <a:spcPts val="0"/>
                        </a:spcBef>
                        <a:spcAft>
                          <a:spcPts val="0"/>
                        </a:spcAft>
                      </a:pPr>
                      <a:r>
                        <a:rPr lang="en-US" sz="1400">
                          <a:effectLst/>
                        </a:rPr>
                        <a:t>Nano-indenter</a:t>
                      </a:r>
                      <a:endParaRPr lang="en-US" sz="1400">
                        <a:effectLst/>
                        <a:latin typeface="Calibri" panose="020F0502020204030204" pitchFamily="34" charset="0"/>
                        <a:ea typeface="+mn-ea"/>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400">
                          <a:effectLst/>
                        </a:rPr>
                        <a:t>6x3x6</a:t>
                      </a:r>
                      <a:endParaRPr lang="en-US" sz="1400">
                        <a:effectLst/>
                        <a:latin typeface="Calibri" panose="020F0502020204030204" pitchFamily="34" charset="0"/>
                        <a:ea typeface="+mn-ea"/>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400">
                          <a:effectLst/>
                        </a:rPr>
                        <a:t>1</a:t>
                      </a:r>
                      <a:endParaRPr lang="en-US" sz="1400">
                        <a:effectLst/>
                        <a:latin typeface="Calibri" panose="020F0502020204030204" pitchFamily="34" charset="0"/>
                        <a:ea typeface="+mn-ea"/>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400" dirty="0">
                          <a:effectLst/>
                        </a:rPr>
                        <a:t>120</a:t>
                      </a:r>
                      <a:endParaRPr lang="en-US" sz="1400" dirty="0">
                        <a:effectLst/>
                        <a:latin typeface="Calibri" panose="020F0502020204030204" pitchFamily="34" charset="0"/>
                        <a:ea typeface="+mn-ea"/>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400" dirty="0">
                          <a:effectLst/>
                        </a:rPr>
                        <a:t>4</a:t>
                      </a:r>
                      <a:endParaRPr lang="en-US" sz="1400" dirty="0">
                        <a:effectLst/>
                        <a:latin typeface="Calibri" panose="020F050202020403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406723037"/>
                  </a:ext>
                </a:extLst>
              </a:tr>
              <a:tr h="0">
                <a:tc gridSpan="2">
                  <a:txBody>
                    <a:bodyPr/>
                    <a:lstStyle/>
                    <a:p>
                      <a:pPr marL="0" marR="0" algn="ctr">
                        <a:lnSpc>
                          <a:spcPct val="107000"/>
                        </a:lnSpc>
                        <a:spcBef>
                          <a:spcPts val="0"/>
                        </a:spcBef>
                        <a:spcAft>
                          <a:spcPts val="0"/>
                        </a:spcAft>
                      </a:pPr>
                      <a:r>
                        <a:rPr lang="en-US" sz="1400" kern="1200" dirty="0">
                          <a:ln>
                            <a:solidFill>
                              <a:sysClr val="windowText" lastClr="000000"/>
                            </a:solidFill>
                          </a:ln>
                          <a:solidFill>
                            <a:schemeClr val="tx1"/>
                          </a:solidFill>
                          <a:effectLst/>
                          <a:latin typeface="+mn-lt"/>
                          <a:ea typeface="+mn-ea"/>
                          <a:cs typeface="+mn-cs"/>
                        </a:rPr>
                        <a:t>List of future potential equipment </a:t>
                      </a:r>
                    </a:p>
                  </a:txBody>
                  <a:tcPr marL="68580" marR="68580" marT="0" marB="0" anchor="ctr">
                    <a:solidFill>
                      <a:srgbClr val="0070C0"/>
                    </a:solidFill>
                  </a:tcPr>
                </a:tc>
                <a:tc hMerge="1">
                  <a:txBody>
                    <a:bodyPr/>
                    <a:lstStyle/>
                    <a:p>
                      <a:pPr marL="0" marR="0" algn="ctr">
                        <a:lnSpc>
                          <a:spcPct val="107000"/>
                        </a:lnSpc>
                        <a:spcBef>
                          <a:spcPts val="0"/>
                        </a:spcBef>
                        <a:spcAft>
                          <a:spcPts val="0"/>
                        </a:spcAft>
                      </a:pPr>
                      <a:endParaRPr lang="en-US" sz="1400" b="1" dirty="0">
                        <a:solidFill>
                          <a:schemeClr val="tx2">
                            <a:lumMod val="50000"/>
                          </a:schemeClr>
                        </a:solidFill>
                        <a:effectLst/>
                        <a:latin typeface="Calibri" panose="020F0502020204030204" pitchFamily="34" charset="0"/>
                        <a:ea typeface="+mn-ea"/>
                        <a:cs typeface="Arial" panose="020B0604020202020204" pitchFamily="34" charset="0"/>
                      </a:endParaRPr>
                    </a:p>
                  </a:txBody>
                  <a:tcPr marL="68580" marR="68580" marT="0" marB="0">
                    <a:solidFill>
                      <a:srgbClr val="0070C0"/>
                    </a:solidFill>
                  </a:tcPr>
                </a:tc>
                <a:tc>
                  <a:txBody>
                    <a:bodyPr/>
                    <a:lstStyle/>
                    <a:p>
                      <a:pPr marL="0" marR="0" algn="ctr">
                        <a:lnSpc>
                          <a:spcPct val="107000"/>
                        </a:lnSpc>
                        <a:spcBef>
                          <a:spcPts val="0"/>
                        </a:spcBef>
                        <a:spcAft>
                          <a:spcPts val="0"/>
                        </a:spcAft>
                      </a:pPr>
                      <a:r>
                        <a:rPr lang="en-US" sz="1400" b="1">
                          <a:solidFill>
                            <a:schemeClr val="tx2">
                              <a:lumMod val="50000"/>
                            </a:schemeClr>
                          </a:solidFill>
                          <a:effectLst/>
                        </a:rPr>
                        <a:t> </a:t>
                      </a:r>
                      <a:endParaRPr lang="en-US" sz="1400" b="1">
                        <a:solidFill>
                          <a:schemeClr val="tx2">
                            <a:lumMod val="50000"/>
                          </a:schemeClr>
                        </a:solidFill>
                        <a:effectLst/>
                        <a:latin typeface="Calibri" panose="020F0502020204030204" pitchFamily="34" charset="0"/>
                        <a:ea typeface="+mn-ea"/>
                        <a:cs typeface="Arial" panose="020B0604020202020204" pitchFamily="34" charset="0"/>
                      </a:endParaRPr>
                    </a:p>
                  </a:txBody>
                  <a:tcPr marL="68580" marR="68580" marT="0" marB="0">
                    <a:solidFill>
                      <a:srgbClr val="0070C0"/>
                    </a:solidFill>
                  </a:tcPr>
                </a:tc>
                <a:tc>
                  <a:txBody>
                    <a:bodyPr/>
                    <a:lstStyle/>
                    <a:p>
                      <a:pPr marL="0" marR="0" algn="ctr">
                        <a:lnSpc>
                          <a:spcPct val="107000"/>
                        </a:lnSpc>
                        <a:spcBef>
                          <a:spcPts val="0"/>
                        </a:spcBef>
                        <a:spcAft>
                          <a:spcPts val="0"/>
                        </a:spcAft>
                      </a:pPr>
                      <a:r>
                        <a:rPr lang="en-US" sz="1400" b="1">
                          <a:solidFill>
                            <a:schemeClr val="tx2">
                              <a:lumMod val="50000"/>
                            </a:schemeClr>
                          </a:solidFill>
                          <a:effectLst/>
                        </a:rPr>
                        <a:t> </a:t>
                      </a:r>
                      <a:endParaRPr lang="en-US" sz="1400" b="1">
                        <a:solidFill>
                          <a:schemeClr val="tx2">
                            <a:lumMod val="50000"/>
                          </a:schemeClr>
                        </a:solidFill>
                        <a:effectLst/>
                        <a:latin typeface="Calibri" panose="020F0502020204030204" pitchFamily="34" charset="0"/>
                        <a:ea typeface="+mn-ea"/>
                        <a:cs typeface="Arial" panose="020B0604020202020204" pitchFamily="34" charset="0"/>
                      </a:endParaRPr>
                    </a:p>
                  </a:txBody>
                  <a:tcPr marL="68580" marR="68580" marT="0" marB="0">
                    <a:solidFill>
                      <a:srgbClr val="0070C0"/>
                    </a:solidFill>
                  </a:tcPr>
                </a:tc>
                <a:tc>
                  <a:txBody>
                    <a:bodyPr/>
                    <a:lstStyle/>
                    <a:p>
                      <a:pPr marL="0" marR="0" algn="ctr">
                        <a:lnSpc>
                          <a:spcPct val="107000"/>
                        </a:lnSpc>
                        <a:spcBef>
                          <a:spcPts val="0"/>
                        </a:spcBef>
                        <a:spcAft>
                          <a:spcPts val="0"/>
                        </a:spcAft>
                      </a:pPr>
                      <a:r>
                        <a:rPr lang="en-US" sz="1400" b="1" dirty="0">
                          <a:solidFill>
                            <a:schemeClr val="tx2">
                              <a:lumMod val="50000"/>
                            </a:schemeClr>
                          </a:solidFill>
                          <a:effectLst/>
                        </a:rPr>
                        <a:t> </a:t>
                      </a:r>
                      <a:endParaRPr lang="en-US" sz="1400" b="1" dirty="0">
                        <a:solidFill>
                          <a:schemeClr val="tx2">
                            <a:lumMod val="50000"/>
                          </a:schemeClr>
                        </a:solidFill>
                        <a:effectLst/>
                        <a:latin typeface="Calibri" panose="020F0502020204030204" pitchFamily="34" charset="0"/>
                        <a:ea typeface="+mn-ea"/>
                        <a:cs typeface="Arial" panose="020B0604020202020204" pitchFamily="34" charset="0"/>
                      </a:endParaRPr>
                    </a:p>
                  </a:txBody>
                  <a:tcPr marL="68580" marR="68580" marT="0" marB="0">
                    <a:solidFill>
                      <a:srgbClr val="0070C0"/>
                    </a:solidFill>
                  </a:tcPr>
                </a:tc>
                <a:extLst>
                  <a:ext uri="{0D108BD9-81ED-4DB2-BD59-A6C34878D82A}">
                    <a16:rowId xmlns:a16="http://schemas.microsoft.com/office/drawing/2014/main" val="2496836598"/>
                  </a:ext>
                </a:extLst>
              </a:tr>
              <a:tr h="0">
                <a:tc>
                  <a:txBody>
                    <a:bodyPr/>
                    <a:lstStyle/>
                    <a:p>
                      <a:pPr marL="0" marR="0">
                        <a:lnSpc>
                          <a:spcPct val="107000"/>
                        </a:lnSpc>
                        <a:spcBef>
                          <a:spcPts val="0"/>
                        </a:spcBef>
                        <a:spcAft>
                          <a:spcPts val="0"/>
                        </a:spcAft>
                      </a:pPr>
                      <a:r>
                        <a:rPr lang="en-US" sz="1400" dirty="0">
                          <a:effectLst/>
                        </a:rPr>
                        <a:t>Desktop SEM</a:t>
                      </a:r>
                      <a:endParaRPr lang="en-US" sz="1400" dirty="0">
                        <a:effectLst/>
                        <a:latin typeface="Calibri" panose="020F0502020204030204" pitchFamily="34" charset="0"/>
                        <a:ea typeface="+mn-ea"/>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400" dirty="0">
                          <a:effectLst/>
                        </a:rPr>
                        <a:t>5x2.5</a:t>
                      </a:r>
                      <a:endParaRPr lang="en-US" sz="1400" dirty="0">
                        <a:effectLst/>
                        <a:latin typeface="Calibri" panose="020F0502020204030204" pitchFamily="34" charset="0"/>
                        <a:ea typeface="+mn-ea"/>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400" dirty="0">
                          <a:effectLst/>
                        </a:rPr>
                        <a:t> 1</a:t>
                      </a:r>
                      <a:endParaRPr lang="en-US" sz="1400" dirty="0">
                        <a:effectLst/>
                        <a:latin typeface="Calibri" panose="020F0502020204030204" pitchFamily="34" charset="0"/>
                        <a:ea typeface="+mn-ea"/>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mn-ea"/>
                          <a:cs typeface="Arial" panose="020B0604020202020204" pitchFamily="34" charset="0"/>
                        </a:rPr>
                        <a:t>100-240</a:t>
                      </a:r>
                    </a:p>
                  </a:txBody>
                  <a:tcPr marL="68580" marR="68580" marT="0" marB="0"/>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mn-ea"/>
                          <a:cs typeface="Arial" panose="020B0604020202020204" pitchFamily="34" charset="0"/>
                        </a:rPr>
                        <a:t>4</a:t>
                      </a:r>
                    </a:p>
                  </a:txBody>
                  <a:tcPr marL="68580" marR="68580" marT="0" marB="0"/>
                </a:tc>
                <a:extLst>
                  <a:ext uri="{0D108BD9-81ED-4DB2-BD59-A6C34878D82A}">
                    <a16:rowId xmlns:a16="http://schemas.microsoft.com/office/drawing/2014/main" val="268724084"/>
                  </a:ext>
                </a:extLst>
              </a:tr>
              <a:tr h="0">
                <a:tc>
                  <a:txBody>
                    <a:bodyPr/>
                    <a:lstStyle/>
                    <a:p>
                      <a:pPr marL="0" marR="0">
                        <a:lnSpc>
                          <a:spcPct val="107000"/>
                        </a:lnSpc>
                        <a:spcBef>
                          <a:spcPts val="0"/>
                        </a:spcBef>
                        <a:spcAft>
                          <a:spcPts val="0"/>
                        </a:spcAft>
                      </a:pPr>
                      <a:r>
                        <a:rPr lang="en-US" sz="1400" dirty="0">
                          <a:effectLst/>
                        </a:rPr>
                        <a:t>Differential Scanning Calorimetry</a:t>
                      </a:r>
                      <a:endParaRPr lang="en-US" sz="1400" dirty="0">
                        <a:effectLst/>
                        <a:latin typeface="Calibri" panose="020F0502020204030204" pitchFamily="34" charset="0"/>
                        <a:ea typeface="+mn-ea"/>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400" dirty="0">
                          <a:effectLst/>
                        </a:rPr>
                        <a:t> 5x2</a:t>
                      </a:r>
                      <a:endParaRPr lang="en-US" sz="1400" dirty="0">
                        <a:effectLst/>
                        <a:latin typeface="Calibri" panose="020F0502020204030204" pitchFamily="34" charset="0"/>
                        <a:ea typeface="+mn-ea"/>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mn-ea"/>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mn-ea"/>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1359902253"/>
                  </a:ext>
                </a:extLst>
              </a:tr>
            </a:tbl>
          </a:graphicData>
        </a:graphic>
      </p:graphicFrame>
    </p:spTree>
    <p:extLst>
      <p:ext uri="{BB962C8B-B14F-4D97-AF65-F5344CB8AC3E}">
        <p14:creationId xmlns:p14="http://schemas.microsoft.com/office/powerpoint/2010/main" val="924582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2FC1EF-8267-4DC8-987F-C520E1C718DF}"/>
              </a:ext>
            </a:extLst>
          </p:cNvPr>
          <p:cNvSpPr>
            <a:spLocks noGrp="1"/>
          </p:cNvSpPr>
          <p:nvPr>
            <p:ph idx="1"/>
          </p:nvPr>
        </p:nvSpPr>
        <p:spPr/>
        <p:txBody>
          <a:bodyPr>
            <a:normAutofit fontScale="92500" lnSpcReduction="10000"/>
          </a:bodyPr>
          <a:lstStyle/>
          <a:p>
            <a:r>
              <a:rPr lang="en-US" dirty="0"/>
              <a:t>Scope</a:t>
            </a:r>
          </a:p>
          <a:p>
            <a:pPr lvl="1"/>
            <a:r>
              <a:rPr lang="en-US" dirty="0"/>
              <a:t>Develop and manufacture various novel </a:t>
            </a:r>
            <a:br>
              <a:rPr lang="en-US" dirty="0"/>
            </a:br>
            <a:r>
              <a:rPr lang="en-US" dirty="0"/>
              <a:t>materials which have potential to be used </a:t>
            </a:r>
            <a:br>
              <a:rPr lang="en-US" dirty="0"/>
            </a:br>
            <a:r>
              <a:rPr lang="en-US" dirty="0"/>
              <a:t>as future high-power targets and beam </a:t>
            </a:r>
            <a:br>
              <a:rPr lang="en-US" dirty="0"/>
            </a:br>
            <a:r>
              <a:rPr lang="en-US" dirty="0"/>
              <a:t>intercepting devices.</a:t>
            </a:r>
          </a:p>
          <a:p>
            <a:pPr lvl="2"/>
            <a:r>
              <a:rPr lang="en-US" dirty="0"/>
              <a:t>High Entropy Alloy (HEA), ceramic and </a:t>
            </a:r>
            <a:br>
              <a:rPr lang="en-US" dirty="0"/>
            </a:br>
            <a:r>
              <a:rPr lang="en-US" dirty="0"/>
              <a:t>metallic nanofiber samples</a:t>
            </a:r>
          </a:p>
          <a:p>
            <a:r>
              <a:rPr lang="en-US" dirty="0"/>
              <a:t>Requirements</a:t>
            </a:r>
          </a:p>
          <a:p>
            <a:pPr lvl="1"/>
            <a:r>
              <a:rPr lang="en-US" dirty="0"/>
              <a:t>Space for equipment including a fume hood</a:t>
            </a:r>
          </a:p>
          <a:p>
            <a:pPr lvl="1"/>
            <a:r>
              <a:rPr lang="en-US" dirty="0"/>
              <a:t>Electrical requirements (125V/20A, 280V/20A 1 phase)</a:t>
            </a:r>
          </a:p>
          <a:p>
            <a:pPr lvl="1"/>
            <a:r>
              <a:rPr lang="en-US" dirty="0"/>
              <a:t>Fireproof cabinet for flammable chemicals (45 gallons capacity)</a:t>
            </a:r>
          </a:p>
          <a:p>
            <a:pPr lvl="1"/>
            <a:r>
              <a:rPr lang="en-US" dirty="0"/>
              <a:t>Storage cabinet for other chemicals</a:t>
            </a:r>
          </a:p>
          <a:p>
            <a:pPr lvl="1"/>
            <a:r>
              <a:rPr lang="en-US" dirty="0"/>
              <a:t>Storage cabinet for tools, and samples</a:t>
            </a:r>
          </a:p>
          <a:p>
            <a:pPr lvl="1"/>
            <a:r>
              <a:rPr lang="en-US" dirty="0"/>
              <a:t>Fire protection system to be determined by Fermilab ES&amp;H/FESS life safety </a:t>
            </a:r>
          </a:p>
          <a:p>
            <a:pPr lvl="1"/>
            <a:r>
              <a:rPr lang="en-US" dirty="0"/>
              <a:t>Chemical protection plan to be evaluated by Fermilab ES&amp;H team</a:t>
            </a:r>
          </a:p>
          <a:p>
            <a:endParaRPr lang="en-US" dirty="0"/>
          </a:p>
        </p:txBody>
      </p:sp>
      <p:sp>
        <p:nvSpPr>
          <p:cNvPr id="3" name="Title 2">
            <a:extLst>
              <a:ext uri="{FF2B5EF4-FFF2-40B4-BE49-F238E27FC236}">
                <a16:creationId xmlns:a16="http://schemas.microsoft.com/office/drawing/2014/main" id="{B9AEF692-0428-42D6-8D69-101E7E3F912E}"/>
              </a:ext>
            </a:extLst>
          </p:cNvPr>
          <p:cNvSpPr>
            <a:spLocks noGrp="1"/>
          </p:cNvSpPr>
          <p:nvPr>
            <p:ph type="title"/>
          </p:nvPr>
        </p:nvSpPr>
        <p:spPr>
          <a:xfrm>
            <a:off x="228600" y="251752"/>
            <a:ext cx="8686800" cy="633821"/>
          </a:xfrm>
        </p:spPr>
        <p:txBody>
          <a:bodyPr/>
          <a:lstStyle/>
          <a:p>
            <a:r>
              <a:rPr lang="en-US" dirty="0">
                <a:solidFill>
                  <a:srgbClr val="FF6699"/>
                </a:solidFill>
              </a:rPr>
              <a:t>Novel material and technology development area (</a:t>
            </a:r>
            <a:r>
              <a:rPr lang="en-US" dirty="0" err="1">
                <a:solidFill>
                  <a:srgbClr val="FF6699"/>
                </a:solidFill>
              </a:rPr>
              <a:t>NOMATech</a:t>
            </a:r>
            <a:r>
              <a:rPr lang="en-US" dirty="0">
                <a:solidFill>
                  <a:srgbClr val="FF6699"/>
                </a:solidFill>
              </a:rPr>
              <a:t> lab)</a:t>
            </a:r>
          </a:p>
        </p:txBody>
      </p:sp>
      <p:sp>
        <p:nvSpPr>
          <p:cNvPr id="4" name="Date Placeholder 3">
            <a:extLst>
              <a:ext uri="{FF2B5EF4-FFF2-40B4-BE49-F238E27FC236}">
                <a16:creationId xmlns:a16="http://schemas.microsoft.com/office/drawing/2014/main" id="{B06D79D9-6B5C-41D5-A243-752C1FF693EF}"/>
              </a:ext>
            </a:extLst>
          </p:cNvPr>
          <p:cNvSpPr>
            <a:spLocks noGrp="1"/>
          </p:cNvSpPr>
          <p:nvPr>
            <p:ph type="dt" sz="half" idx="2"/>
          </p:nvPr>
        </p:nvSpPr>
        <p:spPr/>
        <p:txBody>
          <a:bodyPr/>
          <a:lstStyle/>
          <a:p>
            <a:pPr>
              <a:defRPr/>
            </a:pPr>
            <a:fld id="{587D5A9C-DE20-45A6-9A0A-E96DF1594DF2}" type="datetime1">
              <a:rPr lang="en-US" smtClean="0"/>
              <a:t>3/31/2021</a:t>
            </a:fld>
            <a:endParaRPr lang="en-US" dirty="0"/>
          </a:p>
        </p:txBody>
      </p:sp>
      <p:sp>
        <p:nvSpPr>
          <p:cNvPr id="5" name="Footer Placeholder 4">
            <a:extLst>
              <a:ext uri="{FF2B5EF4-FFF2-40B4-BE49-F238E27FC236}">
                <a16:creationId xmlns:a16="http://schemas.microsoft.com/office/drawing/2014/main" id="{33FAB5BD-6080-4E2B-A6C6-A7BAA1BB9AAE}"/>
              </a:ext>
            </a:extLst>
          </p:cNvPr>
          <p:cNvSpPr>
            <a:spLocks noGrp="1"/>
          </p:cNvSpPr>
          <p:nvPr>
            <p:ph type="ftr" sz="quarter" idx="3"/>
          </p:nvPr>
        </p:nvSpPr>
        <p:spPr/>
        <p:txBody>
          <a:bodyPr/>
          <a:lstStyle/>
          <a:p>
            <a:pPr>
              <a:defRPr/>
            </a:pPr>
            <a:r>
              <a:rPr lang="en-US"/>
              <a:t>F. Pellemoine | TSIB HPT Lab - Scope and Requirement</a:t>
            </a:r>
            <a:endParaRPr lang="en-US" b="1" dirty="0"/>
          </a:p>
        </p:txBody>
      </p:sp>
      <p:sp>
        <p:nvSpPr>
          <p:cNvPr id="6" name="Slide Number Placeholder 5">
            <a:extLst>
              <a:ext uri="{FF2B5EF4-FFF2-40B4-BE49-F238E27FC236}">
                <a16:creationId xmlns:a16="http://schemas.microsoft.com/office/drawing/2014/main" id="{E042550B-9A0D-452D-B37D-FCF1912C5961}"/>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pic>
        <p:nvPicPr>
          <p:cNvPr id="7" name="Content Placeholder 10">
            <a:extLst>
              <a:ext uri="{FF2B5EF4-FFF2-40B4-BE49-F238E27FC236}">
                <a16:creationId xmlns:a16="http://schemas.microsoft.com/office/drawing/2014/main" id="{26E93924-6FEC-4095-B1F1-8FE0577DEA7F}"/>
              </a:ext>
            </a:extLst>
          </p:cNvPr>
          <p:cNvPicPr>
            <a:picLocks noChangeAspect="1"/>
          </p:cNvPicPr>
          <p:nvPr/>
        </p:nvPicPr>
        <p:blipFill rotWithShape="1">
          <a:blip r:embed="rId2"/>
          <a:srcRect t="49188" r="38370"/>
          <a:stretch/>
        </p:blipFill>
        <p:spPr>
          <a:xfrm>
            <a:off x="6078270" y="676208"/>
            <a:ext cx="2945658" cy="2687890"/>
          </a:xfrm>
          <a:prstGeom prst="rect">
            <a:avLst/>
          </a:prstGeom>
        </p:spPr>
      </p:pic>
      <p:sp>
        <p:nvSpPr>
          <p:cNvPr id="8" name="Oval 7">
            <a:extLst>
              <a:ext uri="{FF2B5EF4-FFF2-40B4-BE49-F238E27FC236}">
                <a16:creationId xmlns:a16="http://schemas.microsoft.com/office/drawing/2014/main" id="{4BEA8161-05B8-442A-8489-9EEFD1FEE456}"/>
              </a:ext>
            </a:extLst>
          </p:cNvPr>
          <p:cNvSpPr/>
          <p:nvPr/>
        </p:nvSpPr>
        <p:spPr>
          <a:xfrm>
            <a:off x="6633151" y="1850515"/>
            <a:ext cx="274320" cy="274320"/>
          </a:xfrm>
          <a:prstGeom prst="ellipse">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lIns="0" tIns="0" rIns="0" bIns="0" rtlCol="0" anchor="ctr">
            <a:spAutoFit/>
          </a:bodyPr>
          <a:lstStyle/>
          <a:p>
            <a:pPr algn="ctr"/>
            <a:r>
              <a:rPr lang="en-US" sz="1400" b="1" dirty="0">
                <a:solidFill>
                  <a:srgbClr val="00B050"/>
                </a:solidFill>
              </a:rPr>
              <a:t>12</a:t>
            </a:r>
          </a:p>
        </p:txBody>
      </p:sp>
      <p:sp>
        <p:nvSpPr>
          <p:cNvPr id="9" name="Rectangle: Rounded Corners 8">
            <a:extLst>
              <a:ext uri="{FF2B5EF4-FFF2-40B4-BE49-F238E27FC236}">
                <a16:creationId xmlns:a16="http://schemas.microsoft.com/office/drawing/2014/main" id="{D5BDE778-D55C-4BE1-9A51-AAA894B5DB26}"/>
              </a:ext>
            </a:extLst>
          </p:cNvPr>
          <p:cNvSpPr/>
          <p:nvPr/>
        </p:nvSpPr>
        <p:spPr>
          <a:xfrm>
            <a:off x="6142182" y="6418962"/>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1</a:t>
            </a:r>
          </a:p>
        </p:txBody>
      </p:sp>
    </p:spTree>
    <p:extLst>
      <p:ext uri="{BB962C8B-B14F-4D97-AF65-F5344CB8AC3E}">
        <p14:creationId xmlns:p14="http://schemas.microsoft.com/office/powerpoint/2010/main" val="1824073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B0F451-9085-4C05-AD22-AA4109835CE8}"/>
              </a:ext>
            </a:extLst>
          </p:cNvPr>
          <p:cNvSpPr>
            <a:spLocks noGrp="1"/>
          </p:cNvSpPr>
          <p:nvPr>
            <p:ph idx="1"/>
          </p:nvPr>
        </p:nvSpPr>
        <p:spPr/>
        <p:txBody>
          <a:bodyPr/>
          <a:lstStyle/>
          <a:p>
            <a:r>
              <a:rPr lang="en-US" dirty="0"/>
              <a:t>List of equipment</a:t>
            </a:r>
          </a:p>
        </p:txBody>
      </p:sp>
      <p:sp>
        <p:nvSpPr>
          <p:cNvPr id="3" name="Title 2">
            <a:extLst>
              <a:ext uri="{FF2B5EF4-FFF2-40B4-BE49-F238E27FC236}">
                <a16:creationId xmlns:a16="http://schemas.microsoft.com/office/drawing/2014/main" id="{542FC1CC-1DCE-4D9B-8CCF-971583F1A583}"/>
              </a:ext>
            </a:extLst>
          </p:cNvPr>
          <p:cNvSpPr>
            <a:spLocks noGrp="1"/>
          </p:cNvSpPr>
          <p:nvPr>
            <p:ph type="title"/>
          </p:nvPr>
        </p:nvSpPr>
        <p:spPr>
          <a:xfrm>
            <a:off x="228600" y="413821"/>
            <a:ext cx="8686800" cy="427877"/>
          </a:xfrm>
        </p:spPr>
        <p:txBody>
          <a:bodyPr/>
          <a:lstStyle/>
          <a:p>
            <a:r>
              <a:rPr lang="en-US" dirty="0">
                <a:solidFill>
                  <a:srgbClr val="FF6699"/>
                </a:solidFill>
              </a:rPr>
              <a:t>Novel material and technology development area (</a:t>
            </a:r>
            <a:r>
              <a:rPr lang="en-US" dirty="0" err="1">
                <a:solidFill>
                  <a:srgbClr val="FF6699"/>
                </a:solidFill>
              </a:rPr>
              <a:t>NOMATech</a:t>
            </a:r>
            <a:r>
              <a:rPr lang="en-US" dirty="0">
                <a:solidFill>
                  <a:srgbClr val="FF6699"/>
                </a:solidFill>
              </a:rPr>
              <a:t> lab)</a:t>
            </a:r>
            <a:endParaRPr lang="en-US" dirty="0"/>
          </a:p>
        </p:txBody>
      </p:sp>
      <p:sp>
        <p:nvSpPr>
          <p:cNvPr id="4" name="Date Placeholder 3">
            <a:extLst>
              <a:ext uri="{FF2B5EF4-FFF2-40B4-BE49-F238E27FC236}">
                <a16:creationId xmlns:a16="http://schemas.microsoft.com/office/drawing/2014/main" id="{E8C7DE57-2886-4915-A4BE-66BEF8EF7769}"/>
              </a:ext>
            </a:extLst>
          </p:cNvPr>
          <p:cNvSpPr>
            <a:spLocks noGrp="1"/>
          </p:cNvSpPr>
          <p:nvPr>
            <p:ph type="dt" sz="half" idx="2"/>
          </p:nvPr>
        </p:nvSpPr>
        <p:spPr/>
        <p:txBody>
          <a:bodyPr/>
          <a:lstStyle/>
          <a:p>
            <a:pPr>
              <a:defRPr/>
            </a:pPr>
            <a:fld id="{43AC8B5A-E3FF-47FC-8290-8CC0E0AFC07D}" type="datetime1">
              <a:rPr lang="en-US" smtClean="0"/>
              <a:t>3/31/2021</a:t>
            </a:fld>
            <a:endParaRPr lang="en-US" dirty="0"/>
          </a:p>
        </p:txBody>
      </p:sp>
      <p:sp>
        <p:nvSpPr>
          <p:cNvPr id="5" name="Footer Placeholder 4">
            <a:extLst>
              <a:ext uri="{FF2B5EF4-FFF2-40B4-BE49-F238E27FC236}">
                <a16:creationId xmlns:a16="http://schemas.microsoft.com/office/drawing/2014/main" id="{CBF20740-E948-4479-B1D5-6994DAB74C61}"/>
              </a:ext>
            </a:extLst>
          </p:cNvPr>
          <p:cNvSpPr>
            <a:spLocks noGrp="1"/>
          </p:cNvSpPr>
          <p:nvPr>
            <p:ph type="ftr" sz="quarter" idx="3"/>
          </p:nvPr>
        </p:nvSpPr>
        <p:spPr/>
        <p:txBody>
          <a:bodyPr/>
          <a:lstStyle/>
          <a:p>
            <a:pPr>
              <a:defRPr/>
            </a:pPr>
            <a:r>
              <a:rPr lang="en-US"/>
              <a:t>F. Pellemoine | TSIB HPT Lab - Scope and Requirement</a:t>
            </a:r>
            <a:endParaRPr lang="en-US" b="1" dirty="0"/>
          </a:p>
        </p:txBody>
      </p:sp>
      <p:sp>
        <p:nvSpPr>
          <p:cNvPr id="6" name="Slide Number Placeholder 5">
            <a:extLst>
              <a:ext uri="{FF2B5EF4-FFF2-40B4-BE49-F238E27FC236}">
                <a16:creationId xmlns:a16="http://schemas.microsoft.com/office/drawing/2014/main" id="{264EC098-4E0D-478A-9E0D-80D7D5F95676}"/>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graphicFrame>
        <p:nvGraphicFramePr>
          <p:cNvPr id="7" name="Table 6">
            <a:extLst>
              <a:ext uri="{FF2B5EF4-FFF2-40B4-BE49-F238E27FC236}">
                <a16:creationId xmlns:a16="http://schemas.microsoft.com/office/drawing/2014/main" id="{CE39799F-A2E9-4C4E-A65B-2A974593B155}"/>
              </a:ext>
            </a:extLst>
          </p:cNvPr>
          <p:cNvGraphicFramePr>
            <a:graphicFrameLocks noGrp="1"/>
          </p:cNvGraphicFramePr>
          <p:nvPr>
            <p:extLst>
              <p:ext uri="{D42A27DB-BD31-4B8C-83A1-F6EECF244321}">
                <p14:modId xmlns:p14="http://schemas.microsoft.com/office/powerpoint/2010/main" val="2741867418"/>
              </p:ext>
            </p:extLst>
          </p:nvPr>
        </p:nvGraphicFramePr>
        <p:xfrm>
          <a:off x="424873" y="2569908"/>
          <a:ext cx="8349674" cy="1775909"/>
        </p:xfrm>
        <a:graphic>
          <a:graphicData uri="http://schemas.openxmlformats.org/drawingml/2006/table">
            <a:tbl>
              <a:tblPr firstRow="1" firstCol="1" bandRow="1">
                <a:tableStyleId>{5940675A-B579-460E-94D1-54222C63F5DA}</a:tableStyleId>
              </a:tblPr>
              <a:tblGrid>
                <a:gridCol w="2632363">
                  <a:extLst>
                    <a:ext uri="{9D8B030D-6E8A-4147-A177-3AD203B41FA5}">
                      <a16:colId xmlns:a16="http://schemas.microsoft.com/office/drawing/2014/main" val="3559444971"/>
                    </a:ext>
                  </a:extLst>
                </a:gridCol>
                <a:gridCol w="1727200">
                  <a:extLst>
                    <a:ext uri="{9D8B030D-6E8A-4147-A177-3AD203B41FA5}">
                      <a16:colId xmlns:a16="http://schemas.microsoft.com/office/drawing/2014/main" val="3607150090"/>
                    </a:ext>
                  </a:extLst>
                </a:gridCol>
                <a:gridCol w="1285389">
                  <a:extLst>
                    <a:ext uri="{9D8B030D-6E8A-4147-A177-3AD203B41FA5}">
                      <a16:colId xmlns:a16="http://schemas.microsoft.com/office/drawing/2014/main" val="3905553707"/>
                    </a:ext>
                  </a:extLst>
                </a:gridCol>
                <a:gridCol w="1352361">
                  <a:extLst>
                    <a:ext uri="{9D8B030D-6E8A-4147-A177-3AD203B41FA5}">
                      <a16:colId xmlns:a16="http://schemas.microsoft.com/office/drawing/2014/main" val="4108758540"/>
                    </a:ext>
                  </a:extLst>
                </a:gridCol>
                <a:gridCol w="1352361">
                  <a:extLst>
                    <a:ext uri="{9D8B030D-6E8A-4147-A177-3AD203B41FA5}">
                      <a16:colId xmlns:a16="http://schemas.microsoft.com/office/drawing/2014/main" val="227245459"/>
                    </a:ext>
                  </a:extLst>
                </a:gridCol>
              </a:tblGrid>
              <a:tr h="238049">
                <a:tc rowSpan="2">
                  <a:txBody>
                    <a:bodyPr/>
                    <a:lstStyle/>
                    <a:p>
                      <a:pPr marL="0" marR="0" algn="ctr">
                        <a:lnSpc>
                          <a:spcPct val="107000"/>
                        </a:lnSpc>
                        <a:spcBef>
                          <a:spcPts val="0"/>
                        </a:spcBef>
                        <a:spcAft>
                          <a:spcPts val="0"/>
                        </a:spcAft>
                      </a:pPr>
                      <a:r>
                        <a:rPr lang="en-US" sz="1400" kern="1200" dirty="0">
                          <a:ln>
                            <a:solidFill>
                              <a:sysClr val="windowText" lastClr="000000"/>
                            </a:solidFill>
                          </a:ln>
                          <a:solidFill>
                            <a:schemeClr val="tx1"/>
                          </a:solidFill>
                          <a:effectLst/>
                          <a:latin typeface="+mn-lt"/>
                          <a:ea typeface="+mn-ea"/>
                          <a:cs typeface="+mn-cs"/>
                        </a:rPr>
                        <a:t>List of potential equipment</a:t>
                      </a:r>
                    </a:p>
                  </a:txBody>
                  <a:tcPr marL="68580" marR="68580" marT="0" marB="0" anchor="ctr">
                    <a:solidFill>
                      <a:srgbClr val="0070C0"/>
                    </a:solidFill>
                  </a:tcPr>
                </a:tc>
                <a:tc rowSpan="2">
                  <a:txBody>
                    <a:bodyPr/>
                    <a:lstStyle/>
                    <a:p>
                      <a:pPr marL="0" marR="0" algn="ctr">
                        <a:lnSpc>
                          <a:spcPct val="107000"/>
                        </a:lnSpc>
                        <a:spcBef>
                          <a:spcPts val="0"/>
                        </a:spcBef>
                        <a:spcAft>
                          <a:spcPts val="0"/>
                        </a:spcAft>
                      </a:pPr>
                      <a:r>
                        <a:rPr lang="en-US" sz="1400" kern="1200" dirty="0">
                          <a:ln>
                            <a:solidFill>
                              <a:sysClr val="windowText" lastClr="000000"/>
                            </a:solidFill>
                          </a:ln>
                          <a:solidFill>
                            <a:schemeClr val="tx1"/>
                          </a:solidFill>
                          <a:effectLst/>
                          <a:latin typeface="+mn-lt"/>
                          <a:ea typeface="+mn-ea"/>
                          <a:cs typeface="+mn-cs"/>
                        </a:rPr>
                        <a:t>Dimension </a:t>
                      </a:r>
                      <a:br>
                        <a:rPr lang="en-US" sz="1400" kern="1200" dirty="0">
                          <a:ln>
                            <a:solidFill>
                              <a:sysClr val="windowText" lastClr="000000"/>
                            </a:solidFill>
                          </a:ln>
                          <a:solidFill>
                            <a:schemeClr val="tx1"/>
                          </a:solidFill>
                          <a:effectLst/>
                          <a:latin typeface="+mn-lt"/>
                          <a:ea typeface="+mn-ea"/>
                          <a:cs typeface="+mn-cs"/>
                        </a:rPr>
                      </a:br>
                      <a:r>
                        <a:rPr lang="en-US" sz="1400" kern="1200" dirty="0">
                          <a:ln>
                            <a:solidFill>
                              <a:sysClr val="windowText" lastClr="000000"/>
                            </a:solidFill>
                          </a:ln>
                          <a:solidFill>
                            <a:schemeClr val="tx1"/>
                          </a:solidFill>
                          <a:effectLst/>
                          <a:latin typeface="+mn-lt"/>
                          <a:ea typeface="+mn-ea"/>
                          <a:cs typeface="+mn-cs"/>
                        </a:rPr>
                        <a:t>[</a:t>
                      </a:r>
                      <a:r>
                        <a:rPr lang="en-US" sz="1400" kern="1200" dirty="0" err="1">
                          <a:ln>
                            <a:solidFill>
                              <a:sysClr val="windowText" lastClr="000000"/>
                            </a:solidFill>
                          </a:ln>
                          <a:solidFill>
                            <a:schemeClr val="tx1"/>
                          </a:solidFill>
                          <a:effectLst/>
                          <a:latin typeface="+mn-lt"/>
                          <a:ea typeface="+mn-ea"/>
                          <a:cs typeface="+mn-cs"/>
                        </a:rPr>
                        <a:t>WxDxH</a:t>
                      </a:r>
                      <a:r>
                        <a:rPr lang="en-US" sz="1400" kern="1200" dirty="0">
                          <a:ln>
                            <a:solidFill>
                              <a:sysClr val="windowText" lastClr="000000"/>
                            </a:solidFill>
                          </a:ln>
                          <a:solidFill>
                            <a:schemeClr val="tx1"/>
                          </a:solidFill>
                          <a:effectLst/>
                          <a:latin typeface="+mn-lt"/>
                          <a:ea typeface="+mn-ea"/>
                          <a:cs typeface="+mn-cs"/>
                        </a:rPr>
                        <a:t>, ft]</a:t>
                      </a:r>
                    </a:p>
                  </a:txBody>
                  <a:tcPr marL="68580" marR="68580" marT="0" marB="0" anchor="ctr">
                    <a:solidFill>
                      <a:srgbClr val="0070C0"/>
                    </a:solidFill>
                  </a:tcPr>
                </a:tc>
                <a:tc gridSpan="3">
                  <a:txBody>
                    <a:bodyPr/>
                    <a:lstStyle/>
                    <a:p>
                      <a:pPr marL="0" marR="0" algn="ctr">
                        <a:lnSpc>
                          <a:spcPct val="107000"/>
                        </a:lnSpc>
                        <a:spcBef>
                          <a:spcPts val="0"/>
                        </a:spcBef>
                        <a:spcAft>
                          <a:spcPts val="0"/>
                        </a:spcAft>
                      </a:pPr>
                      <a:r>
                        <a:rPr lang="en-US" sz="1400" kern="1200" dirty="0">
                          <a:ln>
                            <a:solidFill>
                              <a:sysClr val="windowText" lastClr="000000"/>
                            </a:solidFill>
                          </a:ln>
                          <a:solidFill>
                            <a:schemeClr val="tx1"/>
                          </a:solidFill>
                          <a:effectLst/>
                          <a:latin typeface="+mn-lt"/>
                          <a:ea typeface="+mn-ea"/>
                          <a:cs typeface="+mn-cs"/>
                        </a:rPr>
                        <a:t>Electrical requirements</a:t>
                      </a:r>
                    </a:p>
                  </a:txBody>
                  <a:tcPr marL="68580" marR="68580" marT="0" marB="0" anchor="ctr">
                    <a:solidFill>
                      <a:srgbClr val="007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03726782"/>
                  </a:ext>
                </a:extLst>
              </a:tr>
              <a:tr h="487113">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400" kern="1200" dirty="0">
                          <a:ln>
                            <a:solidFill>
                              <a:sysClr val="windowText" lastClr="000000"/>
                            </a:solidFill>
                          </a:ln>
                          <a:solidFill>
                            <a:schemeClr val="tx1"/>
                          </a:solidFill>
                          <a:effectLst/>
                          <a:latin typeface="+mn-lt"/>
                          <a:ea typeface="+mn-ea"/>
                          <a:cs typeface="+mn-cs"/>
                        </a:rPr>
                        <a:t>phase</a:t>
                      </a:r>
                    </a:p>
                  </a:txBody>
                  <a:tcPr marL="68580" marR="68580" marT="0" marB="0" anchor="ctr">
                    <a:solidFill>
                      <a:srgbClr val="0070C0"/>
                    </a:solidFill>
                  </a:tcPr>
                </a:tc>
                <a:tc>
                  <a:txBody>
                    <a:bodyPr/>
                    <a:lstStyle/>
                    <a:p>
                      <a:pPr marL="0" marR="0" algn="ctr">
                        <a:lnSpc>
                          <a:spcPct val="107000"/>
                        </a:lnSpc>
                        <a:spcBef>
                          <a:spcPts val="0"/>
                        </a:spcBef>
                        <a:spcAft>
                          <a:spcPts val="0"/>
                        </a:spcAft>
                      </a:pPr>
                      <a:r>
                        <a:rPr lang="en-US" sz="1400" kern="1200" dirty="0">
                          <a:ln>
                            <a:solidFill>
                              <a:sysClr val="windowText" lastClr="000000"/>
                            </a:solidFill>
                          </a:ln>
                          <a:solidFill>
                            <a:schemeClr val="tx1"/>
                          </a:solidFill>
                          <a:effectLst/>
                          <a:latin typeface="+mn-lt"/>
                          <a:ea typeface="+mn-ea"/>
                          <a:cs typeface="+mn-cs"/>
                        </a:rPr>
                        <a:t>Voltage (V)</a:t>
                      </a:r>
                    </a:p>
                  </a:txBody>
                  <a:tcPr marL="68580" marR="68580" marT="0" marB="0" anchor="ctr">
                    <a:solidFill>
                      <a:srgbClr val="0070C0"/>
                    </a:solidFill>
                  </a:tcPr>
                </a:tc>
                <a:tc>
                  <a:txBody>
                    <a:bodyPr/>
                    <a:lstStyle/>
                    <a:p>
                      <a:pPr marL="0" marR="0" algn="ctr">
                        <a:lnSpc>
                          <a:spcPct val="107000"/>
                        </a:lnSpc>
                        <a:spcBef>
                          <a:spcPts val="0"/>
                        </a:spcBef>
                        <a:spcAft>
                          <a:spcPts val="0"/>
                        </a:spcAft>
                      </a:pPr>
                      <a:r>
                        <a:rPr lang="en-US" sz="1400" kern="1200" dirty="0">
                          <a:ln>
                            <a:solidFill>
                              <a:sysClr val="windowText" lastClr="000000"/>
                            </a:solidFill>
                          </a:ln>
                          <a:solidFill>
                            <a:schemeClr val="tx1"/>
                          </a:solidFill>
                          <a:effectLst/>
                          <a:latin typeface="+mn-lt"/>
                          <a:ea typeface="+mn-ea"/>
                          <a:cs typeface="+mn-cs"/>
                        </a:rPr>
                        <a:t>Nominal Current Draw / unit (A)</a:t>
                      </a:r>
                    </a:p>
                  </a:txBody>
                  <a:tcPr marL="68580" marR="68580" marT="0" marB="0" anchor="ctr">
                    <a:solidFill>
                      <a:srgbClr val="0070C0"/>
                    </a:solidFill>
                  </a:tcPr>
                </a:tc>
                <a:extLst>
                  <a:ext uri="{0D108BD9-81ED-4DB2-BD59-A6C34878D82A}">
                    <a16:rowId xmlns:a16="http://schemas.microsoft.com/office/drawing/2014/main" val="1906516133"/>
                  </a:ext>
                </a:extLst>
              </a:tr>
              <a:tr h="325585">
                <a:tc>
                  <a:txBody>
                    <a:bodyPr/>
                    <a:lstStyle/>
                    <a:p>
                      <a:pPr marL="0" marR="0">
                        <a:lnSpc>
                          <a:spcPct val="107000"/>
                        </a:lnSpc>
                        <a:spcBef>
                          <a:spcPts val="0"/>
                        </a:spcBef>
                        <a:spcAft>
                          <a:spcPts val="0"/>
                        </a:spcAft>
                      </a:pPr>
                      <a:r>
                        <a:rPr lang="en-US" sz="1400" dirty="0">
                          <a:effectLst/>
                        </a:rPr>
                        <a:t>fume hood for chemical mixing</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a:effectLst/>
                        </a:rPr>
                        <a:t>8 x 3x5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400" dirty="0">
                          <a:effectLst/>
                        </a:rPr>
                        <a:t>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a:effectLst/>
                        </a:rPr>
                        <a:t>120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rPr>
                        <a:t>6</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37599926"/>
                  </a:ext>
                </a:extLst>
              </a:tr>
              <a:tr h="238049">
                <a:tc>
                  <a:txBody>
                    <a:bodyPr/>
                    <a:lstStyle/>
                    <a:p>
                      <a:pPr marL="0" marR="0">
                        <a:lnSpc>
                          <a:spcPct val="107000"/>
                        </a:lnSpc>
                        <a:spcBef>
                          <a:spcPts val="0"/>
                        </a:spcBef>
                        <a:spcAft>
                          <a:spcPts val="0"/>
                        </a:spcAft>
                      </a:pPr>
                      <a:r>
                        <a:rPr lang="en-US" sz="1400">
                          <a:effectLst/>
                        </a:rPr>
                        <a:t>High temperature furnace</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a:effectLst/>
                        </a:rPr>
                        <a:t>3x3x4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400" dirty="0">
                          <a:effectLst/>
                        </a:rPr>
                        <a:t>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a:effectLst/>
                        </a:rPr>
                        <a:t>208-240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rPr>
                        <a:t>15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53301547"/>
                  </a:ext>
                </a:extLst>
              </a:tr>
              <a:tr h="487113">
                <a:tc>
                  <a:txBody>
                    <a:bodyPr/>
                    <a:lstStyle/>
                    <a:p>
                      <a:pPr marL="0" marR="0">
                        <a:lnSpc>
                          <a:spcPct val="107000"/>
                        </a:lnSpc>
                        <a:spcBef>
                          <a:spcPts val="0"/>
                        </a:spcBef>
                        <a:spcAft>
                          <a:spcPts val="0"/>
                        </a:spcAft>
                      </a:pPr>
                      <a:r>
                        <a:rPr lang="en-US" sz="1400">
                          <a:effectLst/>
                        </a:rPr>
                        <a:t>Nanofiber electro-spinning machine</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a:effectLst/>
                        </a:rPr>
                        <a:t>8x6x8</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400" dirty="0">
                          <a:effectLst/>
                        </a:rPr>
                        <a:t>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a:effectLst/>
                        </a:rPr>
                        <a:t>120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rPr>
                        <a:t>10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0283117"/>
                  </a:ext>
                </a:extLst>
              </a:tr>
            </a:tbl>
          </a:graphicData>
        </a:graphic>
      </p:graphicFrame>
    </p:spTree>
    <p:extLst>
      <p:ext uri="{BB962C8B-B14F-4D97-AF65-F5344CB8AC3E}">
        <p14:creationId xmlns:p14="http://schemas.microsoft.com/office/powerpoint/2010/main" val="4099267788"/>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4x3_100716" id="{5FFF5CC5-EC71-4605-9659-CC6A870FC794}" vid="{5D8411A0-59F2-4EE1-A6B9-3B13CF8A2C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6720C974A16A248B14BFFFD17451575" ma:contentTypeVersion="13" ma:contentTypeDescription="Create a new document." ma:contentTypeScope="" ma:versionID="e7acf23edf022af10e0ca16d90f85579">
  <xsd:schema xmlns:xsd="http://www.w3.org/2001/XMLSchema" xmlns:xs="http://www.w3.org/2001/XMLSchema" xmlns:p="http://schemas.microsoft.com/office/2006/metadata/properties" xmlns:ns3="9992386e-eed5-44db-8fc5-358c7b095365" xmlns:ns4="d701add9-3d9d-48a3-889e-f293906ba4f3" targetNamespace="http://schemas.microsoft.com/office/2006/metadata/properties" ma:root="true" ma:fieldsID="8b31fe32feb193ed60c30442711cc0b5" ns3:_="" ns4:_="">
    <xsd:import namespace="9992386e-eed5-44db-8fc5-358c7b095365"/>
    <xsd:import namespace="d701add9-3d9d-48a3-889e-f293906ba4f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92386e-eed5-44db-8fc5-358c7b0953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01add9-3d9d-48a3-889e-f293906ba4f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F25D0D6-BE84-4977-8A3D-7F86E6BA07C0}">
  <ds:schemaRefs>
    <ds:schemaRef ds:uri="http://schemas.microsoft.com/sharepoint/v3/contenttype/forms"/>
  </ds:schemaRefs>
</ds:datastoreItem>
</file>

<file path=customXml/itemProps2.xml><?xml version="1.0" encoding="utf-8"?>
<ds:datastoreItem xmlns:ds="http://schemas.openxmlformats.org/officeDocument/2006/customXml" ds:itemID="{064E8532-8B2C-4BE1-BAEB-93C0832C91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92386e-eed5-44db-8fc5-358c7b095365"/>
    <ds:schemaRef ds:uri="d701add9-3d9d-48a3-889e-f293906ba4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FC28675-6D00-4AB2-B184-A1332FF6573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FNAL_PowerPoint_4x3_100716</Template>
  <TotalTime>9302</TotalTime>
  <Words>4986</Words>
  <Application>Microsoft Office PowerPoint</Application>
  <PresentationFormat>On-screen Show (4:3)</PresentationFormat>
  <Paragraphs>706</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Helvetica</vt:lpstr>
      <vt:lpstr>Fermilab_PPT_090815</vt:lpstr>
      <vt:lpstr>PowerPoint Presentation</vt:lpstr>
      <vt:lpstr>TSIB HPT Lab Scope</vt:lpstr>
      <vt:lpstr>TSIB HPT Lab to support R&amp;D Program</vt:lpstr>
      <vt:lpstr>Cold testing area for thermo-mechanical  testing on material</vt:lpstr>
      <vt:lpstr>Cold testing area for thermo-mechanical  testing on material</vt:lpstr>
      <vt:lpstr>Microscopy Lab</vt:lpstr>
      <vt:lpstr>Microscopy Lab</vt:lpstr>
      <vt:lpstr>Novel material and technology development area (NOMATech lab)</vt:lpstr>
      <vt:lpstr>Novel material and technology development area (NOMATech lab)</vt:lpstr>
      <vt:lpstr>Activated Material Sources</vt:lpstr>
      <vt:lpstr>R&amp;D Activated Material Packaging</vt:lpstr>
      <vt:lpstr>Hot Lab Area Scope</vt:lpstr>
      <vt:lpstr>Hot Lab Area Layout</vt:lpstr>
      <vt:lpstr>Passthrough in the Hot Cell Suite</vt:lpstr>
      <vt:lpstr>Loading/unloading Area Scope</vt:lpstr>
      <vt:lpstr>Loading/unloading Area Requirements</vt:lpstr>
      <vt:lpstr>Loading/unloading Area Space Requirements</vt:lpstr>
      <vt:lpstr>Prep Hot Cell Scope</vt:lpstr>
      <vt:lpstr>Prep Hot Cell Requirements</vt:lpstr>
      <vt:lpstr>Testing Hot Cell Scope</vt:lpstr>
      <vt:lpstr>Testing Hot Cell Requirements</vt:lpstr>
      <vt:lpstr>Shielding Requirements</vt:lpstr>
      <vt:lpstr>Fume Hood and Hot Lab Scope</vt:lpstr>
      <vt:lpstr>Fume Hood Requirements</vt:lpstr>
      <vt:lpstr>Hot Lab Requirements</vt:lpstr>
      <vt:lpstr>Vestibule</vt:lpstr>
      <vt:lpstr>HPT Lab Requirements</vt:lpstr>
      <vt:lpstr>Hot Lab Layout</vt:lpstr>
      <vt:lpstr>Non – Activated Material Area Layout</vt:lpstr>
      <vt:lpstr>Backup Slides</vt:lpstr>
      <vt:lpstr>Prep Hot Cell Requirement</vt:lpstr>
      <vt:lpstr>Testing Hot Cell Requirement</vt:lpstr>
      <vt:lpstr>Shielding Requirement</vt:lpstr>
      <vt:lpstr>Fume hood Requirement</vt:lpstr>
      <vt:lpstr>Hot Lab Requirement</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Frederique Pellemoine</dc:creator>
  <cp:lastModifiedBy>Frederique Pellemoine</cp:lastModifiedBy>
  <cp:revision>3</cp:revision>
  <cp:lastPrinted>2014-01-20T19:40:21Z</cp:lastPrinted>
  <dcterms:created xsi:type="dcterms:W3CDTF">2021-03-10T15:14:38Z</dcterms:created>
  <dcterms:modified xsi:type="dcterms:W3CDTF">2021-03-31T22:38:48Z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0x01010066720C974A16A248B14BFFFD17451575</vt:lpwstr>
  </property>
</Properties>
</file>