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6"/>
  </p:notesMasterIdLst>
  <p:handoutMasterIdLst>
    <p:handoutMasterId r:id="rId17"/>
  </p:handoutMasterIdLst>
  <p:sldIdLst>
    <p:sldId id="294" r:id="rId5"/>
    <p:sldId id="275" r:id="rId6"/>
    <p:sldId id="309" r:id="rId7"/>
    <p:sldId id="298" r:id="rId8"/>
    <p:sldId id="299" r:id="rId9"/>
    <p:sldId id="301" r:id="rId10"/>
    <p:sldId id="304" r:id="rId11"/>
    <p:sldId id="305" r:id="rId12"/>
    <p:sldId id="306" r:id="rId13"/>
    <p:sldId id="307" r:id="rId14"/>
    <p:sldId id="308" r:id="rId1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E4E4E"/>
    <a:srgbClr val="404040"/>
    <a:srgbClr val="50504E"/>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DE5FF-6A2D-40BA-AB86-A47E4A2C05B1}" v="180" dt="2021-04-01T14:24:37.66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snapToObjects="1" showGuides="1">
      <p:cViewPr varScale="1">
        <p:scale>
          <a:sx n="86" d="100"/>
          <a:sy n="86" d="100"/>
        </p:scale>
        <p:origin x="1314" y="9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que Pellemoine" userId="9cd3e5c9-479b-4dcb-a351-aa46ddba92eb" providerId="ADAL" clId="{CDDDE5FF-6A2D-40BA-AB86-A47E4A2C05B1}"/>
    <pc:docChg chg="custSel addSld delSld modSld sldOrd">
      <pc:chgData name="Frederique Pellemoine" userId="9cd3e5c9-479b-4dcb-a351-aa46ddba92eb" providerId="ADAL" clId="{CDDDE5FF-6A2D-40BA-AB86-A47E4A2C05B1}" dt="2021-04-01T14:30:13.824" v="6468" actId="20577"/>
      <pc:docMkLst>
        <pc:docMk/>
      </pc:docMkLst>
      <pc:sldChg chg="addSp modSp">
        <pc:chgData name="Frederique Pellemoine" userId="9cd3e5c9-479b-4dcb-a351-aa46ddba92eb" providerId="ADAL" clId="{CDDDE5FF-6A2D-40BA-AB86-A47E4A2C05B1}" dt="2021-04-01T14:30:13.824" v="6468" actId="20577"/>
        <pc:sldMkLst>
          <pc:docMk/>
          <pc:sldMk cId="3784689877" sldId="275"/>
        </pc:sldMkLst>
        <pc:spChg chg="mod">
          <ac:chgData name="Frederique Pellemoine" userId="9cd3e5c9-479b-4dcb-a351-aa46ddba92eb" providerId="ADAL" clId="{CDDDE5FF-6A2D-40BA-AB86-A47E4A2C05B1}" dt="2021-04-01T14:30:13.824" v="6468" actId="20577"/>
          <ac:spMkLst>
            <pc:docMk/>
            <pc:sldMk cId="3784689877" sldId="275"/>
            <ac:spMk id="6" creationId="{00000000-0000-0000-0000-000000000000}"/>
          </ac:spMkLst>
        </pc:spChg>
        <pc:spChg chg="add mod">
          <ac:chgData name="Frederique Pellemoine" userId="9cd3e5c9-479b-4dcb-a351-aa46ddba92eb" providerId="ADAL" clId="{CDDDE5FF-6A2D-40BA-AB86-A47E4A2C05B1}" dt="2021-04-01T03:10:44.796" v="5781" actId="207"/>
          <ac:spMkLst>
            <pc:docMk/>
            <pc:sldMk cId="3784689877" sldId="275"/>
            <ac:spMk id="10" creationId="{36FDACDC-8597-4BC6-8273-2CC770F04B91}"/>
          </ac:spMkLst>
        </pc:spChg>
        <pc:spChg chg="add mod">
          <ac:chgData name="Frederique Pellemoine" userId="9cd3e5c9-479b-4dcb-a351-aa46ddba92eb" providerId="ADAL" clId="{CDDDE5FF-6A2D-40BA-AB86-A47E4A2C05B1}" dt="2021-04-01T01:17:21.900" v="5671" actId="1076"/>
          <ac:spMkLst>
            <pc:docMk/>
            <pc:sldMk cId="3784689877" sldId="275"/>
            <ac:spMk id="11" creationId="{2ED1918E-0E2B-48CC-996A-916519DBE005}"/>
          </ac:spMkLst>
        </pc:spChg>
        <pc:picChg chg="add mod">
          <ac:chgData name="Frederique Pellemoine" userId="9cd3e5c9-479b-4dcb-a351-aa46ddba92eb" providerId="ADAL" clId="{CDDDE5FF-6A2D-40BA-AB86-A47E4A2C05B1}" dt="2021-04-01T01:19:05.653" v="5701" actId="1076"/>
          <ac:picMkLst>
            <pc:docMk/>
            <pc:sldMk cId="3784689877" sldId="275"/>
            <ac:picMk id="1026" creationId="{BB40B653-2EB9-4100-A79A-5BF774721586}"/>
          </ac:picMkLst>
        </pc:picChg>
        <pc:picChg chg="add mod">
          <ac:chgData name="Frederique Pellemoine" userId="9cd3e5c9-479b-4dcb-a351-aa46ddba92eb" providerId="ADAL" clId="{CDDDE5FF-6A2D-40BA-AB86-A47E4A2C05B1}" dt="2021-04-01T01:19:08.881" v="5702" actId="1076"/>
          <ac:picMkLst>
            <pc:docMk/>
            <pc:sldMk cId="3784689877" sldId="275"/>
            <ac:picMk id="1028" creationId="{92D3A6C9-9B4B-4104-9A69-43CA3E6B17BD}"/>
          </ac:picMkLst>
        </pc:picChg>
        <pc:picChg chg="add mod">
          <ac:chgData name="Frederique Pellemoine" userId="9cd3e5c9-479b-4dcb-a351-aa46ddba92eb" providerId="ADAL" clId="{CDDDE5FF-6A2D-40BA-AB86-A47E4A2C05B1}" dt="2021-04-01T01:19:12.498" v="5703" actId="1076"/>
          <ac:picMkLst>
            <pc:docMk/>
            <pc:sldMk cId="3784689877" sldId="275"/>
            <ac:picMk id="1030" creationId="{DC6C88CD-7C7B-40F6-813D-179C65FE18CA}"/>
          </ac:picMkLst>
        </pc:picChg>
      </pc:sldChg>
      <pc:sldChg chg="del">
        <pc:chgData name="Frederique Pellemoine" userId="9cd3e5c9-479b-4dcb-a351-aa46ddba92eb" providerId="ADAL" clId="{CDDDE5FF-6A2D-40BA-AB86-A47E4A2C05B1}" dt="2021-03-30T01:40:29.100" v="4659" actId="2696"/>
        <pc:sldMkLst>
          <pc:docMk/>
          <pc:sldMk cId="1121380919" sldId="278"/>
        </pc:sldMkLst>
      </pc:sldChg>
      <pc:sldChg chg="del">
        <pc:chgData name="Frederique Pellemoine" userId="9cd3e5c9-479b-4dcb-a351-aa46ddba92eb" providerId="ADAL" clId="{CDDDE5FF-6A2D-40BA-AB86-A47E4A2C05B1}" dt="2021-03-30T01:40:26.045" v="4655" actId="2696"/>
        <pc:sldMkLst>
          <pc:docMk/>
          <pc:sldMk cId="2319708068" sldId="284"/>
        </pc:sldMkLst>
      </pc:sldChg>
      <pc:sldChg chg="del">
        <pc:chgData name="Frederique Pellemoine" userId="9cd3e5c9-479b-4dcb-a351-aa46ddba92eb" providerId="ADAL" clId="{CDDDE5FF-6A2D-40BA-AB86-A47E4A2C05B1}" dt="2021-03-30T01:40:26.796" v="4656" actId="2696"/>
        <pc:sldMkLst>
          <pc:docMk/>
          <pc:sldMk cId="1053288485" sldId="295"/>
        </pc:sldMkLst>
      </pc:sldChg>
      <pc:sldChg chg="del">
        <pc:chgData name="Frederique Pellemoine" userId="9cd3e5c9-479b-4dcb-a351-aa46ddba92eb" providerId="ADAL" clId="{CDDDE5FF-6A2D-40BA-AB86-A47E4A2C05B1}" dt="2021-03-30T01:40:27.092" v="4657" actId="2696"/>
        <pc:sldMkLst>
          <pc:docMk/>
          <pc:sldMk cId="3906449152" sldId="296"/>
        </pc:sldMkLst>
      </pc:sldChg>
      <pc:sldChg chg="del">
        <pc:chgData name="Frederique Pellemoine" userId="9cd3e5c9-479b-4dcb-a351-aa46ddba92eb" providerId="ADAL" clId="{CDDDE5FF-6A2D-40BA-AB86-A47E4A2C05B1}" dt="2021-03-30T01:40:27.936" v="4658" actId="2696"/>
        <pc:sldMkLst>
          <pc:docMk/>
          <pc:sldMk cId="2171075520" sldId="297"/>
        </pc:sldMkLst>
      </pc:sldChg>
      <pc:sldChg chg="addSp modSp add">
        <pc:chgData name="Frederique Pellemoine" userId="9cd3e5c9-479b-4dcb-a351-aa46ddba92eb" providerId="ADAL" clId="{CDDDE5FF-6A2D-40BA-AB86-A47E4A2C05B1}" dt="2021-04-01T03:28:54.960" v="5926" actId="27636"/>
        <pc:sldMkLst>
          <pc:docMk/>
          <pc:sldMk cId="3041880291" sldId="298"/>
        </pc:sldMkLst>
        <pc:spChg chg="mod">
          <ac:chgData name="Frederique Pellemoine" userId="9cd3e5c9-479b-4dcb-a351-aa46ddba92eb" providerId="ADAL" clId="{CDDDE5FF-6A2D-40BA-AB86-A47E4A2C05B1}" dt="2021-04-01T03:28:54.960" v="5926" actId="27636"/>
          <ac:spMkLst>
            <pc:docMk/>
            <pc:sldMk cId="3041880291" sldId="298"/>
            <ac:spMk id="2" creationId="{25E9CA40-520A-492B-BC59-2D87FC3D6E6B}"/>
          </ac:spMkLst>
        </pc:spChg>
        <pc:spChg chg="mod">
          <ac:chgData name="Frederique Pellemoine" userId="9cd3e5c9-479b-4dcb-a351-aa46ddba92eb" providerId="ADAL" clId="{CDDDE5FF-6A2D-40BA-AB86-A47E4A2C05B1}" dt="2021-03-29T20:20:13.176" v="3428" actId="20577"/>
          <ac:spMkLst>
            <pc:docMk/>
            <pc:sldMk cId="3041880291" sldId="298"/>
            <ac:spMk id="3" creationId="{4F29E3C2-D276-4A1B-9107-E1A1A3C1EF53}"/>
          </ac:spMkLst>
        </pc:spChg>
        <pc:spChg chg="add mod">
          <ac:chgData name="Frederique Pellemoine" userId="9cd3e5c9-479b-4dcb-a351-aa46ddba92eb" providerId="ADAL" clId="{CDDDE5FF-6A2D-40BA-AB86-A47E4A2C05B1}" dt="2021-03-29T20:05:53.940" v="2463" actId="1076"/>
          <ac:spMkLst>
            <pc:docMk/>
            <pc:sldMk cId="3041880291" sldId="298"/>
            <ac:spMk id="8" creationId="{F5AF74CC-7A1D-4F28-B7E5-DB8289BF3D75}"/>
          </ac:spMkLst>
        </pc:spChg>
        <pc:spChg chg="add mod">
          <ac:chgData name="Frederique Pellemoine" userId="9cd3e5c9-479b-4dcb-a351-aa46ddba92eb" providerId="ADAL" clId="{CDDDE5FF-6A2D-40BA-AB86-A47E4A2C05B1}" dt="2021-03-29T20:05:58.705" v="2464" actId="1076"/>
          <ac:spMkLst>
            <pc:docMk/>
            <pc:sldMk cId="3041880291" sldId="298"/>
            <ac:spMk id="10" creationId="{544A0630-0834-4AD7-96F9-15B5EDCB0896}"/>
          </ac:spMkLst>
        </pc:spChg>
        <pc:spChg chg="add mod">
          <ac:chgData name="Frederique Pellemoine" userId="9cd3e5c9-479b-4dcb-a351-aa46ddba92eb" providerId="ADAL" clId="{CDDDE5FF-6A2D-40BA-AB86-A47E4A2C05B1}" dt="2021-03-30T01:46:46.944" v="4735" actId="1038"/>
          <ac:spMkLst>
            <pc:docMk/>
            <pc:sldMk cId="3041880291" sldId="298"/>
            <ac:spMk id="11" creationId="{E5889BA1-F02B-4DB7-9A8F-F4507471BAAD}"/>
          </ac:spMkLst>
        </pc:spChg>
        <pc:spChg chg="add mod">
          <ac:chgData name="Frederique Pellemoine" userId="9cd3e5c9-479b-4dcb-a351-aa46ddba92eb" providerId="ADAL" clId="{CDDDE5FF-6A2D-40BA-AB86-A47E4A2C05B1}" dt="2021-03-30T01:47:51.315" v="4763" actId="20577"/>
          <ac:spMkLst>
            <pc:docMk/>
            <pc:sldMk cId="3041880291" sldId="298"/>
            <ac:spMk id="13" creationId="{514EB653-8ADF-44D8-9E38-B1B8FD488411}"/>
          </ac:spMkLst>
        </pc:spChg>
        <pc:spChg chg="add mod">
          <ac:chgData name="Frederique Pellemoine" userId="9cd3e5c9-479b-4dcb-a351-aa46ddba92eb" providerId="ADAL" clId="{CDDDE5FF-6A2D-40BA-AB86-A47E4A2C05B1}" dt="2021-03-30T01:40:58.432" v="4661" actId="1076"/>
          <ac:spMkLst>
            <pc:docMk/>
            <pc:sldMk cId="3041880291" sldId="298"/>
            <ac:spMk id="14" creationId="{15E0C908-D443-483D-9DED-6F3ACEDD97A6}"/>
          </ac:spMkLst>
        </pc:spChg>
        <pc:spChg chg="add mod">
          <ac:chgData name="Frederique Pellemoine" userId="9cd3e5c9-479b-4dcb-a351-aa46ddba92eb" providerId="ADAL" clId="{CDDDE5FF-6A2D-40BA-AB86-A47E4A2C05B1}" dt="2021-03-30T01:48:07.461" v="4778" actId="1038"/>
          <ac:spMkLst>
            <pc:docMk/>
            <pc:sldMk cId="3041880291" sldId="298"/>
            <ac:spMk id="15" creationId="{69CDE247-B5CB-47EB-95BA-6AFF29BD4773}"/>
          </ac:spMkLst>
        </pc:spChg>
        <pc:spChg chg="add mod">
          <ac:chgData name="Frederique Pellemoine" userId="9cd3e5c9-479b-4dcb-a351-aa46ddba92eb" providerId="ADAL" clId="{CDDDE5FF-6A2D-40BA-AB86-A47E4A2C05B1}" dt="2021-03-30T01:47:13.720" v="4742" actId="1076"/>
          <ac:spMkLst>
            <pc:docMk/>
            <pc:sldMk cId="3041880291" sldId="298"/>
            <ac:spMk id="16" creationId="{0430EF01-8838-426D-B88E-6740082BC1BB}"/>
          </ac:spMkLst>
        </pc:spChg>
        <pc:spChg chg="add mod">
          <ac:chgData name="Frederique Pellemoine" userId="9cd3e5c9-479b-4dcb-a351-aa46ddba92eb" providerId="ADAL" clId="{CDDDE5FF-6A2D-40BA-AB86-A47E4A2C05B1}" dt="2021-03-30T01:47:08.486" v="4741" actId="1076"/>
          <ac:spMkLst>
            <pc:docMk/>
            <pc:sldMk cId="3041880291" sldId="298"/>
            <ac:spMk id="17" creationId="{47CFEEE9-5A89-44ED-9E88-DF9638376FCF}"/>
          </ac:spMkLst>
        </pc:spChg>
        <pc:spChg chg="add mod">
          <ac:chgData name="Frederique Pellemoine" userId="9cd3e5c9-479b-4dcb-a351-aa46ddba92eb" providerId="ADAL" clId="{CDDDE5FF-6A2D-40BA-AB86-A47E4A2C05B1}" dt="2021-03-30T01:47:03.729" v="4740" actId="1076"/>
          <ac:spMkLst>
            <pc:docMk/>
            <pc:sldMk cId="3041880291" sldId="298"/>
            <ac:spMk id="18" creationId="{6893573B-5D35-4146-9E57-E0374F105D16}"/>
          </ac:spMkLst>
        </pc:spChg>
        <pc:spChg chg="add mod">
          <ac:chgData name="Frederique Pellemoine" userId="9cd3e5c9-479b-4dcb-a351-aa46ddba92eb" providerId="ADAL" clId="{CDDDE5FF-6A2D-40BA-AB86-A47E4A2C05B1}" dt="2021-03-30T01:48:07.461" v="4778" actId="1038"/>
          <ac:spMkLst>
            <pc:docMk/>
            <pc:sldMk cId="3041880291" sldId="298"/>
            <ac:spMk id="19" creationId="{0C938C96-0FD0-4792-B67F-4DD72840968D}"/>
          </ac:spMkLst>
        </pc:spChg>
        <pc:spChg chg="add mod">
          <ac:chgData name="Frederique Pellemoine" userId="9cd3e5c9-479b-4dcb-a351-aa46ddba92eb" providerId="ADAL" clId="{CDDDE5FF-6A2D-40BA-AB86-A47E4A2C05B1}" dt="2021-04-01T03:08:06.565" v="5757" actId="1076"/>
          <ac:spMkLst>
            <pc:docMk/>
            <pc:sldMk cId="3041880291" sldId="298"/>
            <ac:spMk id="20" creationId="{5ADDCA79-6A1D-4392-A26E-0EC00D1F5621}"/>
          </ac:spMkLst>
        </pc:spChg>
        <pc:spChg chg="add mod">
          <ac:chgData name="Frederique Pellemoine" userId="9cd3e5c9-479b-4dcb-a351-aa46ddba92eb" providerId="ADAL" clId="{CDDDE5FF-6A2D-40BA-AB86-A47E4A2C05B1}" dt="2021-04-01T03:08:54.818" v="5767" actId="1038"/>
          <ac:spMkLst>
            <pc:docMk/>
            <pc:sldMk cId="3041880291" sldId="298"/>
            <ac:spMk id="21" creationId="{81AB76D2-C748-4019-8232-F7E1B6C66337}"/>
          </ac:spMkLst>
        </pc:spChg>
        <pc:picChg chg="add mod">
          <ac:chgData name="Frederique Pellemoine" userId="9cd3e5c9-479b-4dcb-a351-aa46ddba92eb" providerId="ADAL" clId="{CDDDE5FF-6A2D-40BA-AB86-A47E4A2C05B1}" dt="2021-03-29T20:05:50.417" v="2462" actId="1076"/>
          <ac:picMkLst>
            <pc:docMk/>
            <pc:sldMk cId="3041880291" sldId="298"/>
            <ac:picMk id="7" creationId="{9FDFDE3D-77BB-4BE2-8612-F8E71F97672E}"/>
          </ac:picMkLst>
        </pc:picChg>
        <pc:picChg chg="add mod modCrop">
          <ac:chgData name="Frederique Pellemoine" userId="9cd3e5c9-479b-4dcb-a351-aa46ddba92eb" providerId="ADAL" clId="{CDDDE5FF-6A2D-40BA-AB86-A47E4A2C05B1}" dt="2021-03-29T20:05:44.118" v="2461" actId="1076"/>
          <ac:picMkLst>
            <pc:docMk/>
            <pc:sldMk cId="3041880291" sldId="298"/>
            <ac:picMk id="9" creationId="{315BC1F4-092F-45EB-8B28-261796DCBB48}"/>
          </ac:picMkLst>
        </pc:picChg>
        <pc:picChg chg="add mod">
          <ac:chgData name="Frederique Pellemoine" userId="9cd3e5c9-479b-4dcb-a351-aa46ddba92eb" providerId="ADAL" clId="{CDDDE5FF-6A2D-40BA-AB86-A47E4A2C05B1}" dt="2021-03-29T20:05:40.428" v="2460" actId="14100"/>
          <ac:picMkLst>
            <pc:docMk/>
            <pc:sldMk cId="3041880291" sldId="298"/>
            <ac:picMk id="12" creationId="{F6DEE577-A516-49E4-AFD7-0384802023C6}"/>
          </ac:picMkLst>
        </pc:picChg>
      </pc:sldChg>
      <pc:sldChg chg="addSp delSp modSp add delAnim modAnim">
        <pc:chgData name="Frederique Pellemoine" userId="9cd3e5c9-479b-4dcb-a351-aa46ddba92eb" providerId="ADAL" clId="{CDDDE5FF-6A2D-40BA-AB86-A47E4A2C05B1}" dt="2021-04-01T03:24:17.960" v="5912" actId="1036"/>
        <pc:sldMkLst>
          <pc:docMk/>
          <pc:sldMk cId="3596347515" sldId="299"/>
        </pc:sldMkLst>
        <pc:spChg chg="mod">
          <ac:chgData name="Frederique Pellemoine" userId="9cd3e5c9-479b-4dcb-a351-aa46ddba92eb" providerId="ADAL" clId="{CDDDE5FF-6A2D-40BA-AB86-A47E4A2C05B1}" dt="2021-04-01T03:23:55.760" v="5862" actId="20577"/>
          <ac:spMkLst>
            <pc:docMk/>
            <pc:sldMk cId="3596347515" sldId="299"/>
            <ac:spMk id="2" creationId="{D89E913A-5936-4455-B8B7-6A342D9B3289}"/>
          </ac:spMkLst>
        </pc:spChg>
        <pc:spChg chg="mod">
          <ac:chgData name="Frederique Pellemoine" userId="9cd3e5c9-479b-4dcb-a351-aa46ddba92eb" providerId="ADAL" clId="{CDDDE5FF-6A2D-40BA-AB86-A47E4A2C05B1}" dt="2021-03-29T20:20:06.268" v="3424" actId="20577"/>
          <ac:spMkLst>
            <pc:docMk/>
            <pc:sldMk cId="3596347515" sldId="299"/>
            <ac:spMk id="3" creationId="{10686577-2948-49BB-9BA0-0B910E7CBC6A}"/>
          </ac:spMkLst>
        </pc:spChg>
        <pc:spChg chg="add mod">
          <ac:chgData name="Frederique Pellemoine" userId="9cd3e5c9-479b-4dcb-a351-aa46ddba92eb" providerId="ADAL" clId="{CDDDE5FF-6A2D-40BA-AB86-A47E4A2C05B1}" dt="2021-03-29T20:19:44.623" v="3395" actId="1076"/>
          <ac:spMkLst>
            <pc:docMk/>
            <pc:sldMk cId="3596347515" sldId="299"/>
            <ac:spMk id="10" creationId="{EB2A0CC0-3C5B-4334-BB1C-1E0B922A7FB0}"/>
          </ac:spMkLst>
        </pc:spChg>
        <pc:spChg chg="add">
          <ac:chgData name="Frederique Pellemoine" userId="9cd3e5c9-479b-4dcb-a351-aa46ddba92eb" providerId="ADAL" clId="{CDDDE5FF-6A2D-40BA-AB86-A47E4A2C05B1}" dt="2021-03-30T01:41:03.800" v="4662"/>
          <ac:spMkLst>
            <pc:docMk/>
            <pc:sldMk cId="3596347515" sldId="299"/>
            <ac:spMk id="11" creationId="{98861D97-01ED-44F1-B11B-497916D6EB0F}"/>
          </ac:spMkLst>
        </pc:spChg>
        <pc:spChg chg="add mod">
          <ac:chgData name="Frederique Pellemoine" userId="9cd3e5c9-479b-4dcb-a351-aa46ddba92eb" providerId="ADAL" clId="{CDDDE5FF-6A2D-40BA-AB86-A47E4A2C05B1}" dt="2021-04-01T03:13:17.785" v="5829" actId="552"/>
          <ac:spMkLst>
            <pc:docMk/>
            <pc:sldMk cId="3596347515" sldId="299"/>
            <ac:spMk id="12" creationId="{D07344CD-839B-4421-9C3D-518943DB659C}"/>
          </ac:spMkLst>
        </pc:spChg>
        <pc:spChg chg="add del">
          <ac:chgData name="Frederique Pellemoine" userId="9cd3e5c9-479b-4dcb-a351-aa46ddba92eb" providerId="ADAL" clId="{CDDDE5FF-6A2D-40BA-AB86-A47E4A2C05B1}" dt="2021-03-30T01:46:23.452" v="4723" actId="478"/>
          <ac:spMkLst>
            <pc:docMk/>
            <pc:sldMk cId="3596347515" sldId="299"/>
            <ac:spMk id="13" creationId="{B9D999BA-24A0-4381-905D-86704723AAC2}"/>
          </ac:spMkLst>
        </pc:spChg>
        <pc:spChg chg="add mod">
          <ac:chgData name="Frederique Pellemoine" userId="9cd3e5c9-479b-4dcb-a351-aa46ddba92eb" providerId="ADAL" clId="{CDDDE5FF-6A2D-40BA-AB86-A47E4A2C05B1}" dt="2021-04-01T03:13:17.785" v="5829" actId="552"/>
          <ac:spMkLst>
            <pc:docMk/>
            <pc:sldMk cId="3596347515" sldId="299"/>
            <ac:spMk id="14" creationId="{7030EA81-B145-4B0B-9B85-F51AD6E4C2A3}"/>
          </ac:spMkLst>
        </pc:spChg>
        <pc:spChg chg="add mod">
          <ac:chgData name="Frederique Pellemoine" userId="9cd3e5c9-479b-4dcb-a351-aa46ddba92eb" providerId="ADAL" clId="{CDDDE5FF-6A2D-40BA-AB86-A47E4A2C05B1}" dt="2021-04-01T03:13:17.785" v="5829" actId="552"/>
          <ac:spMkLst>
            <pc:docMk/>
            <pc:sldMk cId="3596347515" sldId="299"/>
            <ac:spMk id="15" creationId="{A0954AB1-CD8D-4870-93F6-A5424D4306A9}"/>
          </ac:spMkLst>
        </pc:spChg>
        <pc:spChg chg="add mod">
          <ac:chgData name="Frederique Pellemoine" userId="9cd3e5c9-479b-4dcb-a351-aa46ddba92eb" providerId="ADAL" clId="{CDDDE5FF-6A2D-40BA-AB86-A47E4A2C05B1}" dt="2021-04-01T03:13:17.785" v="5829" actId="552"/>
          <ac:spMkLst>
            <pc:docMk/>
            <pc:sldMk cId="3596347515" sldId="299"/>
            <ac:spMk id="16" creationId="{8D32E430-1579-4896-B99C-23D5AD02C58E}"/>
          </ac:spMkLst>
        </pc:spChg>
        <pc:spChg chg="add mod">
          <ac:chgData name="Frederique Pellemoine" userId="9cd3e5c9-479b-4dcb-a351-aa46ddba92eb" providerId="ADAL" clId="{CDDDE5FF-6A2D-40BA-AB86-A47E4A2C05B1}" dt="2021-04-01T03:09:13.833" v="5777" actId="1037"/>
          <ac:spMkLst>
            <pc:docMk/>
            <pc:sldMk cId="3596347515" sldId="299"/>
            <ac:spMk id="17" creationId="{88910A27-C6AB-4561-87DF-9CC84C7F35C4}"/>
          </ac:spMkLst>
        </pc:spChg>
        <pc:spChg chg="add del mod">
          <ac:chgData name="Frederique Pellemoine" userId="9cd3e5c9-479b-4dcb-a351-aa46ddba92eb" providerId="ADAL" clId="{CDDDE5FF-6A2D-40BA-AB86-A47E4A2C05B1}" dt="2021-03-30T01:58:41.056" v="5277" actId="478"/>
          <ac:spMkLst>
            <pc:docMk/>
            <pc:sldMk cId="3596347515" sldId="299"/>
            <ac:spMk id="17" creationId="{C7140101-F674-4F50-9F4B-40C1A597EADE}"/>
          </ac:spMkLst>
        </pc:spChg>
        <pc:spChg chg="add mod">
          <ac:chgData name="Frederique Pellemoine" userId="9cd3e5c9-479b-4dcb-a351-aa46ddba92eb" providerId="ADAL" clId="{CDDDE5FF-6A2D-40BA-AB86-A47E4A2C05B1}" dt="2021-04-01T03:13:17.785" v="5829" actId="552"/>
          <ac:spMkLst>
            <pc:docMk/>
            <pc:sldMk cId="3596347515" sldId="299"/>
            <ac:spMk id="18" creationId="{77D95062-20B1-4742-B63B-CED1761B7567}"/>
          </ac:spMkLst>
        </pc:spChg>
        <pc:spChg chg="add mod">
          <ac:chgData name="Frederique Pellemoine" userId="9cd3e5c9-479b-4dcb-a351-aa46ddba92eb" providerId="ADAL" clId="{CDDDE5FF-6A2D-40BA-AB86-A47E4A2C05B1}" dt="2021-04-01T03:13:17.785" v="5829" actId="552"/>
          <ac:spMkLst>
            <pc:docMk/>
            <pc:sldMk cId="3596347515" sldId="299"/>
            <ac:spMk id="19" creationId="{34BF3AAF-125D-49F2-BA38-59E9BB57BF5B}"/>
          </ac:spMkLst>
        </pc:spChg>
        <pc:spChg chg="add mod">
          <ac:chgData name="Frederique Pellemoine" userId="9cd3e5c9-479b-4dcb-a351-aa46ddba92eb" providerId="ADAL" clId="{CDDDE5FF-6A2D-40BA-AB86-A47E4A2C05B1}" dt="2021-04-01T03:24:17.960" v="5912" actId="1036"/>
          <ac:spMkLst>
            <pc:docMk/>
            <pc:sldMk cId="3596347515" sldId="299"/>
            <ac:spMk id="20" creationId="{25D6D807-7970-4A39-BC04-A30ED7613224}"/>
          </ac:spMkLst>
        </pc:spChg>
        <pc:picChg chg="add mod">
          <ac:chgData name="Frederique Pellemoine" userId="9cd3e5c9-479b-4dcb-a351-aa46ddba92eb" providerId="ADAL" clId="{CDDDE5FF-6A2D-40BA-AB86-A47E4A2C05B1}" dt="2021-03-29T03:40:57.590" v="254" actId="1076"/>
          <ac:picMkLst>
            <pc:docMk/>
            <pc:sldMk cId="3596347515" sldId="299"/>
            <ac:picMk id="7" creationId="{28451223-8A73-4E7C-BA23-03546BC764AD}"/>
          </ac:picMkLst>
        </pc:picChg>
        <pc:picChg chg="add del mod">
          <ac:chgData name="Frederique Pellemoine" userId="9cd3e5c9-479b-4dcb-a351-aa46ddba92eb" providerId="ADAL" clId="{CDDDE5FF-6A2D-40BA-AB86-A47E4A2C05B1}" dt="2021-03-29T03:39:09.502" v="236" actId="478"/>
          <ac:picMkLst>
            <pc:docMk/>
            <pc:sldMk cId="3596347515" sldId="299"/>
            <ac:picMk id="8" creationId="{08792190-8BE9-45C8-A9B9-4C369F61D572}"/>
          </ac:picMkLst>
        </pc:picChg>
        <pc:picChg chg="add mod">
          <ac:chgData name="Frederique Pellemoine" userId="9cd3e5c9-479b-4dcb-a351-aa46ddba92eb" providerId="ADAL" clId="{CDDDE5FF-6A2D-40BA-AB86-A47E4A2C05B1}" dt="2021-03-29T03:40:48.151" v="251" actId="1076"/>
          <ac:picMkLst>
            <pc:docMk/>
            <pc:sldMk cId="3596347515" sldId="299"/>
            <ac:picMk id="9" creationId="{97AB4C39-715C-45DE-9CA3-63EDBF913F79}"/>
          </ac:picMkLst>
        </pc:picChg>
      </pc:sldChg>
      <pc:sldChg chg="addSp modSp add del">
        <pc:chgData name="Frederique Pellemoine" userId="9cd3e5c9-479b-4dcb-a351-aa46ddba92eb" providerId="ADAL" clId="{CDDDE5FF-6A2D-40BA-AB86-A47E4A2C05B1}" dt="2021-03-30T01:49:44.059" v="4786" actId="2696"/>
        <pc:sldMkLst>
          <pc:docMk/>
          <pc:sldMk cId="661999372" sldId="300"/>
        </pc:sldMkLst>
        <pc:spChg chg="mod">
          <ac:chgData name="Frederique Pellemoine" userId="9cd3e5c9-479b-4dcb-a351-aa46ddba92eb" providerId="ADAL" clId="{CDDDE5FF-6A2D-40BA-AB86-A47E4A2C05B1}" dt="2021-03-29T03:43:48.954" v="301" actId="20577"/>
          <ac:spMkLst>
            <pc:docMk/>
            <pc:sldMk cId="661999372" sldId="300"/>
            <ac:spMk id="2" creationId="{FB4DED6F-A658-4D8E-B3C0-669424087C75}"/>
          </ac:spMkLst>
        </pc:spChg>
        <pc:spChg chg="mod">
          <ac:chgData name="Frederique Pellemoine" userId="9cd3e5c9-479b-4dcb-a351-aa46ddba92eb" providerId="ADAL" clId="{CDDDE5FF-6A2D-40BA-AB86-A47E4A2C05B1}" dt="2021-03-29T20:20:29.364" v="3439" actId="20577"/>
          <ac:spMkLst>
            <pc:docMk/>
            <pc:sldMk cId="661999372" sldId="300"/>
            <ac:spMk id="3" creationId="{A67A99E8-811D-4B78-B8E3-AA90663E0023}"/>
          </ac:spMkLst>
        </pc:spChg>
        <pc:spChg chg="add">
          <ac:chgData name="Frederique Pellemoine" userId="9cd3e5c9-479b-4dcb-a351-aa46ddba92eb" providerId="ADAL" clId="{CDDDE5FF-6A2D-40BA-AB86-A47E4A2C05B1}" dt="2021-03-30T01:41:12.046" v="4663"/>
          <ac:spMkLst>
            <pc:docMk/>
            <pc:sldMk cId="661999372" sldId="300"/>
            <ac:spMk id="15" creationId="{BBB8560A-AE65-4697-9F17-5263E1925ACD}"/>
          </ac:spMkLst>
        </pc:spChg>
        <pc:picChg chg="add mod">
          <ac:chgData name="Frederique Pellemoine" userId="9cd3e5c9-479b-4dcb-a351-aa46ddba92eb" providerId="ADAL" clId="{CDDDE5FF-6A2D-40BA-AB86-A47E4A2C05B1}" dt="2021-03-29T03:42:23.022" v="275" actId="408"/>
          <ac:picMkLst>
            <pc:docMk/>
            <pc:sldMk cId="661999372" sldId="300"/>
            <ac:picMk id="7" creationId="{F97835FE-1272-440F-A658-A35F4F3C6C25}"/>
          </ac:picMkLst>
        </pc:picChg>
        <pc:picChg chg="add mod">
          <ac:chgData name="Frederique Pellemoine" userId="9cd3e5c9-479b-4dcb-a351-aa46ddba92eb" providerId="ADAL" clId="{CDDDE5FF-6A2D-40BA-AB86-A47E4A2C05B1}" dt="2021-03-29T03:42:23.022" v="275" actId="408"/>
          <ac:picMkLst>
            <pc:docMk/>
            <pc:sldMk cId="661999372" sldId="300"/>
            <ac:picMk id="8" creationId="{83AE9CF5-1891-46A1-8844-CC945736C2AB}"/>
          </ac:picMkLst>
        </pc:picChg>
        <pc:picChg chg="add mod">
          <ac:chgData name="Frederique Pellemoine" userId="9cd3e5c9-479b-4dcb-a351-aa46ddba92eb" providerId="ADAL" clId="{CDDDE5FF-6A2D-40BA-AB86-A47E4A2C05B1}" dt="2021-03-29T03:42:23.022" v="275" actId="408"/>
          <ac:picMkLst>
            <pc:docMk/>
            <pc:sldMk cId="661999372" sldId="300"/>
            <ac:picMk id="9" creationId="{C1DB2507-F5A6-42AD-9E68-F30D02D45098}"/>
          </ac:picMkLst>
        </pc:picChg>
        <pc:picChg chg="add mod">
          <ac:chgData name="Frederique Pellemoine" userId="9cd3e5c9-479b-4dcb-a351-aa46ddba92eb" providerId="ADAL" clId="{CDDDE5FF-6A2D-40BA-AB86-A47E4A2C05B1}" dt="2021-03-29T03:42:23.022" v="275" actId="408"/>
          <ac:picMkLst>
            <pc:docMk/>
            <pc:sldMk cId="661999372" sldId="300"/>
            <ac:picMk id="10" creationId="{6C39E589-AD5B-4CFD-8AF0-006639D19F09}"/>
          </ac:picMkLst>
        </pc:picChg>
        <pc:picChg chg="add mod">
          <ac:chgData name="Frederique Pellemoine" userId="9cd3e5c9-479b-4dcb-a351-aa46ddba92eb" providerId="ADAL" clId="{CDDDE5FF-6A2D-40BA-AB86-A47E4A2C05B1}" dt="2021-03-29T03:42:48.041" v="279" actId="14100"/>
          <ac:picMkLst>
            <pc:docMk/>
            <pc:sldMk cId="661999372" sldId="300"/>
            <ac:picMk id="11" creationId="{487907C2-AE64-402C-BE5B-F64824AD53C3}"/>
          </ac:picMkLst>
        </pc:picChg>
        <pc:picChg chg="add mod">
          <ac:chgData name="Frederique Pellemoine" userId="9cd3e5c9-479b-4dcb-a351-aa46ddba92eb" providerId="ADAL" clId="{CDDDE5FF-6A2D-40BA-AB86-A47E4A2C05B1}" dt="2021-03-29T03:43:56.750" v="320" actId="1035"/>
          <ac:picMkLst>
            <pc:docMk/>
            <pc:sldMk cId="661999372" sldId="300"/>
            <ac:picMk id="12" creationId="{CD162EE0-8743-41A8-A656-45AAE5CD5CF0}"/>
          </ac:picMkLst>
        </pc:picChg>
        <pc:picChg chg="add mod">
          <ac:chgData name="Frederique Pellemoine" userId="9cd3e5c9-479b-4dcb-a351-aa46ddba92eb" providerId="ADAL" clId="{CDDDE5FF-6A2D-40BA-AB86-A47E4A2C05B1}" dt="2021-03-29T03:43:56.750" v="320" actId="1035"/>
          <ac:picMkLst>
            <pc:docMk/>
            <pc:sldMk cId="661999372" sldId="300"/>
            <ac:picMk id="13" creationId="{A619917F-F702-45A6-941A-5AFA0FF70AE3}"/>
          </ac:picMkLst>
        </pc:picChg>
        <pc:picChg chg="add mod">
          <ac:chgData name="Frederique Pellemoine" userId="9cd3e5c9-479b-4dcb-a351-aa46ddba92eb" providerId="ADAL" clId="{CDDDE5FF-6A2D-40BA-AB86-A47E4A2C05B1}" dt="2021-03-29T03:43:56.750" v="320" actId="1035"/>
          <ac:picMkLst>
            <pc:docMk/>
            <pc:sldMk cId="661999372" sldId="300"/>
            <ac:picMk id="14" creationId="{BCE6FA5C-CDFD-45F1-BA2A-3A059AB09EC9}"/>
          </ac:picMkLst>
        </pc:picChg>
      </pc:sldChg>
      <pc:sldChg chg="addSp delSp modSp add">
        <pc:chgData name="Frederique Pellemoine" userId="9cd3e5c9-479b-4dcb-a351-aa46ddba92eb" providerId="ADAL" clId="{CDDDE5FF-6A2D-40BA-AB86-A47E4A2C05B1}" dt="2021-04-01T03:52:05.155" v="6307"/>
        <pc:sldMkLst>
          <pc:docMk/>
          <pc:sldMk cId="698510155" sldId="301"/>
        </pc:sldMkLst>
        <pc:spChg chg="mod">
          <ac:chgData name="Frederique Pellemoine" userId="9cd3e5c9-479b-4dcb-a351-aa46ddba92eb" providerId="ADAL" clId="{CDDDE5FF-6A2D-40BA-AB86-A47E4A2C05B1}" dt="2021-04-01T03:38:43.823" v="6133"/>
          <ac:spMkLst>
            <pc:docMk/>
            <pc:sldMk cId="698510155" sldId="301"/>
            <ac:spMk id="2" creationId="{6DB20D6E-A887-46E7-9B06-864EBFD0EC17}"/>
          </ac:spMkLst>
        </pc:spChg>
        <pc:spChg chg="mod">
          <ac:chgData name="Frederique Pellemoine" userId="9cd3e5c9-479b-4dcb-a351-aa46ddba92eb" providerId="ADAL" clId="{CDDDE5FF-6A2D-40BA-AB86-A47E4A2C05B1}" dt="2021-04-01T03:45:32.438" v="6270" actId="6549"/>
          <ac:spMkLst>
            <pc:docMk/>
            <pc:sldMk cId="698510155" sldId="301"/>
            <ac:spMk id="3" creationId="{BFDF7862-24A6-4941-834C-980769C6AD1D}"/>
          </ac:spMkLst>
        </pc:spChg>
        <pc:spChg chg="add del mod">
          <ac:chgData name="Frederique Pellemoine" userId="9cd3e5c9-479b-4dcb-a351-aa46ddba92eb" providerId="ADAL" clId="{CDDDE5FF-6A2D-40BA-AB86-A47E4A2C05B1}" dt="2021-03-29T03:47:43.376" v="371"/>
          <ac:spMkLst>
            <pc:docMk/>
            <pc:sldMk cId="698510155" sldId="301"/>
            <ac:spMk id="7" creationId="{7BB137E5-1EC5-42CA-A93A-B5FDF15E0B9F}"/>
          </ac:spMkLst>
        </pc:spChg>
        <pc:spChg chg="add del mod">
          <ac:chgData name="Frederique Pellemoine" userId="9cd3e5c9-479b-4dcb-a351-aa46ddba92eb" providerId="ADAL" clId="{CDDDE5FF-6A2D-40BA-AB86-A47E4A2C05B1}" dt="2021-03-29T03:47:43.376" v="371"/>
          <ac:spMkLst>
            <pc:docMk/>
            <pc:sldMk cId="698510155" sldId="301"/>
            <ac:spMk id="8" creationId="{F53C2642-914A-4A0F-B7D8-7F912DD213B4}"/>
          </ac:spMkLst>
        </pc:spChg>
        <pc:spChg chg="add del mod">
          <ac:chgData name="Frederique Pellemoine" userId="9cd3e5c9-479b-4dcb-a351-aa46ddba92eb" providerId="ADAL" clId="{CDDDE5FF-6A2D-40BA-AB86-A47E4A2C05B1}" dt="2021-03-29T03:47:43.376" v="371"/>
          <ac:spMkLst>
            <pc:docMk/>
            <pc:sldMk cId="698510155" sldId="301"/>
            <ac:spMk id="9" creationId="{51CDC62A-96E6-4180-960F-42E12422E00A}"/>
          </ac:spMkLst>
        </pc:spChg>
        <pc:spChg chg="add mod">
          <ac:chgData name="Frederique Pellemoine" userId="9cd3e5c9-479b-4dcb-a351-aa46ddba92eb" providerId="ADAL" clId="{CDDDE5FF-6A2D-40BA-AB86-A47E4A2C05B1}" dt="2021-04-01T03:39:54.311" v="6144" actId="1038"/>
          <ac:spMkLst>
            <pc:docMk/>
            <pc:sldMk cId="698510155" sldId="301"/>
            <ac:spMk id="9" creationId="{7CC70143-F360-435B-838C-25D1A3D72000}"/>
          </ac:spMkLst>
        </pc:spChg>
        <pc:spChg chg="add del mod">
          <ac:chgData name="Frederique Pellemoine" userId="9cd3e5c9-479b-4dcb-a351-aa46ddba92eb" providerId="ADAL" clId="{CDDDE5FF-6A2D-40BA-AB86-A47E4A2C05B1}" dt="2021-03-29T03:47:43.376" v="371"/>
          <ac:spMkLst>
            <pc:docMk/>
            <pc:sldMk cId="698510155" sldId="301"/>
            <ac:spMk id="10" creationId="{CA251B51-67EF-4835-9B9B-E9BF163247A7}"/>
          </ac:spMkLst>
        </pc:spChg>
        <pc:spChg chg="add">
          <ac:chgData name="Frederique Pellemoine" userId="9cd3e5c9-479b-4dcb-a351-aa46ddba92eb" providerId="ADAL" clId="{CDDDE5FF-6A2D-40BA-AB86-A47E4A2C05B1}" dt="2021-04-01T03:52:05.155" v="6307"/>
          <ac:spMkLst>
            <pc:docMk/>
            <pc:sldMk cId="698510155" sldId="301"/>
            <ac:spMk id="10" creationId="{E984E093-BFE1-44BA-ABFA-72C43607A441}"/>
          </ac:spMkLst>
        </pc:spChg>
        <pc:spChg chg="add del mod">
          <ac:chgData name="Frederique Pellemoine" userId="9cd3e5c9-479b-4dcb-a351-aa46ddba92eb" providerId="ADAL" clId="{CDDDE5FF-6A2D-40BA-AB86-A47E4A2C05B1}" dt="2021-03-29T03:47:43.376" v="371"/>
          <ac:spMkLst>
            <pc:docMk/>
            <pc:sldMk cId="698510155" sldId="301"/>
            <ac:spMk id="11" creationId="{C92B6637-CA8E-4E03-BFCD-5C0CD21BA731}"/>
          </ac:spMkLst>
        </pc:spChg>
        <pc:picChg chg="add mod">
          <ac:chgData name="Frederique Pellemoine" userId="9cd3e5c9-479b-4dcb-a351-aa46ddba92eb" providerId="ADAL" clId="{CDDDE5FF-6A2D-40BA-AB86-A47E4A2C05B1}" dt="2021-04-01T03:38:53.527" v="6135" actId="1076"/>
          <ac:picMkLst>
            <pc:docMk/>
            <pc:sldMk cId="698510155" sldId="301"/>
            <ac:picMk id="7" creationId="{BAEF8E35-D6F6-44FD-ABDD-76A7ECF44265}"/>
          </ac:picMkLst>
        </pc:picChg>
        <pc:picChg chg="add mod">
          <ac:chgData name="Frederique Pellemoine" userId="9cd3e5c9-479b-4dcb-a351-aa46ddba92eb" providerId="ADAL" clId="{CDDDE5FF-6A2D-40BA-AB86-A47E4A2C05B1}" dt="2021-04-01T03:38:53.527" v="6135" actId="1076"/>
          <ac:picMkLst>
            <pc:docMk/>
            <pc:sldMk cId="698510155" sldId="301"/>
            <ac:picMk id="8" creationId="{82B05FAD-3CCD-4842-84A8-7D847C58A9AC}"/>
          </ac:picMkLst>
        </pc:picChg>
      </pc:sldChg>
      <pc:sldChg chg="addSp delSp modSp add del">
        <pc:chgData name="Frederique Pellemoine" userId="9cd3e5c9-479b-4dcb-a351-aa46ddba92eb" providerId="ADAL" clId="{CDDDE5FF-6A2D-40BA-AB86-A47E4A2C05B1}" dt="2021-04-01T03:30:21.478" v="5927" actId="2696"/>
        <pc:sldMkLst>
          <pc:docMk/>
          <pc:sldMk cId="174282701" sldId="302"/>
        </pc:sldMkLst>
        <pc:spChg chg="mod">
          <ac:chgData name="Frederique Pellemoine" userId="9cd3e5c9-479b-4dcb-a351-aa46ddba92eb" providerId="ADAL" clId="{CDDDE5FF-6A2D-40BA-AB86-A47E4A2C05B1}" dt="2021-04-01T03:25:29.953" v="5924" actId="20577"/>
          <ac:spMkLst>
            <pc:docMk/>
            <pc:sldMk cId="174282701" sldId="302"/>
            <ac:spMk id="2" creationId="{F23675F0-B6C0-4C6D-8332-57914E486F8E}"/>
          </ac:spMkLst>
        </pc:spChg>
        <pc:spChg chg="mod">
          <ac:chgData name="Frederique Pellemoine" userId="9cd3e5c9-479b-4dcb-a351-aa46ddba92eb" providerId="ADAL" clId="{CDDDE5FF-6A2D-40BA-AB86-A47E4A2C05B1}" dt="2021-03-29T18:47:18.994" v="1583" actId="6549"/>
          <ac:spMkLst>
            <pc:docMk/>
            <pc:sldMk cId="174282701" sldId="302"/>
            <ac:spMk id="3" creationId="{7C55014A-6FA7-49ED-9584-B6254D860FB9}"/>
          </ac:spMkLst>
        </pc:spChg>
        <pc:spChg chg="add del mod">
          <ac:chgData name="Frederique Pellemoine" userId="9cd3e5c9-479b-4dcb-a351-aa46ddba92eb" providerId="ADAL" clId="{CDDDE5FF-6A2D-40BA-AB86-A47E4A2C05B1}" dt="2021-03-29T18:45:53.257" v="1558"/>
          <ac:spMkLst>
            <pc:docMk/>
            <pc:sldMk cId="174282701" sldId="302"/>
            <ac:spMk id="9" creationId="{C3179E1D-5F50-4421-998C-47BAEBEF00B7}"/>
          </ac:spMkLst>
        </pc:spChg>
        <pc:spChg chg="add del mod">
          <ac:chgData name="Frederique Pellemoine" userId="9cd3e5c9-479b-4dcb-a351-aa46ddba92eb" providerId="ADAL" clId="{CDDDE5FF-6A2D-40BA-AB86-A47E4A2C05B1}" dt="2021-03-29T18:45:53.257" v="1558"/>
          <ac:spMkLst>
            <pc:docMk/>
            <pc:sldMk cId="174282701" sldId="302"/>
            <ac:spMk id="10" creationId="{54B673A6-C310-442B-8CFF-BE909A894E1D}"/>
          </ac:spMkLst>
        </pc:spChg>
        <pc:spChg chg="add del mod">
          <ac:chgData name="Frederique Pellemoine" userId="9cd3e5c9-479b-4dcb-a351-aa46ddba92eb" providerId="ADAL" clId="{CDDDE5FF-6A2D-40BA-AB86-A47E4A2C05B1}" dt="2021-03-29T18:45:53.257" v="1558"/>
          <ac:spMkLst>
            <pc:docMk/>
            <pc:sldMk cId="174282701" sldId="302"/>
            <ac:spMk id="11" creationId="{B2C33A87-D985-4EA2-8DF6-A8D41FAADAF4}"/>
          </ac:spMkLst>
        </pc:spChg>
        <pc:spChg chg="add del mod">
          <ac:chgData name="Frederique Pellemoine" userId="9cd3e5c9-479b-4dcb-a351-aa46ddba92eb" providerId="ADAL" clId="{CDDDE5FF-6A2D-40BA-AB86-A47E4A2C05B1}" dt="2021-03-29T18:45:53.257" v="1558"/>
          <ac:spMkLst>
            <pc:docMk/>
            <pc:sldMk cId="174282701" sldId="302"/>
            <ac:spMk id="12" creationId="{C58EB80C-343A-4EF5-9A24-9170674FFCB7}"/>
          </ac:spMkLst>
        </pc:spChg>
        <pc:spChg chg="add del mod">
          <ac:chgData name="Frederique Pellemoine" userId="9cd3e5c9-479b-4dcb-a351-aa46ddba92eb" providerId="ADAL" clId="{CDDDE5FF-6A2D-40BA-AB86-A47E4A2C05B1}" dt="2021-03-29T18:45:53.257" v="1558"/>
          <ac:spMkLst>
            <pc:docMk/>
            <pc:sldMk cId="174282701" sldId="302"/>
            <ac:spMk id="13" creationId="{BFD74BB2-99B3-4DA0-A5D6-F0C4203E28FB}"/>
          </ac:spMkLst>
        </pc:spChg>
        <pc:spChg chg="add del mod">
          <ac:chgData name="Frederique Pellemoine" userId="9cd3e5c9-479b-4dcb-a351-aa46ddba92eb" providerId="ADAL" clId="{CDDDE5FF-6A2D-40BA-AB86-A47E4A2C05B1}" dt="2021-03-29T18:47:28.860" v="1588"/>
          <ac:spMkLst>
            <pc:docMk/>
            <pc:sldMk cId="174282701" sldId="302"/>
            <ac:spMk id="14" creationId="{5657090D-BF7B-4B91-99C5-A1F8690F4CB6}"/>
          </ac:spMkLst>
        </pc:spChg>
        <pc:spChg chg="add del mod">
          <ac:chgData name="Frederique Pellemoine" userId="9cd3e5c9-479b-4dcb-a351-aa46ddba92eb" providerId="ADAL" clId="{CDDDE5FF-6A2D-40BA-AB86-A47E4A2C05B1}" dt="2021-03-29T18:47:28.860" v="1588"/>
          <ac:spMkLst>
            <pc:docMk/>
            <pc:sldMk cId="174282701" sldId="302"/>
            <ac:spMk id="15" creationId="{BD60BE05-3EFA-48BA-9E11-0B0D14F5E28B}"/>
          </ac:spMkLst>
        </pc:spChg>
        <pc:spChg chg="add del mod">
          <ac:chgData name="Frederique Pellemoine" userId="9cd3e5c9-479b-4dcb-a351-aa46ddba92eb" providerId="ADAL" clId="{CDDDE5FF-6A2D-40BA-AB86-A47E4A2C05B1}" dt="2021-03-29T18:47:28.860" v="1588"/>
          <ac:spMkLst>
            <pc:docMk/>
            <pc:sldMk cId="174282701" sldId="302"/>
            <ac:spMk id="16" creationId="{5923B014-1B80-413E-A9A0-7C6E2BB8E9BF}"/>
          </ac:spMkLst>
        </pc:spChg>
        <pc:spChg chg="add del mod">
          <ac:chgData name="Frederique Pellemoine" userId="9cd3e5c9-479b-4dcb-a351-aa46ddba92eb" providerId="ADAL" clId="{CDDDE5FF-6A2D-40BA-AB86-A47E4A2C05B1}" dt="2021-03-29T18:47:28.860" v="1588"/>
          <ac:spMkLst>
            <pc:docMk/>
            <pc:sldMk cId="174282701" sldId="302"/>
            <ac:spMk id="17" creationId="{89E586B7-BB6C-4155-94D5-9A2BCF8C2262}"/>
          </ac:spMkLst>
        </pc:spChg>
        <pc:spChg chg="add del mod">
          <ac:chgData name="Frederique Pellemoine" userId="9cd3e5c9-479b-4dcb-a351-aa46ddba92eb" providerId="ADAL" clId="{CDDDE5FF-6A2D-40BA-AB86-A47E4A2C05B1}" dt="2021-03-29T18:47:28.860" v="1588"/>
          <ac:spMkLst>
            <pc:docMk/>
            <pc:sldMk cId="174282701" sldId="302"/>
            <ac:spMk id="18" creationId="{FD3C954D-90B5-4910-B79C-515D057CE0A2}"/>
          </ac:spMkLst>
        </pc:spChg>
        <pc:picChg chg="add del mod">
          <ac:chgData name="Frederique Pellemoine" userId="9cd3e5c9-479b-4dcb-a351-aa46ddba92eb" providerId="ADAL" clId="{CDDDE5FF-6A2D-40BA-AB86-A47E4A2C05B1}" dt="2021-03-29T18:55:02.986" v="2198" actId="478"/>
          <ac:picMkLst>
            <pc:docMk/>
            <pc:sldMk cId="174282701" sldId="302"/>
            <ac:picMk id="7" creationId="{14D74559-48DF-4B08-989F-CBA1AE820C25}"/>
          </ac:picMkLst>
        </pc:picChg>
        <pc:picChg chg="add del mod">
          <ac:chgData name="Frederique Pellemoine" userId="9cd3e5c9-479b-4dcb-a351-aa46ddba92eb" providerId="ADAL" clId="{CDDDE5FF-6A2D-40BA-AB86-A47E4A2C05B1}" dt="2021-03-29T18:55:04.981" v="2199" actId="478"/>
          <ac:picMkLst>
            <pc:docMk/>
            <pc:sldMk cId="174282701" sldId="302"/>
            <ac:picMk id="8" creationId="{1EAE2D94-BFFE-4A4A-9510-422C06153917}"/>
          </ac:picMkLst>
        </pc:picChg>
      </pc:sldChg>
      <pc:sldChg chg="addSp delSp modSp add del">
        <pc:chgData name="Frederique Pellemoine" userId="9cd3e5c9-479b-4dcb-a351-aa46ddba92eb" providerId="ADAL" clId="{CDDDE5FF-6A2D-40BA-AB86-A47E4A2C05B1}" dt="2021-04-01T03:40:04.543" v="6145" actId="2696"/>
        <pc:sldMkLst>
          <pc:docMk/>
          <pc:sldMk cId="479466048" sldId="303"/>
        </pc:sldMkLst>
        <pc:spChg chg="mod">
          <ac:chgData name="Frederique Pellemoine" userId="9cd3e5c9-479b-4dcb-a351-aa46ddba92eb" providerId="ADAL" clId="{CDDDE5FF-6A2D-40BA-AB86-A47E4A2C05B1}" dt="2021-03-29T18:54:10.301" v="2197" actId="5793"/>
          <ac:spMkLst>
            <pc:docMk/>
            <pc:sldMk cId="479466048" sldId="303"/>
            <ac:spMk id="2" creationId="{49ECB9D4-A273-48A8-8E27-22625991F506}"/>
          </ac:spMkLst>
        </pc:spChg>
        <pc:spChg chg="mod">
          <ac:chgData name="Frederique Pellemoine" userId="9cd3e5c9-479b-4dcb-a351-aa46ddba92eb" providerId="ADAL" clId="{CDDDE5FF-6A2D-40BA-AB86-A47E4A2C05B1}" dt="2021-03-29T20:21:38.037" v="3449" actId="20577"/>
          <ac:spMkLst>
            <pc:docMk/>
            <pc:sldMk cId="479466048" sldId="303"/>
            <ac:spMk id="3" creationId="{CEC95389-C658-42AC-879E-48BB5EEA1A81}"/>
          </ac:spMkLst>
        </pc:spChg>
        <pc:spChg chg="add del mod">
          <ac:chgData name="Frederique Pellemoine" userId="9cd3e5c9-479b-4dcb-a351-aa46ddba92eb" providerId="ADAL" clId="{CDDDE5FF-6A2D-40BA-AB86-A47E4A2C05B1}" dt="2021-03-29T03:56:32.156" v="719"/>
          <ac:spMkLst>
            <pc:docMk/>
            <pc:sldMk cId="479466048" sldId="303"/>
            <ac:spMk id="7" creationId="{8450631D-242B-4A2F-AE36-2205C79072C2}"/>
          </ac:spMkLst>
        </pc:spChg>
        <pc:spChg chg="add del mod">
          <ac:chgData name="Frederique Pellemoine" userId="9cd3e5c9-479b-4dcb-a351-aa46ddba92eb" providerId="ADAL" clId="{CDDDE5FF-6A2D-40BA-AB86-A47E4A2C05B1}" dt="2021-03-29T03:56:32.156" v="719"/>
          <ac:spMkLst>
            <pc:docMk/>
            <pc:sldMk cId="479466048" sldId="303"/>
            <ac:spMk id="8" creationId="{3592E3EA-459E-4CB0-AC95-7C4588DA1B19}"/>
          </ac:spMkLst>
        </pc:spChg>
        <pc:spChg chg="add del mod">
          <ac:chgData name="Frederique Pellemoine" userId="9cd3e5c9-479b-4dcb-a351-aa46ddba92eb" providerId="ADAL" clId="{CDDDE5FF-6A2D-40BA-AB86-A47E4A2C05B1}" dt="2021-03-29T03:56:32.156" v="719"/>
          <ac:spMkLst>
            <pc:docMk/>
            <pc:sldMk cId="479466048" sldId="303"/>
            <ac:spMk id="9" creationId="{B990E355-88A2-4454-B0CC-208804DC23B2}"/>
          </ac:spMkLst>
        </pc:spChg>
        <pc:spChg chg="add del mod">
          <ac:chgData name="Frederique Pellemoine" userId="9cd3e5c9-479b-4dcb-a351-aa46ddba92eb" providerId="ADAL" clId="{CDDDE5FF-6A2D-40BA-AB86-A47E4A2C05B1}" dt="2021-03-29T03:56:32.156" v="719"/>
          <ac:spMkLst>
            <pc:docMk/>
            <pc:sldMk cId="479466048" sldId="303"/>
            <ac:spMk id="10" creationId="{1CEF6A8E-EF76-4288-AA17-649650599557}"/>
          </ac:spMkLst>
        </pc:spChg>
        <pc:spChg chg="add del mod">
          <ac:chgData name="Frederique Pellemoine" userId="9cd3e5c9-479b-4dcb-a351-aa46ddba92eb" providerId="ADAL" clId="{CDDDE5FF-6A2D-40BA-AB86-A47E4A2C05B1}" dt="2021-03-29T03:56:32.156" v="719"/>
          <ac:spMkLst>
            <pc:docMk/>
            <pc:sldMk cId="479466048" sldId="303"/>
            <ac:spMk id="11" creationId="{C147DE7A-CF6D-4008-9E41-21434363BCC4}"/>
          </ac:spMkLst>
        </pc:spChg>
        <pc:spChg chg="add">
          <ac:chgData name="Frederique Pellemoine" userId="9cd3e5c9-479b-4dcb-a351-aa46ddba92eb" providerId="ADAL" clId="{CDDDE5FF-6A2D-40BA-AB86-A47E4A2C05B1}" dt="2021-03-30T01:41:30.237" v="4665"/>
          <ac:spMkLst>
            <pc:docMk/>
            <pc:sldMk cId="479466048" sldId="303"/>
            <ac:spMk id="15" creationId="{AA1D2961-DA05-4C08-90CE-E069A2FB0730}"/>
          </ac:spMkLst>
        </pc:spChg>
        <pc:picChg chg="add del">
          <ac:chgData name="Frederique Pellemoine" userId="9cd3e5c9-479b-4dcb-a351-aa46ddba92eb" providerId="ADAL" clId="{CDDDE5FF-6A2D-40BA-AB86-A47E4A2C05B1}" dt="2021-03-29T03:56:42.514" v="721" actId="478"/>
          <ac:picMkLst>
            <pc:docMk/>
            <pc:sldMk cId="479466048" sldId="303"/>
            <ac:picMk id="12" creationId="{A489D321-9F47-4D4B-BB1B-716B9164DB91}"/>
          </ac:picMkLst>
        </pc:picChg>
        <pc:picChg chg="add mod">
          <ac:chgData name="Frederique Pellemoine" userId="9cd3e5c9-479b-4dcb-a351-aa46ddba92eb" providerId="ADAL" clId="{CDDDE5FF-6A2D-40BA-AB86-A47E4A2C05B1}" dt="2021-03-29T18:41:05.125" v="1418" actId="14100"/>
          <ac:picMkLst>
            <pc:docMk/>
            <pc:sldMk cId="479466048" sldId="303"/>
            <ac:picMk id="13" creationId="{DDE99BF5-9EE6-4977-8E25-9A9C435A4F08}"/>
          </ac:picMkLst>
        </pc:picChg>
        <pc:picChg chg="add mod">
          <ac:chgData name="Frederique Pellemoine" userId="9cd3e5c9-479b-4dcb-a351-aa46ddba92eb" providerId="ADAL" clId="{CDDDE5FF-6A2D-40BA-AB86-A47E4A2C05B1}" dt="2021-03-29T18:41:02.338" v="1417" actId="1076"/>
          <ac:picMkLst>
            <pc:docMk/>
            <pc:sldMk cId="479466048" sldId="303"/>
            <ac:picMk id="14" creationId="{3BBA6AA6-3B58-45EC-B1C2-29943E781D40}"/>
          </ac:picMkLst>
        </pc:picChg>
      </pc:sldChg>
      <pc:sldChg chg="addSp delSp modSp add">
        <pc:chgData name="Frederique Pellemoine" userId="9cd3e5c9-479b-4dcb-a351-aa46ddba92eb" providerId="ADAL" clId="{CDDDE5FF-6A2D-40BA-AB86-A47E4A2C05B1}" dt="2021-03-30T01:41:31.379" v="4666"/>
        <pc:sldMkLst>
          <pc:docMk/>
          <pc:sldMk cId="2251586399" sldId="304"/>
        </pc:sldMkLst>
        <pc:spChg chg="mod">
          <ac:chgData name="Frederique Pellemoine" userId="9cd3e5c9-479b-4dcb-a351-aa46ddba92eb" providerId="ADAL" clId="{CDDDE5FF-6A2D-40BA-AB86-A47E4A2C05B1}" dt="2021-03-29T03:59:09.353" v="807" actId="20577"/>
          <ac:spMkLst>
            <pc:docMk/>
            <pc:sldMk cId="2251586399" sldId="304"/>
            <ac:spMk id="2" creationId="{10FF6D18-6421-4D09-BE99-036696FCC423}"/>
          </ac:spMkLst>
        </pc:spChg>
        <pc:spChg chg="mod">
          <ac:chgData name="Frederique Pellemoine" userId="9cd3e5c9-479b-4dcb-a351-aa46ddba92eb" providerId="ADAL" clId="{CDDDE5FF-6A2D-40BA-AB86-A47E4A2C05B1}" dt="2021-03-29T20:21:53.498" v="3475" actId="20577"/>
          <ac:spMkLst>
            <pc:docMk/>
            <pc:sldMk cId="2251586399" sldId="304"/>
            <ac:spMk id="3" creationId="{1B90C4B6-158C-48D8-ABFC-EE21A56E07E9}"/>
          </ac:spMkLst>
        </pc:spChg>
        <pc:spChg chg="add">
          <ac:chgData name="Frederique Pellemoine" userId="9cd3e5c9-479b-4dcb-a351-aa46ddba92eb" providerId="ADAL" clId="{CDDDE5FF-6A2D-40BA-AB86-A47E4A2C05B1}" dt="2021-03-30T01:41:31.379" v="4666"/>
          <ac:spMkLst>
            <pc:docMk/>
            <pc:sldMk cId="2251586399" sldId="304"/>
            <ac:spMk id="9" creationId="{1D97045F-C250-4C18-A575-D76B57419908}"/>
          </ac:spMkLst>
        </pc:spChg>
        <pc:picChg chg="add del mod">
          <ac:chgData name="Frederique Pellemoine" userId="9cd3e5c9-479b-4dcb-a351-aa46ddba92eb" providerId="ADAL" clId="{CDDDE5FF-6A2D-40BA-AB86-A47E4A2C05B1}" dt="2021-03-29T03:58:19.137" v="732" actId="478"/>
          <ac:picMkLst>
            <pc:docMk/>
            <pc:sldMk cId="2251586399" sldId="304"/>
            <ac:picMk id="7" creationId="{0AECE396-D16A-4AA4-8842-13125D6B05D0}"/>
          </ac:picMkLst>
        </pc:picChg>
        <pc:picChg chg="add mod">
          <ac:chgData name="Frederique Pellemoine" userId="9cd3e5c9-479b-4dcb-a351-aa46ddba92eb" providerId="ADAL" clId="{CDDDE5FF-6A2D-40BA-AB86-A47E4A2C05B1}" dt="2021-03-29T03:58:36.243" v="734" actId="1076"/>
          <ac:picMkLst>
            <pc:docMk/>
            <pc:sldMk cId="2251586399" sldId="304"/>
            <ac:picMk id="8" creationId="{2477DC82-96DA-4444-B308-63E8EBCBD50B}"/>
          </ac:picMkLst>
        </pc:picChg>
      </pc:sldChg>
      <pc:sldChg chg="addSp modSp add ord">
        <pc:chgData name="Frederique Pellemoine" userId="9cd3e5c9-479b-4dcb-a351-aa46ddba92eb" providerId="ADAL" clId="{CDDDE5FF-6A2D-40BA-AB86-A47E4A2C05B1}" dt="2021-04-01T03:44:58.063" v="6268" actId="1036"/>
        <pc:sldMkLst>
          <pc:docMk/>
          <pc:sldMk cId="3931262128" sldId="305"/>
        </pc:sldMkLst>
        <pc:spChg chg="mod">
          <ac:chgData name="Frederique Pellemoine" userId="9cd3e5c9-479b-4dcb-a351-aa46ddba92eb" providerId="ADAL" clId="{CDDDE5FF-6A2D-40BA-AB86-A47E4A2C05B1}" dt="2021-04-01T03:44:26.061" v="6265" actId="20577"/>
          <ac:spMkLst>
            <pc:docMk/>
            <pc:sldMk cId="3931262128" sldId="305"/>
            <ac:spMk id="2" creationId="{F23675F0-B6C0-4C6D-8332-57914E486F8E}"/>
          </ac:spMkLst>
        </pc:spChg>
        <pc:spChg chg="mod">
          <ac:chgData name="Frederique Pellemoine" userId="9cd3e5c9-479b-4dcb-a351-aa46ddba92eb" providerId="ADAL" clId="{CDDDE5FF-6A2D-40BA-AB86-A47E4A2C05B1}" dt="2021-03-29T20:21:26.210" v="3443" actId="255"/>
          <ac:spMkLst>
            <pc:docMk/>
            <pc:sldMk cId="3931262128" sldId="305"/>
            <ac:spMk id="3" creationId="{7C55014A-6FA7-49ED-9584-B6254D860FB9}"/>
          </ac:spMkLst>
        </pc:spChg>
        <pc:spChg chg="add">
          <ac:chgData name="Frederique Pellemoine" userId="9cd3e5c9-479b-4dcb-a351-aa46ddba92eb" providerId="ADAL" clId="{CDDDE5FF-6A2D-40BA-AB86-A47E4A2C05B1}" dt="2021-03-30T01:41:29.047" v="4664"/>
          <ac:spMkLst>
            <pc:docMk/>
            <pc:sldMk cId="3931262128" sldId="305"/>
            <ac:spMk id="9" creationId="{CE86BE8D-56DE-4B66-8236-469F7AEDE7C6}"/>
          </ac:spMkLst>
        </pc:spChg>
        <pc:spChg chg="add mod">
          <ac:chgData name="Frederique Pellemoine" userId="9cd3e5c9-479b-4dcb-a351-aa46ddba92eb" providerId="ADAL" clId="{CDDDE5FF-6A2D-40BA-AB86-A47E4A2C05B1}" dt="2021-03-30T01:53:31.381" v="4832" actId="12788"/>
          <ac:spMkLst>
            <pc:docMk/>
            <pc:sldMk cId="3931262128" sldId="305"/>
            <ac:spMk id="10" creationId="{923C675D-2D54-4753-8483-25EFA741C4E3}"/>
          </ac:spMkLst>
        </pc:spChg>
        <pc:spChg chg="add mod">
          <ac:chgData name="Frederique Pellemoine" userId="9cd3e5c9-479b-4dcb-a351-aa46ddba92eb" providerId="ADAL" clId="{CDDDE5FF-6A2D-40BA-AB86-A47E4A2C05B1}" dt="2021-04-01T03:41:32.995" v="6195" actId="1036"/>
          <ac:spMkLst>
            <pc:docMk/>
            <pc:sldMk cId="3931262128" sldId="305"/>
            <ac:spMk id="11" creationId="{445618FC-A010-40C1-9BE9-F28C99B09475}"/>
          </ac:spMkLst>
        </pc:spChg>
        <pc:spChg chg="add mod">
          <ac:chgData name="Frederique Pellemoine" userId="9cd3e5c9-479b-4dcb-a351-aa46ddba92eb" providerId="ADAL" clId="{CDDDE5FF-6A2D-40BA-AB86-A47E4A2C05B1}" dt="2021-04-01T03:41:56.559" v="6207" actId="1036"/>
          <ac:spMkLst>
            <pc:docMk/>
            <pc:sldMk cId="3931262128" sldId="305"/>
            <ac:spMk id="12" creationId="{210E0B3E-9E7E-433E-B590-3F682B7E116D}"/>
          </ac:spMkLst>
        </pc:spChg>
        <pc:spChg chg="add mod">
          <ac:chgData name="Frederique Pellemoine" userId="9cd3e5c9-479b-4dcb-a351-aa46ddba92eb" providerId="ADAL" clId="{CDDDE5FF-6A2D-40BA-AB86-A47E4A2C05B1}" dt="2021-04-01T03:42:08.720" v="6215" actId="1036"/>
          <ac:spMkLst>
            <pc:docMk/>
            <pc:sldMk cId="3931262128" sldId="305"/>
            <ac:spMk id="13" creationId="{A366F4E1-D4B1-492C-A994-AA972B11EC7C}"/>
          </ac:spMkLst>
        </pc:spChg>
        <pc:spChg chg="add mod">
          <ac:chgData name="Frederique Pellemoine" userId="9cd3e5c9-479b-4dcb-a351-aa46ddba92eb" providerId="ADAL" clId="{CDDDE5FF-6A2D-40BA-AB86-A47E4A2C05B1}" dt="2021-04-01T03:42:38.235" v="6233" actId="1038"/>
          <ac:spMkLst>
            <pc:docMk/>
            <pc:sldMk cId="3931262128" sldId="305"/>
            <ac:spMk id="14" creationId="{B69F8555-33B0-4D32-8F2A-A013BC8639B2}"/>
          </ac:spMkLst>
        </pc:spChg>
        <pc:spChg chg="add mod">
          <ac:chgData name="Frederique Pellemoine" userId="9cd3e5c9-479b-4dcb-a351-aa46ddba92eb" providerId="ADAL" clId="{CDDDE5FF-6A2D-40BA-AB86-A47E4A2C05B1}" dt="2021-04-01T03:42:22.571" v="6227" actId="1037"/>
          <ac:spMkLst>
            <pc:docMk/>
            <pc:sldMk cId="3931262128" sldId="305"/>
            <ac:spMk id="15" creationId="{9DF41CDB-5152-4C00-9774-834584E49383}"/>
          </ac:spMkLst>
        </pc:spChg>
        <pc:spChg chg="add mod">
          <ac:chgData name="Frederique Pellemoine" userId="9cd3e5c9-479b-4dcb-a351-aa46ddba92eb" providerId="ADAL" clId="{CDDDE5FF-6A2D-40BA-AB86-A47E4A2C05B1}" dt="2021-04-01T03:42:32.888" v="6231" actId="1036"/>
          <ac:spMkLst>
            <pc:docMk/>
            <pc:sldMk cId="3931262128" sldId="305"/>
            <ac:spMk id="16" creationId="{E5F2362B-B0EB-428E-8C70-2E9D4839A1FB}"/>
          </ac:spMkLst>
        </pc:spChg>
        <pc:spChg chg="add mod">
          <ac:chgData name="Frederique Pellemoine" userId="9cd3e5c9-479b-4dcb-a351-aa46ddba92eb" providerId="ADAL" clId="{CDDDE5FF-6A2D-40BA-AB86-A47E4A2C05B1}" dt="2021-04-01T03:41:12.170" v="6187" actId="1037"/>
          <ac:spMkLst>
            <pc:docMk/>
            <pc:sldMk cId="3931262128" sldId="305"/>
            <ac:spMk id="17" creationId="{1786C11B-6AE1-443E-96AF-4F7DD54FCC50}"/>
          </ac:spMkLst>
        </pc:spChg>
        <pc:picChg chg="mod">
          <ac:chgData name="Frederique Pellemoine" userId="9cd3e5c9-479b-4dcb-a351-aa46ddba92eb" providerId="ADAL" clId="{CDDDE5FF-6A2D-40BA-AB86-A47E4A2C05B1}" dt="2021-03-30T01:54:42.089" v="4920" actId="1076"/>
          <ac:picMkLst>
            <pc:docMk/>
            <pc:sldMk cId="3931262128" sldId="305"/>
            <ac:picMk id="7" creationId="{14D74559-48DF-4B08-989F-CBA1AE820C25}"/>
          </ac:picMkLst>
        </pc:picChg>
        <pc:picChg chg="mod ord modCrop">
          <ac:chgData name="Frederique Pellemoine" userId="9cd3e5c9-479b-4dcb-a351-aa46ddba92eb" providerId="ADAL" clId="{CDDDE5FF-6A2D-40BA-AB86-A47E4A2C05B1}" dt="2021-04-01T03:44:58.063" v="6268" actId="1036"/>
          <ac:picMkLst>
            <pc:docMk/>
            <pc:sldMk cId="3931262128" sldId="305"/>
            <ac:picMk id="8" creationId="{1EAE2D94-BFFE-4A4A-9510-422C06153917}"/>
          </ac:picMkLst>
        </pc:picChg>
      </pc:sldChg>
      <pc:sldChg chg="addSp modSp add">
        <pc:chgData name="Frederique Pellemoine" userId="9cd3e5c9-479b-4dcb-a351-aa46ddba92eb" providerId="ADAL" clId="{CDDDE5FF-6A2D-40BA-AB86-A47E4A2C05B1}" dt="2021-04-01T03:47:01.275" v="6285" actId="20577"/>
        <pc:sldMkLst>
          <pc:docMk/>
          <pc:sldMk cId="1743204314" sldId="306"/>
        </pc:sldMkLst>
        <pc:spChg chg="mod">
          <ac:chgData name="Frederique Pellemoine" userId="9cd3e5c9-479b-4dcb-a351-aa46ddba92eb" providerId="ADAL" clId="{CDDDE5FF-6A2D-40BA-AB86-A47E4A2C05B1}" dt="2021-04-01T03:47:01.275" v="6285" actId="20577"/>
          <ac:spMkLst>
            <pc:docMk/>
            <pc:sldMk cId="1743204314" sldId="306"/>
            <ac:spMk id="2" creationId="{8E891EB0-8BB0-49BE-B8D3-2502C09A61C7}"/>
          </ac:spMkLst>
        </pc:spChg>
        <pc:spChg chg="mod">
          <ac:chgData name="Frederique Pellemoine" userId="9cd3e5c9-479b-4dcb-a351-aa46ddba92eb" providerId="ADAL" clId="{CDDDE5FF-6A2D-40BA-AB86-A47E4A2C05B1}" dt="2021-03-29T20:22:12.378" v="3476" actId="20577"/>
          <ac:spMkLst>
            <pc:docMk/>
            <pc:sldMk cId="1743204314" sldId="306"/>
            <ac:spMk id="3" creationId="{DEA76423-EAAF-4AA3-BCD6-A94C2E1E3658}"/>
          </ac:spMkLst>
        </pc:spChg>
        <pc:spChg chg="add">
          <ac:chgData name="Frederique Pellemoine" userId="9cd3e5c9-479b-4dcb-a351-aa46ddba92eb" providerId="ADAL" clId="{CDDDE5FF-6A2D-40BA-AB86-A47E4A2C05B1}" dt="2021-03-30T01:41:33.034" v="4667"/>
          <ac:spMkLst>
            <pc:docMk/>
            <pc:sldMk cId="1743204314" sldId="306"/>
            <ac:spMk id="7" creationId="{45611A9C-ADDC-451F-8538-8E2AEB3E82BD}"/>
          </ac:spMkLst>
        </pc:spChg>
        <pc:spChg chg="add mod">
          <ac:chgData name="Frederique Pellemoine" userId="9cd3e5c9-479b-4dcb-a351-aa46ddba92eb" providerId="ADAL" clId="{CDDDE5FF-6A2D-40BA-AB86-A47E4A2C05B1}" dt="2021-03-30T01:56:54.260" v="5040" actId="1076"/>
          <ac:spMkLst>
            <pc:docMk/>
            <pc:sldMk cId="1743204314" sldId="306"/>
            <ac:spMk id="8" creationId="{866F9E4A-C30D-40C8-B67B-EC04CD48D6FF}"/>
          </ac:spMkLst>
        </pc:spChg>
        <pc:spChg chg="add mod">
          <ac:chgData name="Frederique Pellemoine" userId="9cd3e5c9-479b-4dcb-a351-aa46ddba92eb" providerId="ADAL" clId="{CDDDE5FF-6A2D-40BA-AB86-A47E4A2C05B1}" dt="2021-04-01T03:46:11.291" v="6271" actId="207"/>
          <ac:spMkLst>
            <pc:docMk/>
            <pc:sldMk cId="1743204314" sldId="306"/>
            <ac:spMk id="9" creationId="{43C59578-A554-4679-BCA6-8FF20A23E1DF}"/>
          </ac:spMkLst>
        </pc:spChg>
        <pc:spChg chg="add mod">
          <ac:chgData name="Frederique Pellemoine" userId="9cd3e5c9-479b-4dcb-a351-aa46ddba92eb" providerId="ADAL" clId="{CDDDE5FF-6A2D-40BA-AB86-A47E4A2C05B1}" dt="2021-03-30T01:57:35.814" v="5178" actId="1035"/>
          <ac:spMkLst>
            <pc:docMk/>
            <pc:sldMk cId="1743204314" sldId="306"/>
            <ac:spMk id="10" creationId="{C2AB78DC-15ED-4452-8DC0-6509D96B99C2}"/>
          </ac:spMkLst>
        </pc:spChg>
        <pc:spChg chg="add mod">
          <ac:chgData name="Frederique Pellemoine" userId="9cd3e5c9-479b-4dcb-a351-aa46ddba92eb" providerId="ADAL" clId="{CDDDE5FF-6A2D-40BA-AB86-A47E4A2C05B1}" dt="2021-04-01T03:45:06.552" v="6269" actId="207"/>
          <ac:spMkLst>
            <pc:docMk/>
            <pc:sldMk cId="1743204314" sldId="306"/>
            <ac:spMk id="11" creationId="{ED16BDDB-295D-48A5-B15D-A8A47E3FB0AE}"/>
          </ac:spMkLst>
        </pc:spChg>
      </pc:sldChg>
      <pc:sldChg chg="addSp modSp add">
        <pc:chgData name="Frederique Pellemoine" userId="9cd3e5c9-479b-4dcb-a351-aa46ddba92eb" providerId="ADAL" clId="{CDDDE5FF-6A2D-40BA-AB86-A47E4A2C05B1}" dt="2021-04-01T03:52:43.795" v="6308" actId="20577"/>
        <pc:sldMkLst>
          <pc:docMk/>
          <pc:sldMk cId="4040706433" sldId="307"/>
        </pc:sldMkLst>
        <pc:spChg chg="mod">
          <ac:chgData name="Frederique Pellemoine" userId="9cd3e5c9-479b-4dcb-a351-aa46ddba92eb" providerId="ADAL" clId="{CDDDE5FF-6A2D-40BA-AB86-A47E4A2C05B1}" dt="2021-04-01T03:52:43.795" v="6308" actId="20577"/>
          <ac:spMkLst>
            <pc:docMk/>
            <pc:sldMk cId="4040706433" sldId="307"/>
            <ac:spMk id="2" creationId="{5CE67AD2-23EA-4F69-8EA3-0E6B2BCF109E}"/>
          </ac:spMkLst>
        </pc:spChg>
        <pc:spChg chg="mod">
          <ac:chgData name="Frederique Pellemoine" userId="9cd3e5c9-479b-4dcb-a351-aa46ddba92eb" providerId="ADAL" clId="{CDDDE5FF-6A2D-40BA-AB86-A47E4A2C05B1}" dt="2021-04-01T03:47:40.983" v="6296" actId="20577"/>
          <ac:spMkLst>
            <pc:docMk/>
            <pc:sldMk cId="4040706433" sldId="307"/>
            <ac:spMk id="3" creationId="{C34D113A-F649-4923-BBB6-D896545D91E9}"/>
          </ac:spMkLst>
        </pc:spChg>
        <pc:spChg chg="add">
          <ac:chgData name="Frederique Pellemoine" userId="9cd3e5c9-479b-4dcb-a351-aa46ddba92eb" providerId="ADAL" clId="{CDDDE5FF-6A2D-40BA-AB86-A47E4A2C05B1}" dt="2021-03-30T01:41:35.092" v="4668"/>
          <ac:spMkLst>
            <pc:docMk/>
            <pc:sldMk cId="4040706433" sldId="307"/>
            <ac:spMk id="7" creationId="{0A24BB29-8D33-4D92-AE1D-99AB6B7B2343}"/>
          </ac:spMkLst>
        </pc:spChg>
      </pc:sldChg>
      <pc:sldChg chg="addSp modSp add">
        <pc:chgData name="Frederique Pellemoine" userId="9cd3e5c9-479b-4dcb-a351-aa46ddba92eb" providerId="ADAL" clId="{CDDDE5FF-6A2D-40BA-AB86-A47E4A2C05B1}" dt="2021-04-01T03:54:33.366" v="6331" actId="20577"/>
        <pc:sldMkLst>
          <pc:docMk/>
          <pc:sldMk cId="3720265572" sldId="308"/>
        </pc:sldMkLst>
        <pc:spChg chg="mod">
          <ac:chgData name="Frederique Pellemoine" userId="9cd3e5c9-479b-4dcb-a351-aa46ddba92eb" providerId="ADAL" clId="{CDDDE5FF-6A2D-40BA-AB86-A47E4A2C05B1}" dt="2021-04-01T03:54:33.366" v="6331" actId="20577"/>
          <ac:spMkLst>
            <pc:docMk/>
            <pc:sldMk cId="3720265572" sldId="308"/>
            <ac:spMk id="2" creationId="{140208C5-35D8-464B-A5D3-BD1B88534663}"/>
          </ac:spMkLst>
        </pc:spChg>
        <pc:spChg chg="mod">
          <ac:chgData name="Frederique Pellemoine" userId="9cd3e5c9-479b-4dcb-a351-aa46ddba92eb" providerId="ADAL" clId="{CDDDE5FF-6A2D-40BA-AB86-A47E4A2C05B1}" dt="2021-03-29T20:39:22.278" v="3900" actId="20577"/>
          <ac:spMkLst>
            <pc:docMk/>
            <pc:sldMk cId="3720265572" sldId="308"/>
            <ac:spMk id="3" creationId="{FAE22FFD-3231-492F-931B-3C0911A3035C}"/>
          </ac:spMkLst>
        </pc:spChg>
        <pc:spChg chg="add">
          <ac:chgData name="Frederique Pellemoine" userId="9cd3e5c9-479b-4dcb-a351-aa46ddba92eb" providerId="ADAL" clId="{CDDDE5FF-6A2D-40BA-AB86-A47E4A2C05B1}" dt="2021-03-30T01:41:37.313" v="4669"/>
          <ac:spMkLst>
            <pc:docMk/>
            <pc:sldMk cId="3720265572" sldId="308"/>
            <ac:spMk id="7" creationId="{3711E462-6242-49B8-817A-A3DAB271FAAF}"/>
          </ac:spMkLst>
        </pc:spChg>
        <pc:spChg chg="add mod">
          <ac:chgData name="Frederique Pellemoine" userId="9cd3e5c9-479b-4dcb-a351-aa46ddba92eb" providerId="ADAL" clId="{CDDDE5FF-6A2D-40BA-AB86-A47E4A2C05B1}" dt="2021-04-01T03:49:17.123" v="6301" actId="207"/>
          <ac:spMkLst>
            <pc:docMk/>
            <pc:sldMk cId="3720265572" sldId="308"/>
            <ac:spMk id="8" creationId="{541ED35B-0C24-46B8-84A4-5438C920496B}"/>
          </ac:spMkLst>
        </pc:spChg>
        <pc:spChg chg="add mod">
          <ac:chgData name="Frederique Pellemoine" userId="9cd3e5c9-479b-4dcb-a351-aa46ddba92eb" providerId="ADAL" clId="{CDDDE5FF-6A2D-40BA-AB86-A47E4A2C05B1}" dt="2021-04-01T03:49:23.162" v="6302" actId="207"/>
          <ac:spMkLst>
            <pc:docMk/>
            <pc:sldMk cId="3720265572" sldId="308"/>
            <ac:spMk id="9" creationId="{1695C7C7-7E95-45ED-9DED-6CF1FE08096B}"/>
          </ac:spMkLst>
        </pc:spChg>
        <pc:spChg chg="add mod">
          <ac:chgData name="Frederique Pellemoine" userId="9cd3e5c9-479b-4dcb-a351-aa46ddba92eb" providerId="ADAL" clId="{CDDDE5FF-6A2D-40BA-AB86-A47E4A2C05B1}" dt="2021-03-30T02:01:15.552" v="5430" actId="1076"/>
          <ac:spMkLst>
            <pc:docMk/>
            <pc:sldMk cId="3720265572" sldId="308"/>
            <ac:spMk id="10" creationId="{34F1E4E2-4EE8-472D-BAAD-6EF390FA700F}"/>
          </ac:spMkLst>
        </pc:spChg>
        <pc:spChg chg="add mod">
          <ac:chgData name="Frederique Pellemoine" userId="9cd3e5c9-479b-4dcb-a351-aa46ddba92eb" providerId="ADAL" clId="{CDDDE5FF-6A2D-40BA-AB86-A47E4A2C05B1}" dt="2021-04-01T03:50:24.567" v="6306" actId="1036"/>
          <ac:spMkLst>
            <pc:docMk/>
            <pc:sldMk cId="3720265572" sldId="308"/>
            <ac:spMk id="11" creationId="{24CC784C-B847-447A-832E-F15E338A408A}"/>
          </ac:spMkLst>
        </pc:spChg>
      </pc:sldChg>
      <pc:sldChg chg="modSp add">
        <pc:chgData name="Frederique Pellemoine" userId="9cd3e5c9-479b-4dcb-a351-aa46ddba92eb" providerId="ADAL" clId="{CDDDE5FF-6A2D-40BA-AB86-A47E4A2C05B1}" dt="2021-04-01T03:02:31.843" v="5732" actId="13926"/>
        <pc:sldMkLst>
          <pc:docMk/>
          <pc:sldMk cId="2266159502" sldId="309"/>
        </pc:sldMkLst>
        <pc:spChg chg="mod">
          <ac:chgData name="Frederique Pellemoine" userId="9cd3e5c9-479b-4dcb-a351-aa46ddba92eb" providerId="ADAL" clId="{CDDDE5FF-6A2D-40BA-AB86-A47E4A2C05B1}" dt="2021-04-01T03:02:31.843" v="5732" actId="13926"/>
          <ac:spMkLst>
            <pc:docMk/>
            <pc:sldMk cId="2266159502" sldId="309"/>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5F36626-26E2-49D5-AC12-606D3F5FF64B}" type="datetime1">
              <a:rPr lang="en-US" smtClean="0"/>
              <a:t>4/1/2021</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 | TSIB HPT Lab - Lessons Learned</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5589FCA-6E4E-475C-BB32-9149588A1E57}" type="datetime1">
              <a:rPr lang="en-US" smtClean="0"/>
              <a:t>4/1/2021</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 | TSIB HPT Lab - Lessons Learned</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F556DED1-E11D-4707-9FAE-7063D57C67C8}" type="datetime1">
              <a:rPr lang="en-US" smtClean="0"/>
              <a:t>4/1/2021</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F. Pellemoine | TSIB HPT Lab - Lessons Learned</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5EEF9B-5EEB-4CEF-8DDA-4B65BB40A5DC}" type="datetime1">
              <a:rPr lang="en-US" smtClean="0"/>
              <a:t>4/1/2021</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 | TSIB HPT Lab - Lessons Learned</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8E7A9F9-F832-4498-A7A5-A0383FD454F3}" type="datetime1">
              <a:rPr lang="en-US" smtClean="0"/>
              <a:t>4/1/2021</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F. Pellemoine | TSIB HPT Lab - Lessons Learned</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12B6E156-B8B1-4CF5-92E9-B1B24B5AFBFF}" type="datetime1">
              <a:rPr lang="en-US" smtClean="0"/>
              <a:t>4/1/2021</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F. Pellemoine | TSIB HPT Lab - Lessons Learned</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B6C443A-26C0-4055-9573-281876D7F4BE}" type="datetime1">
              <a:rPr lang="en-US" smtClean="0"/>
              <a:t>4/1/2021</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 | TSIB HPT Lab - Lessons Learned</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Frederique Pellemoine	</a:t>
            </a:r>
          </a:p>
          <a:p>
            <a:r>
              <a:rPr lang="en-US" dirty="0"/>
              <a:t>TSIB HPT Lab Conceptual Design Review</a:t>
            </a:r>
          </a:p>
          <a:p>
            <a:r>
              <a:rPr lang="en-US" dirty="0"/>
              <a:t>01 April 2021</a:t>
            </a:r>
          </a:p>
          <a:p>
            <a:endParaRPr lang="en-US" dirty="0"/>
          </a:p>
        </p:txBody>
      </p:sp>
      <p:sp>
        <p:nvSpPr>
          <p:cNvPr id="3" name="Text Placeholder 2"/>
          <p:cNvSpPr>
            <a:spLocks noGrp="1"/>
          </p:cNvSpPr>
          <p:nvPr>
            <p:ph type="body" sz="quarter" idx="11"/>
          </p:nvPr>
        </p:nvSpPr>
        <p:spPr/>
        <p:txBody>
          <a:bodyPr>
            <a:noAutofit/>
          </a:bodyPr>
          <a:lstStyle/>
          <a:p>
            <a:r>
              <a:rPr lang="en-US" dirty="0"/>
              <a:t>TSIB HPT Lab – Lessons learned</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E67AD2-23EA-4F69-8EA3-0E6B2BCF109E}"/>
              </a:ext>
            </a:extLst>
          </p:cNvPr>
          <p:cNvSpPr>
            <a:spLocks noGrp="1"/>
          </p:cNvSpPr>
          <p:nvPr>
            <p:ph idx="1"/>
          </p:nvPr>
        </p:nvSpPr>
        <p:spPr/>
        <p:txBody>
          <a:bodyPr/>
          <a:lstStyle/>
          <a:p>
            <a:r>
              <a:rPr lang="en-US" dirty="0"/>
              <a:t>Low Activation Materials Development and Analysis Laboratory (LAMDA)</a:t>
            </a:r>
          </a:p>
          <a:p>
            <a:pPr lvl="1"/>
            <a:r>
              <a:rPr lang="en-US" dirty="0"/>
              <a:t>Multipurpose laboratory for low activated material analysis without the need for remote manipulation – NO Hot Cells</a:t>
            </a:r>
          </a:p>
          <a:p>
            <a:pPr lvl="1"/>
            <a:r>
              <a:rPr lang="en-US" dirty="0"/>
              <a:t>Samples &lt; 100 </a:t>
            </a:r>
            <a:r>
              <a:rPr lang="en-US" dirty="0" err="1"/>
              <a:t>mR</a:t>
            </a:r>
            <a:r>
              <a:rPr lang="en-US" dirty="0"/>
              <a:t>/</a:t>
            </a:r>
            <a:r>
              <a:rPr lang="en-US" dirty="0" err="1"/>
              <a:t>hr</a:t>
            </a:r>
            <a:r>
              <a:rPr lang="en-US" dirty="0"/>
              <a:t> at 1ft</a:t>
            </a:r>
          </a:p>
          <a:p>
            <a:pPr lvl="2"/>
            <a:r>
              <a:rPr lang="en-US" dirty="0"/>
              <a:t>This mode of operation allows for more precise and delicate sample handling than in traditional hot cells</a:t>
            </a:r>
          </a:p>
          <a:p>
            <a:r>
              <a:rPr lang="en-US" dirty="0"/>
              <a:t>The LAMDA laboratory typically utilizes small, compact samples to allow characterization and test equipment to study materials phenomenon not possible at a hot cell facility</a:t>
            </a:r>
          </a:p>
          <a:p>
            <a:pPr lvl="1"/>
            <a:r>
              <a:rPr lang="en-US" dirty="0"/>
              <a:t>Mechanical testing, physical properties and microstructural characterization</a:t>
            </a:r>
          </a:p>
        </p:txBody>
      </p:sp>
      <p:sp>
        <p:nvSpPr>
          <p:cNvPr id="3" name="Title 2">
            <a:extLst>
              <a:ext uri="{FF2B5EF4-FFF2-40B4-BE49-F238E27FC236}">
                <a16:creationId xmlns:a16="http://schemas.microsoft.com/office/drawing/2014/main" id="{C34D113A-F649-4923-BBB6-D896545D91E9}"/>
              </a:ext>
            </a:extLst>
          </p:cNvPr>
          <p:cNvSpPr>
            <a:spLocks noGrp="1"/>
          </p:cNvSpPr>
          <p:nvPr>
            <p:ph type="title"/>
          </p:nvPr>
        </p:nvSpPr>
        <p:spPr/>
        <p:txBody>
          <a:bodyPr/>
          <a:lstStyle/>
          <a:p>
            <a:r>
              <a:rPr lang="en-US" dirty="0"/>
              <a:t>ORNL– LAMDA Laboratory</a:t>
            </a:r>
          </a:p>
        </p:txBody>
      </p:sp>
      <p:sp>
        <p:nvSpPr>
          <p:cNvPr id="4" name="Date Placeholder 3">
            <a:extLst>
              <a:ext uri="{FF2B5EF4-FFF2-40B4-BE49-F238E27FC236}">
                <a16:creationId xmlns:a16="http://schemas.microsoft.com/office/drawing/2014/main" id="{F5F339CC-DA3F-41A6-BA3D-CAC28BDE800D}"/>
              </a:ext>
            </a:extLst>
          </p:cNvPr>
          <p:cNvSpPr>
            <a:spLocks noGrp="1"/>
          </p:cNvSpPr>
          <p:nvPr>
            <p:ph type="dt" sz="half" idx="2"/>
          </p:nvPr>
        </p:nvSpPr>
        <p:spPr/>
        <p:txBody>
          <a:bodyPr/>
          <a:lstStyle/>
          <a:p>
            <a:pPr>
              <a:defRPr/>
            </a:pPr>
            <a:fld id="{8C48D82E-67F2-4D08-A5DC-BE3152FF4556}" type="datetime1">
              <a:rPr lang="en-US" smtClean="0"/>
              <a:t>4/1/2021</a:t>
            </a:fld>
            <a:endParaRPr lang="en-US" dirty="0"/>
          </a:p>
        </p:txBody>
      </p:sp>
      <p:sp>
        <p:nvSpPr>
          <p:cNvPr id="5" name="Footer Placeholder 4">
            <a:extLst>
              <a:ext uri="{FF2B5EF4-FFF2-40B4-BE49-F238E27FC236}">
                <a16:creationId xmlns:a16="http://schemas.microsoft.com/office/drawing/2014/main" id="{FF5EB2A1-DFF9-4710-BC83-034952918C74}"/>
              </a:ext>
            </a:extLst>
          </p:cNvPr>
          <p:cNvSpPr>
            <a:spLocks noGrp="1"/>
          </p:cNvSpPr>
          <p:nvPr>
            <p:ph type="ftr" sz="quarter" idx="3"/>
          </p:nvPr>
        </p:nvSpPr>
        <p:spPr/>
        <p:txBody>
          <a:bodyPr/>
          <a:lstStyle/>
          <a:p>
            <a:pPr>
              <a:defRPr/>
            </a:pPr>
            <a:r>
              <a:rPr lang="en-US"/>
              <a:t>F. Pellemoine | TSIB HPT Lab - Lessons Learned</a:t>
            </a:r>
            <a:endParaRPr lang="en-US" b="1" dirty="0"/>
          </a:p>
        </p:txBody>
      </p:sp>
      <p:sp>
        <p:nvSpPr>
          <p:cNvPr id="6" name="Slide Number Placeholder 5">
            <a:extLst>
              <a:ext uri="{FF2B5EF4-FFF2-40B4-BE49-F238E27FC236}">
                <a16:creationId xmlns:a16="http://schemas.microsoft.com/office/drawing/2014/main" id="{C0CE9248-5523-4D4A-9533-53C900B36A51}"/>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Rectangle: Rounded Corners 6">
            <a:extLst>
              <a:ext uri="{FF2B5EF4-FFF2-40B4-BE49-F238E27FC236}">
                <a16:creationId xmlns:a16="http://schemas.microsoft.com/office/drawing/2014/main" id="{0A24BB29-8D33-4D92-AE1D-99AB6B7B2343}"/>
              </a:ext>
            </a:extLst>
          </p:cNvPr>
          <p:cNvSpPr/>
          <p:nvPr/>
        </p:nvSpPr>
        <p:spPr>
          <a:xfrm>
            <a:off x="6175425"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4</a:t>
            </a:r>
          </a:p>
        </p:txBody>
      </p:sp>
    </p:spTree>
    <p:extLst>
      <p:ext uri="{BB962C8B-B14F-4D97-AF65-F5344CB8AC3E}">
        <p14:creationId xmlns:p14="http://schemas.microsoft.com/office/powerpoint/2010/main" val="404070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0208C5-35D8-464B-A5D3-BD1B88534663}"/>
              </a:ext>
            </a:extLst>
          </p:cNvPr>
          <p:cNvSpPr>
            <a:spLocks noGrp="1"/>
          </p:cNvSpPr>
          <p:nvPr>
            <p:ph idx="1"/>
          </p:nvPr>
        </p:nvSpPr>
        <p:spPr/>
        <p:txBody>
          <a:bodyPr/>
          <a:lstStyle/>
          <a:p>
            <a:r>
              <a:rPr lang="en-US" dirty="0"/>
              <a:t>Dose rate based on isotope production calculation</a:t>
            </a:r>
          </a:p>
          <a:p>
            <a:pPr lvl="1"/>
            <a:r>
              <a:rPr lang="en-US" dirty="0"/>
              <a:t>Always have initial screening before hands-on activity on the samples</a:t>
            </a:r>
          </a:p>
          <a:p>
            <a:pPr lvl="1"/>
            <a:r>
              <a:rPr lang="en-US" dirty="0"/>
              <a:t>Perform </a:t>
            </a:r>
            <a:r>
              <a:rPr lang="en-US"/>
              <a:t>gamma spectroscopy </a:t>
            </a:r>
            <a:r>
              <a:rPr lang="en-US" dirty="0"/>
              <a:t>in the fume hood to verify the sample activity. </a:t>
            </a:r>
            <a:r>
              <a:rPr lang="en-US" dirty="0">
                <a:sym typeface="Symbol" panose="05050102010706020507" pitchFamily="18" charset="2"/>
              </a:rPr>
              <a:t>Survey at LAMDA lab is done by using a portable Falcon ®   spectrometer</a:t>
            </a:r>
            <a:endParaRPr lang="en-US" dirty="0"/>
          </a:p>
          <a:p>
            <a:r>
              <a:rPr lang="en-US" dirty="0"/>
              <a:t>Always keep the hot cell cleaned. Remove regularly any unused samples and dispose any waste as soon as possible</a:t>
            </a:r>
          </a:p>
          <a:p>
            <a:r>
              <a:rPr lang="en-US" dirty="0"/>
              <a:t>Store all samples if possible, outside of the hot cell</a:t>
            </a:r>
          </a:p>
          <a:p>
            <a:r>
              <a:rPr lang="en-US" dirty="0"/>
              <a:t>For volatile gas emission they advice to use </a:t>
            </a:r>
            <a:r>
              <a:rPr lang="en-US" dirty="0" err="1"/>
              <a:t>adsorber</a:t>
            </a:r>
            <a:r>
              <a:rPr lang="en-US" dirty="0"/>
              <a:t> type filter (charcoal) </a:t>
            </a:r>
          </a:p>
        </p:txBody>
      </p:sp>
      <p:sp>
        <p:nvSpPr>
          <p:cNvPr id="3" name="Title 2">
            <a:extLst>
              <a:ext uri="{FF2B5EF4-FFF2-40B4-BE49-F238E27FC236}">
                <a16:creationId xmlns:a16="http://schemas.microsoft.com/office/drawing/2014/main" id="{FAE22FFD-3231-492F-931B-3C0911A3035C}"/>
              </a:ext>
            </a:extLst>
          </p:cNvPr>
          <p:cNvSpPr>
            <a:spLocks noGrp="1"/>
          </p:cNvSpPr>
          <p:nvPr>
            <p:ph type="title"/>
          </p:nvPr>
        </p:nvSpPr>
        <p:spPr/>
        <p:txBody>
          <a:bodyPr/>
          <a:lstStyle/>
          <a:p>
            <a:r>
              <a:rPr lang="en-US" dirty="0"/>
              <a:t>ORNL</a:t>
            </a:r>
          </a:p>
        </p:txBody>
      </p:sp>
      <p:sp>
        <p:nvSpPr>
          <p:cNvPr id="4" name="Date Placeholder 3">
            <a:extLst>
              <a:ext uri="{FF2B5EF4-FFF2-40B4-BE49-F238E27FC236}">
                <a16:creationId xmlns:a16="http://schemas.microsoft.com/office/drawing/2014/main" id="{46303710-231C-443E-83CD-DCC60061832A}"/>
              </a:ext>
            </a:extLst>
          </p:cNvPr>
          <p:cNvSpPr>
            <a:spLocks noGrp="1"/>
          </p:cNvSpPr>
          <p:nvPr>
            <p:ph type="dt" sz="half" idx="2"/>
          </p:nvPr>
        </p:nvSpPr>
        <p:spPr/>
        <p:txBody>
          <a:bodyPr/>
          <a:lstStyle/>
          <a:p>
            <a:pPr>
              <a:defRPr/>
            </a:pPr>
            <a:fld id="{F504525D-3D25-4774-82AE-3AF72541BC2E}" type="datetime1">
              <a:rPr lang="en-US" smtClean="0"/>
              <a:t>4/1/2021</a:t>
            </a:fld>
            <a:endParaRPr lang="en-US" dirty="0"/>
          </a:p>
        </p:txBody>
      </p:sp>
      <p:sp>
        <p:nvSpPr>
          <p:cNvPr id="5" name="Footer Placeholder 4">
            <a:extLst>
              <a:ext uri="{FF2B5EF4-FFF2-40B4-BE49-F238E27FC236}">
                <a16:creationId xmlns:a16="http://schemas.microsoft.com/office/drawing/2014/main" id="{26BEC254-03D0-420D-9952-6F0624721C83}"/>
              </a:ext>
            </a:extLst>
          </p:cNvPr>
          <p:cNvSpPr>
            <a:spLocks noGrp="1"/>
          </p:cNvSpPr>
          <p:nvPr>
            <p:ph type="ftr" sz="quarter" idx="3"/>
          </p:nvPr>
        </p:nvSpPr>
        <p:spPr/>
        <p:txBody>
          <a:bodyPr/>
          <a:lstStyle/>
          <a:p>
            <a:pPr>
              <a:defRPr/>
            </a:pPr>
            <a:r>
              <a:rPr lang="en-US"/>
              <a:t>F. Pellemoine | TSIB HPT Lab - Lessons Learned</a:t>
            </a:r>
            <a:endParaRPr lang="en-US" b="1" dirty="0"/>
          </a:p>
        </p:txBody>
      </p:sp>
      <p:sp>
        <p:nvSpPr>
          <p:cNvPr id="6" name="Slide Number Placeholder 5">
            <a:extLst>
              <a:ext uri="{FF2B5EF4-FFF2-40B4-BE49-F238E27FC236}">
                <a16:creationId xmlns:a16="http://schemas.microsoft.com/office/drawing/2014/main" id="{67493CDB-41CF-4268-BE7A-4C4361858F64}"/>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7" name="Rectangle: Rounded Corners 6">
            <a:extLst>
              <a:ext uri="{FF2B5EF4-FFF2-40B4-BE49-F238E27FC236}">
                <a16:creationId xmlns:a16="http://schemas.microsoft.com/office/drawing/2014/main" id="{3711E462-6242-49B8-817A-A3DAB271FAAF}"/>
              </a:ext>
            </a:extLst>
          </p:cNvPr>
          <p:cNvSpPr/>
          <p:nvPr/>
        </p:nvSpPr>
        <p:spPr>
          <a:xfrm>
            <a:off x="6175425"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4</a:t>
            </a:r>
          </a:p>
        </p:txBody>
      </p:sp>
      <p:sp>
        <p:nvSpPr>
          <p:cNvPr id="8" name="TextBox 7">
            <a:extLst>
              <a:ext uri="{FF2B5EF4-FFF2-40B4-BE49-F238E27FC236}">
                <a16:creationId xmlns:a16="http://schemas.microsoft.com/office/drawing/2014/main" id="{541ED35B-0C24-46B8-84A4-5438C920496B}"/>
              </a:ext>
            </a:extLst>
          </p:cNvPr>
          <p:cNvSpPr txBox="1"/>
          <p:nvPr/>
        </p:nvSpPr>
        <p:spPr>
          <a:xfrm>
            <a:off x="345068" y="1311922"/>
            <a:ext cx="498764" cy="584775"/>
          </a:xfrm>
          <a:prstGeom prst="rect">
            <a:avLst/>
          </a:prstGeom>
          <a:noFill/>
        </p:spPr>
        <p:txBody>
          <a:bodyPr wrap="square" rtlCol="0">
            <a:spAutoFit/>
          </a:bodyPr>
          <a:lstStyle/>
          <a:p>
            <a:r>
              <a:rPr lang="en-US" sz="3200" b="1" dirty="0">
                <a:solidFill>
                  <a:srgbClr val="FFC000"/>
                </a:solidFill>
                <a:sym typeface="Wingdings" panose="05000000000000000000" pitchFamily="2" charset="2"/>
              </a:rPr>
              <a:t></a:t>
            </a:r>
            <a:endParaRPr lang="en-US" sz="3200" b="1" dirty="0">
              <a:solidFill>
                <a:srgbClr val="FFC000"/>
              </a:solidFill>
            </a:endParaRPr>
          </a:p>
        </p:txBody>
      </p:sp>
      <p:sp>
        <p:nvSpPr>
          <p:cNvPr id="9" name="TextBox 8">
            <a:extLst>
              <a:ext uri="{FF2B5EF4-FFF2-40B4-BE49-F238E27FC236}">
                <a16:creationId xmlns:a16="http://schemas.microsoft.com/office/drawing/2014/main" id="{1695C7C7-7E95-45ED-9DED-6CF1FE08096B}"/>
              </a:ext>
            </a:extLst>
          </p:cNvPr>
          <p:cNvSpPr txBox="1"/>
          <p:nvPr/>
        </p:nvSpPr>
        <p:spPr>
          <a:xfrm>
            <a:off x="340452" y="2046207"/>
            <a:ext cx="498764" cy="584775"/>
          </a:xfrm>
          <a:prstGeom prst="rect">
            <a:avLst/>
          </a:prstGeom>
          <a:noFill/>
        </p:spPr>
        <p:txBody>
          <a:bodyPr wrap="square" rtlCol="0">
            <a:spAutoFit/>
          </a:bodyPr>
          <a:lstStyle/>
          <a:p>
            <a:r>
              <a:rPr lang="en-US" sz="3200" b="1" dirty="0">
                <a:solidFill>
                  <a:srgbClr val="FFC000"/>
                </a:solidFill>
                <a:sym typeface="Wingdings" panose="05000000000000000000" pitchFamily="2" charset="2"/>
              </a:rPr>
              <a:t></a:t>
            </a:r>
            <a:endParaRPr lang="en-US" sz="3200" b="1" dirty="0">
              <a:solidFill>
                <a:srgbClr val="FFC000"/>
              </a:solidFill>
            </a:endParaRPr>
          </a:p>
        </p:txBody>
      </p:sp>
      <p:sp>
        <p:nvSpPr>
          <p:cNvPr id="10" name="TextBox 9">
            <a:extLst>
              <a:ext uri="{FF2B5EF4-FFF2-40B4-BE49-F238E27FC236}">
                <a16:creationId xmlns:a16="http://schemas.microsoft.com/office/drawing/2014/main" id="{34F1E4E2-4EE8-472D-BAAD-6EF390FA700F}"/>
              </a:ext>
            </a:extLst>
          </p:cNvPr>
          <p:cNvSpPr txBox="1"/>
          <p:nvPr/>
        </p:nvSpPr>
        <p:spPr>
          <a:xfrm>
            <a:off x="32255" y="3153905"/>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1" name="TextBox 10">
            <a:extLst>
              <a:ext uri="{FF2B5EF4-FFF2-40B4-BE49-F238E27FC236}">
                <a16:creationId xmlns:a16="http://schemas.microsoft.com/office/drawing/2014/main" id="{24CC784C-B847-447A-832E-F15E338A408A}"/>
              </a:ext>
            </a:extLst>
          </p:cNvPr>
          <p:cNvSpPr txBox="1"/>
          <p:nvPr/>
        </p:nvSpPr>
        <p:spPr>
          <a:xfrm>
            <a:off x="37060" y="4409167"/>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Tree>
    <p:extLst>
      <p:ext uri="{BB962C8B-B14F-4D97-AF65-F5344CB8AC3E}">
        <p14:creationId xmlns:p14="http://schemas.microsoft.com/office/powerpoint/2010/main" val="372026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0" indent="0">
              <a:buNone/>
            </a:pPr>
            <a:r>
              <a:rPr lang="en-US" dirty="0"/>
              <a:t>In order to include best practices and incorporate lessons learned from other facilities we “interviewed” three different facilities with hot cells under operational </a:t>
            </a:r>
          </a:p>
          <a:p>
            <a:r>
              <a:rPr lang="en-US" dirty="0"/>
              <a:t>Interviewed hot cell user/operator/manager with a focus on the hot cell design and operation</a:t>
            </a:r>
          </a:p>
          <a:p>
            <a:pPr lvl="1"/>
            <a:r>
              <a:rPr lang="en-US" dirty="0"/>
              <a:t>Pacific Northwest National Laboratory (PNNL)</a:t>
            </a:r>
          </a:p>
          <a:p>
            <a:pPr lvl="2"/>
            <a:r>
              <a:rPr lang="en-US" dirty="0"/>
              <a:t>Robert Orton, Shielded Facilities Operations </a:t>
            </a:r>
          </a:p>
          <a:p>
            <a:pPr lvl="2"/>
            <a:r>
              <a:rPr lang="en-US" dirty="0"/>
              <a:t>Dave Senor, Researcher and </a:t>
            </a:r>
            <a:r>
              <a:rPr lang="en-US"/>
              <a:t>RaDIATE collaborator</a:t>
            </a:r>
            <a:endParaRPr lang="en-US" dirty="0"/>
          </a:p>
          <a:p>
            <a:pPr lvl="1"/>
            <a:r>
              <a:rPr lang="en-US" dirty="0"/>
              <a:t>Argonne National Laboratory (ANL)</a:t>
            </a:r>
          </a:p>
          <a:p>
            <a:pPr lvl="2"/>
            <a:r>
              <a:rPr lang="en-US" dirty="0"/>
              <a:t>Mike Billone, Program Lead, Irradiation </a:t>
            </a:r>
            <a:r>
              <a:rPr lang="en-US" dirty="0" err="1"/>
              <a:t>Performace</a:t>
            </a:r>
            <a:r>
              <a:rPr lang="en-US" dirty="0"/>
              <a:t> </a:t>
            </a:r>
          </a:p>
          <a:p>
            <a:pPr lvl="1"/>
            <a:r>
              <a:rPr lang="en-US" dirty="0"/>
              <a:t>Oak Ridge National Laboratory (ORNL)</a:t>
            </a:r>
          </a:p>
          <a:p>
            <a:pPr lvl="2"/>
            <a:r>
              <a:rPr lang="en-US" dirty="0"/>
              <a:t>Tom Muth, LAMDA Lab Manager</a:t>
            </a:r>
          </a:p>
          <a:p>
            <a:r>
              <a:rPr lang="en-US" dirty="0"/>
              <a:t>More interviews to come with focus on the safety aspect</a:t>
            </a:r>
          </a:p>
          <a:p>
            <a:r>
              <a:rPr lang="en-US" dirty="0"/>
              <a:t>In the following slides you will see check marks</a:t>
            </a:r>
          </a:p>
          <a:p>
            <a:pPr lvl="1"/>
            <a:r>
              <a:rPr lang="en-US" dirty="0"/>
              <a:t>Green : Means that we already incorporated them in our design or in our future procedures to operate</a:t>
            </a:r>
          </a:p>
          <a:p>
            <a:pPr lvl="1"/>
            <a:r>
              <a:rPr lang="en-US" dirty="0"/>
              <a:t>Black: Means that we are considering using their advice in our future procedures, but it is not part of the design</a:t>
            </a:r>
          </a:p>
        </p:txBody>
      </p:sp>
      <p:sp>
        <p:nvSpPr>
          <p:cNvPr id="7" name="Title 6"/>
          <p:cNvSpPr>
            <a:spLocks noGrp="1"/>
          </p:cNvSpPr>
          <p:nvPr>
            <p:ph type="title"/>
          </p:nvPr>
        </p:nvSpPr>
        <p:spPr/>
        <p:txBody>
          <a:bodyPr/>
          <a:lstStyle/>
          <a:p>
            <a:r>
              <a:rPr lang="en-US" dirty="0"/>
              <a:t>Introduction</a:t>
            </a:r>
          </a:p>
        </p:txBody>
      </p:sp>
      <p:sp>
        <p:nvSpPr>
          <p:cNvPr id="3" name="Date Placeholder 2"/>
          <p:cNvSpPr>
            <a:spLocks noGrp="1"/>
          </p:cNvSpPr>
          <p:nvPr>
            <p:ph type="dt" sz="half" idx="2"/>
          </p:nvPr>
        </p:nvSpPr>
        <p:spPr/>
        <p:txBody>
          <a:bodyPr/>
          <a:lstStyle/>
          <a:p>
            <a:pPr>
              <a:defRPr/>
            </a:pPr>
            <a:fld id="{617DA27A-3C14-4039-AEA7-9307953F8D10}" type="datetime1">
              <a:rPr lang="en-US" smtClean="0"/>
              <a:t>4/1/2021</a:t>
            </a:fld>
            <a:endParaRPr lang="en-US" dirty="0"/>
          </a:p>
        </p:txBody>
      </p:sp>
      <p:sp>
        <p:nvSpPr>
          <p:cNvPr id="4" name="Footer Placeholder 3"/>
          <p:cNvSpPr>
            <a:spLocks noGrp="1"/>
          </p:cNvSpPr>
          <p:nvPr>
            <p:ph type="ftr" sz="quarter" idx="3"/>
          </p:nvPr>
        </p:nvSpPr>
        <p:spPr/>
        <p:txBody>
          <a:bodyPr/>
          <a:lstStyle/>
          <a:p>
            <a:pPr>
              <a:defRPr/>
            </a:pPr>
            <a:r>
              <a:rPr lang="en-US"/>
              <a:t>F. Pellemoine | TSIB HPT Lab - Lessons Learned</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pic>
        <p:nvPicPr>
          <p:cNvPr id="1026" name="Picture 2" descr="Pacific Northwest National Laboratory - Wikipedia">
            <a:extLst>
              <a:ext uri="{FF2B5EF4-FFF2-40B4-BE49-F238E27FC236}">
                <a16:creationId xmlns:a16="http://schemas.microsoft.com/office/drawing/2014/main" id="{BB40B653-2EB9-4100-A79A-5BF774721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866" y="2245403"/>
            <a:ext cx="1173459" cy="502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Advanced Photon Source (APS)">
            <a:extLst>
              <a:ext uri="{FF2B5EF4-FFF2-40B4-BE49-F238E27FC236}">
                <a16:creationId xmlns:a16="http://schemas.microsoft.com/office/drawing/2014/main" id="{92D3A6C9-9B4B-4104-9A69-43CA3E6B1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866" y="2959729"/>
            <a:ext cx="1243361" cy="4347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ak Ridge National Laboratory | Drupal.org">
            <a:extLst>
              <a:ext uri="{FF2B5EF4-FFF2-40B4-BE49-F238E27FC236}">
                <a16:creationId xmlns:a16="http://schemas.microsoft.com/office/drawing/2014/main" id="{DC6C88CD-7C7B-40F6-813D-179C65FE1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3866" y="3516381"/>
            <a:ext cx="1390601" cy="7027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6FDACDC-8597-4BC6-8273-2CC770F04B91}"/>
              </a:ext>
            </a:extLst>
          </p:cNvPr>
          <p:cNvSpPr txBox="1"/>
          <p:nvPr/>
        </p:nvSpPr>
        <p:spPr>
          <a:xfrm>
            <a:off x="242887" y="5300736"/>
            <a:ext cx="498764" cy="584775"/>
          </a:xfrm>
          <a:prstGeom prst="rect">
            <a:avLst/>
          </a:prstGeom>
          <a:noFill/>
        </p:spPr>
        <p:txBody>
          <a:bodyPr wrap="square" rtlCol="0">
            <a:spAutoFit/>
          </a:bodyPr>
          <a:lstStyle/>
          <a:p>
            <a:r>
              <a:rPr lang="en-US" sz="3200" b="1" dirty="0">
                <a:solidFill>
                  <a:srgbClr val="FFC000"/>
                </a:solidFill>
                <a:sym typeface="Wingdings" panose="05000000000000000000" pitchFamily="2" charset="2"/>
              </a:rPr>
              <a:t></a:t>
            </a:r>
            <a:endParaRPr lang="en-US" sz="3200" b="1" dirty="0">
              <a:solidFill>
                <a:srgbClr val="FFC000"/>
              </a:solidFill>
            </a:endParaRPr>
          </a:p>
        </p:txBody>
      </p:sp>
      <p:sp>
        <p:nvSpPr>
          <p:cNvPr id="11" name="TextBox 10">
            <a:extLst>
              <a:ext uri="{FF2B5EF4-FFF2-40B4-BE49-F238E27FC236}">
                <a16:creationId xmlns:a16="http://schemas.microsoft.com/office/drawing/2014/main" id="{2ED1918E-0E2B-48CC-996A-916519DBE005}"/>
              </a:ext>
            </a:extLst>
          </p:cNvPr>
          <p:cNvSpPr txBox="1"/>
          <p:nvPr/>
        </p:nvSpPr>
        <p:spPr>
          <a:xfrm>
            <a:off x="222250" y="4771698"/>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It should be noted that some of the facilities “interviewed” perform work under different regulatory requirements than what will be required for the work performed in the HPT Hot Cells. The facility at Fermilab will perform work on R&amp;D samples within capsules that are ~66x below the Hazard Category 3 limits , and ~42,400x below the Hazard Category 2 limits, and will not be subject to the nuclear safety order. It will be managed under the Accelerator Safety Order (DOE O 420.2c) and 10 CFR 835 </a:t>
            </a:r>
            <a:r>
              <a:rPr lang="en-US" i="1" dirty="0"/>
              <a:t>Occupational Radiation Protection</a:t>
            </a:r>
            <a:r>
              <a:rPr lang="en-US" dirty="0"/>
              <a:t>.</a:t>
            </a:r>
          </a:p>
          <a:p>
            <a:pPr marL="0" indent="0">
              <a:buNone/>
            </a:pPr>
            <a:endParaRPr lang="en-US" dirty="0"/>
          </a:p>
          <a:p>
            <a:pPr marL="0" indent="0">
              <a:buNone/>
            </a:pPr>
            <a:r>
              <a:rPr lang="en-US" dirty="0"/>
              <a:t>The following should be understood as general best practices and would be very conservative for our application. </a:t>
            </a:r>
          </a:p>
        </p:txBody>
      </p:sp>
      <p:sp>
        <p:nvSpPr>
          <p:cNvPr id="7" name="Title 6"/>
          <p:cNvSpPr>
            <a:spLocks noGrp="1"/>
          </p:cNvSpPr>
          <p:nvPr>
            <p:ph type="title"/>
          </p:nvPr>
        </p:nvSpPr>
        <p:spPr/>
        <p:txBody>
          <a:bodyPr/>
          <a:lstStyle/>
          <a:p>
            <a:r>
              <a:rPr lang="en-US" dirty="0"/>
              <a:t>Introduction</a:t>
            </a:r>
          </a:p>
        </p:txBody>
      </p:sp>
      <p:sp>
        <p:nvSpPr>
          <p:cNvPr id="3" name="Date Placeholder 2"/>
          <p:cNvSpPr>
            <a:spLocks noGrp="1"/>
          </p:cNvSpPr>
          <p:nvPr>
            <p:ph type="dt" sz="half" idx="2"/>
          </p:nvPr>
        </p:nvSpPr>
        <p:spPr/>
        <p:txBody>
          <a:bodyPr/>
          <a:lstStyle/>
          <a:p>
            <a:pPr>
              <a:defRPr/>
            </a:pPr>
            <a:fld id="{B3FC830B-FA88-474C-ACE5-F4DCE8E4F071}" type="datetime1">
              <a:rPr lang="en-US" smtClean="0"/>
              <a:t>4/1/2021</a:t>
            </a:fld>
            <a:endParaRPr lang="en-US" dirty="0"/>
          </a:p>
        </p:txBody>
      </p:sp>
      <p:sp>
        <p:nvSpPr>
          <p:cNvPr id="4" name="Footer Placeholder 3"/>
          <p:cNvSpPr>
            <a:spLocks noGrp="1"/>
          </p:cNvSpPr>
          <p:nvPr>
            <p:ph type="ftr" sz="quarter" idx="3"/>
          </p:nvPr>
        </p:nvSpPr>
        <p:spPr/>
        <p:txBody>
          <a:bodyPr/>
          <a:lstStyle/>
          <a:p>
            <a:pPr>
              <a:defRPr/>
            </a:pPr>
            <a:r>
              <a:rPr lang="en-US"/>
              <a:t>F. Pellemoine | TSIB HPT Lab - Lessons Learned</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26615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E9CA40-520A-492B-BC59-2D87FC3D6E6B}"/>
              </a:ext>
            </a:extLst>
          </p:cNvPr>
          <p:cNvSpPr>
            <a:spLocks noGrp="1"/>
          </p:cNvSpPr>
          <p:nvPr>
            <p:ph idx="1"/>
          </p:nvPr>
        </p:nvSpPr>
        <p:spPr>
          <a:xfrm>
            <a:off x="228600" y="679629"/>
            <a:ext cx="8672513" cy="1555147"/>
          </a:xfrm>
        </p:spPr>
        <p:txBody>
          <a:bodyPr>
            <a:normAutofit/>
          </a:bodyPr>
          <a:lstStyle/>
          <a:p>
            <a:r>
              <a:rPr lang="en-US" dirty="0"/>
              <a:t>In previous irradiation experiment, RaDIATE collaboration material PIE work were performed in one of these two hot cells</a:t>
            </a:r>
          </a:p>
          <a:p>
            <a:r>
              <a:rPr lang="en-US" dirty="0"/>
              <a:t>Hot cells are customed hot cells</a:t>
            </a:r>
          </a:p>
          <a:p>
            <a:endParaRPr lang="en-US" dirty="0"/>
          </a:p>
        </p:txBody>
      </p:sp>
      <p:sp>
        <p:nvSpPr>
          <p:cNvPr id="3" name="Title 2">
            <a:extLst>
              <a:ext uri="{FF2B5EF4-FFF2-40B4-BE49-F238E27FC236}">
                <a16:creationId xmlns:a16="http://schemas.microsoft.com/office/drawing/2014/main" id="{4F29E3C2-D276-4A1B-9107-E1A1A3C1EF53}"/>
              </a:ext>
            </a:extLst>
          </p:cNvPr>
          <p:cNvSpPr>
            <a:spLocks noGrp="1"/>
          </p:cNvSpPr>
          <p:nvPr>
            <p:ph type="title"/>
          </p:nvPr>
        </p:nvSpPr>
        <p:spPr/>
        <p:txBody>
          <a:bodyPr/>
          <a:lstStyle/>
          <a:p>
            <a:r>
              <a:rPr lang="en-US" dirty="0"/>
              <a:t>PNNL Hot Cells</a:t>
            </a:r>
          </a:p>
        </p:txBody>
      </p:sp>
      <p:sp>
        <p:nvSpPr>
          <p:cNvPr id="4" name="Date Placeholder 3">
            <a:extLst>
              <a:ext uri="{FF2B5EF4-FFF2-40B4-BE49-F238E27FC236}">
                <a16:creationId xmlns:a16="http://schemas.microsoft.com/office/drawing/2014/main" id="{3B898437-806D-4020-A1B6-2404728DDCF5}"/>
              </a:ext>
            </a:extLst>
          </p:cNvPr>
          <p:cNvSpPr>
            <a:spLocks noGrp="1"/>
          </p:cNvSpPr>
          <p:nvPr>
            <p:ph type="dt" sz="half" idx="2"/>
          </p:nvPr>
        </p:nvSpPr>
        <p:spPr/>
        <p:txBody>
          <a:bodyPr/>
          <a:lstStyle/>
          <a:p>
            <a:pPr>
              <a:defRPr/>
            </a:pPr>
            <a:fld id="{AE5C61E7-0E7F-4339-BD3A-5CBC07091110}" type="datetime1">
              <a:rPr lang="en-US" smtClean="0"/>
              <a:t>4/1/2021</a:t>
            </a:fld>
            <a:endParaRPr lang="en-US" dirty="0"/>
          </a:p>
        </p:txBody>
      </p:sp>
      <p:sp>
        <p:nvSpPr>
          <p:cNvPr id="5" name="Footer Placeholder 4">
            <a:extLst>
              <a:ext uri="{FF2B5EF4-FFF2-40B4-BE49-F238E27FC236}">
                <a16:creationId xmlns:a16="http://schemas.microsoft.com/office/drawing/2014/main" id="{6FFB3EE0-832A-40F2-B11C-4BAAF8803D0D}"/>
              </a:ext>
            </a:extLst>
          </p:cNvPr>
          <p:cNvSpPr>
            <a:spLocks noGrp="1"/>
          </p:cNvSpPr>
          <p:nvPr>
            <p:ph type="ftr" sz="quarter" idx="3"/>
          </p:nvPr>
        </p:nvSpPr>
        <p:spPr/>
        <p:txBody>
          <a:bodyPr/>
          <a:lstStyle/>
          <a:p>
            <a:pPr>
              <a:defRPr/>
            </a:pPr>
            <a:r>
              <a:rPr lang="en-US"/>
              <a:t>F. Pellemoine | TSIB HPT Lab - Lessons Learned</a:t>
            </a:r>
            <a:endParaRPr lang="en-US" b="1" dirty="0"/>
          </a:p>
        </p:txBody>
      </p:sp>
      <p:sp>
        <p:nvSpPr>
          <p:cNvPr id="6" name="Slide Number Placeholder 5">
            <a:extLst>
              <a:ext uri="{FF2B5EF4-FFF2-40B4-BE49-F238E27FC236}">
                <a16:creationId xmlns:a16="http://schemas.microsoft.com/office/drawing/2014/main" id="{8341D926-1C42-4BD2-B965-575145458E9A}"/>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7" name="Picture 6">
            <a:extLst>
              <a:ext uri="{FF2B5EF4-FFF2-40B4-BE49-F238E27FC236}">
                <a16:creationId xmlns:a16="http://schemas.microsoft.com/office/drawing/2014/main" id="{9FDFDE3D-77BB-4BE2-8612-F8E71F9767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59" y="2388413"/>
            <a:ext cx="2465071" cy="1663411"/>
          </a:xfrm>
          <a:prstGeom prst="rect">
            <a:avLst/>
          </a:prstGeom>
          <a:noFill/>
          <a:ln>
            <a:noFill/>
          </a:ln>
        </p:spPr>
      </p:pic>
      <p:sp>
        <p:nvSpPr>
          <p:cNvPr id="8" name="TextBox 7">
            <a:extLst>
              <a:ext uri="{FF2B5EF4-FFF2-40B4-BE49-F238E27FC236}">
                <a16:creationId xmlns:a16="http://schemas.microsoft.com/office/drawing/2014/main" id="{F5AF74CC-7A1D-4F28-B7E5-DB8289BF3D75}"/>
              </a:ext>
            </a:extLst>
          </p:cNvPr>
          <p:cNvSpPr txBox="1"/>
          <p:nvPr/>
        </p:nvSpPr>
        <p:spPr>
          <a:xfrm>
            <a:off x="2616300" y="3623971"/>
            <a:ext cx="731803" cy="369332"/>
          </a:xfrm>
          <a:prstGeom prst="rect">
            <a:avLst/>
          </a:prstGeom>
          <a:noFill/>
        </p:spPr>
        <p:txBody>
          <a:bodyPr wrap="none" rtlCol="0">
            <a:spAutoFit/>
          </a:bodyPr>
          <a:lstStyle/>
          <a:p>
            <a:r>
              <a:rPr lang="en-US" dirty="0"/>
              <a:t>MEC1</a:t>
            </a:r>
          </a:p>
        </p:txBody>
      </p:sp>
      <p:pic>
        <p:nvPicPr>
          <p:cNvPr id="9" name="Picture 8">
            <a:extLst>
              <a:ext uri="{FF2B5EF4-FFF2-40B4-BE49-F238E27FC236}">
                <a16:creationId xmlns:a16="http://schemas.microsoft.com/office/drawing/2014/main" id="{315BC1F4-092F-45EB-8B28-261796DCBB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47" t="441" r="16398" b="11042"/>
          <a:stretch/>
        </p:blipFill>
        <p:spPr bwMode="auto">
          <a:xfrm>
            <a:off x="5159607" y="2392218"/>
            <a:ext cx="1829605" cy="1659606"/>
          </a:xfrm>
          <a:prstGeom prst="rect">
            <a:avLst/>
          </a:prstGeom>
          <a:noFill/>
          <a:ln>
            <a:noFill/>
          </a:ln>
        </p:spPr>
      </p:pic>
      <p:sp>
        <p:nvSpPr>
          <p:cNvPr id="10" name="TextBox 9">
            <a:extLst>
              <a:ext uri="{FF2B5EF4-FFF2-40B4-BE49-F238E27FC236}">
                <a16:creationId xmlns:a16="http://schemas.microsoft.com/office/drawing/2014/main" id="{544A0630-0834-4AD7-96F9-15B5EDCB0896}"/>
              </a:ext>
            </a:extLst>
          </p:cNvPr>
          <p:cNvSpPr txBox="1"/>
          <p:nvPr/>
        </p:nvSpPr>
        <p:spPr>
          <a:xfrm>
            <a:off x="4009637" y="3623971"/>
            <a:ext cx="893193" cy="369332"/>
          </a:xfrm>
          <a:prstGeom prst="rect">
            <a:avLst/>
          </a:prstGeom>
          <a:noFill/>
        </p:spPr>
        <p:txBody>
          <a:bodyPr wrap="none" rtlCol="0">
            <a:spAutoFit/>
          </a:bodyPr>
          <a:lstStyle/>
          <a:p>
            <a:r>
              <a:rPr lang="en-US" dirty="0"/>
              <a:t>PDC1/2</a:t>
            </a:r>
          </a:p>
        </p:txBody>
      </p:sp>
      <p:sp>
        <p:nvSpPr>
          <p:cNvPr id="11" name="TextBox 10">
            <a:extLst>
              <a:ext uri="{FF2B5EF4-FFF2-40B4-BE49-F238E27FC236}">
                <a16:creationId xmlns:a16="http://schemas.microsoft.com/office/drawing/2014/main" id="{E5889BA1-F02B-4DB7-9A8F-F4507471BAAD}"/>
              </a:ext>
            </a:extLst>
          </p:cNvPr>
          <p:cNvSpPr txBox="1"/>
          <p:nvPr/>
        </p:nvSpPr>
        <p:spPr>
          <a:xfrm>
            <a:off x="175599" y="4205460"/>
            <a:ext cx="4497736" cy="2062103"/>
          </a:xfrm>
          <a:prstGeom prst="rect">
            <a:avLst/>
          </a:prstGeom>
          <a:noFill/>
          <a:ln>
            <a:solidFill>
              <a:schemeClr val="tx1"/>
            </a:solidFill>
          </a:ln>
        </p:spPr>
        <p:txBody>
          <a:bodyPr wrap="square" rtlCol="0">
            <a:spAutoFit/>
          </a:bodyPr>
          <a:lstStyle/>
          <a:p>
            <a:pPr lvl="0"/>
            <a:r>
              <a:rPr lang="en-US" sz="1600" dirty="0"/>
              <a:t>Internal volume: </a:t>
            </a:r>
            <a:r>
              <a:rPr lang="en-US" sz="1600" b="1" dirty="0"/>
              <a:t>12’ wide x 6’ deep x 8.3’ high</a:t>
            </a:r>
            <a:r>
              <a:rPr lang="en-US" sz="1600" dirty="0"/>
              <a:t> (with 1’ thick steel walls)</a:t>
            </a:r>
          </a:p>
          <a:p>
            <a:pPr lvl="0"/>
            <a:r>
              <a:rPr lang="en-US" sz="1600" dirty="0"/>
              <a:t>Weight: ~250,000 </a:t>
            </a:r>
            <a:r>
              <a:rPr lang="en-US" sz="1600" dirty="0" err="1"/>
              <a:t>lbs</a:t>
            </a:r>
            <a:endParaRPr lang="en-US" sz="1600" dirty="0"/>
          </a:p>
          <a:p>
            <a:pPr lvl="0"/>
            <a:r>
              <a:rPr lang="en-US" sz="1600" dirty="0"/>
              <a:t>Two manipulator workstations (four mechanical manipulators)</a:t>
            </a:r>
          </a:p>
          <a:p>
            <a:pPr lvl="0"/>
            <a:r>
              <a:rPr lang="en-US" sz="1600" dirty="0"/>
              <a:t>In-cell lifting capability of 1000 </a:t>
            </a:r>
            <a:r>
              <a:rPr lang="en-US" sz="1600" dirty="0" err="1"/>
              <a:t>lbs</a:t>
            </a:r>
            <a:endParaRPr lang="en-US" sz="1600" dirty="0"/>
          </a:p>
          <a:p>
            <a:pPr lvl="0"/>
            <a:r>
              <a:rPr lang="en-US" sz="1600" dirty="0"/>
              <a:t>5 replaceable feed-through penetration ports</a:t>
            </a:r>
          </a:p>
          <a:p>
            <a:pPr lvl="0"/>
            <a:r>
              <a:rPr lang="en-US" sz="1600" dirty="0"/>
              <a:t>In-cell storage below worktable</a:t>
            </a:r>
          </a:p>
        </p:txBody>
      </p:sp>
      <p:pic>
        <p:nvPicPr>
          <p:cNvPr id="12" name="Picture 11">
            <a:extLst>
              <a:ext uri="{FF2B5EF4-FFF2-40B4-BE49-F238E27FC236}">
                <a16:creationId xmlns:a16="http://schemas.microsoft.com/office/drawing/2014/main" id="{F6DEE577-A516-49E4-AFD7-0384802023C6}"/>
              </a:ext>
            </a:extLst>
          </p:cNvPr>
          <p:cNvPicPr>
            <a:picLocks noChangeAspect="1"/>
          </p:cNvPicPr>
          <p:nvPr/>
        </p:nvPicPr>
        <p:blipFill>
          <a:blip r:embed="rId4"/>
          <a:stretch>
            <a:fillRect/>
          </a:stretch>
        </p:blipFill>
        <p:spPr>
          <a:xfrm>
            <a:off x="7126770" y="2392218"/>
            <a:ext cx="1980286" cy="1659606"/>
          </a:xfrm>
          <a:prstGeom prst="rect">
            <a:avLst/>
          </a:prstGeom>
        </p:spPr>
      </p:pic>
      <p:sp>
        <p:nvSpPr>
          <p:cNvPr id="13" name="TextBox 12">
            <a:extLst>
              <a:ext uri="{FF2B5EF4-FFF2-40B4-BE49-F238E27FC236}">
                <a16:creationId xmlns:a16="http://schemas.microsoft.com/office/drawing/2014/main" id="{514EB653-8ADF-44D8-9E38-B1B8FD488411}"/>
              </a:ext>
            </a:extLst>
          </p:cNvPr>
          <p:cNvSpPr txBox="1"/>
          <p:nvPr/>
        </p:nvSpPr>
        <p:spPr>
          <a:xfrm>
            <a:off x="4886442" y="4205460"/>
            <a:ext cx="4211263" cy="2062103"/>
          </a:xfrm>
          <a:prstGeom prst="rect">
            <a:avLst/>
          </a:prstGeom>
          <a:noFill/>
          <a:ln>
            <a:solidFill>
              <a:schemeClr val="tx1"/>
            </a:solidFill>
          </a:ln>
        </p:spPr>
        <p:txBody>
          <a:bodyPr wrap="square" rtlCol="0">
            <a:spAutoFit/>
          </a:bodyPr>
          <a:lstStyle/>
          <a:p>
            <a:pPr lvl="0"/>
            <a:r>
              <a:rPr lang="en-US" sz="1600" dirty="0"/>
              <a:t>Internal volume: </a:t>
            </a:r>
            <a:r>
              <a:rPr lang="en-US" sz="1600" b="1" dirty="0"/>
              <a:t>6.5’ wide x 4.5’ deep x </a:t>
            </a:r>
            <a:br>
              <a:rPr lang="en-US" sz="1600" b="1" dirty="0"/>
            </a:br>
            <a:r>
              <a:rPr lang="en-US" sz="1600" b="1" dirty="0"/>
              <a:t>8.3’ high</a:t>
            </a:r>
            <a:r>
              <a:rPr lang="en-US" sz="1600" dirty="0"/>
              <a:t> (with 1’ thick steel walls)</a:t>
            </a:r>
          </a:p>
          <a:p>
            <a:pPr lvl="0"/>
            <a:r>
              <a:rPr lang="en-US" sz="1600" dirty="0"/>
              <a:t>Weight: 160,000 </a:t>
            </a:r>
            <a:r>
              <a:rPr lang="en-US" sz="1600" dirty="0" err="1"/>
              <a:t>lbs</a:t>
            </a:r>
            <a:endParaRPr lang="en-US" sz="1600" dirty="0"/>
          </a:p>
          <a:p>
            <a:pPr lvl="0"/>
            <a:r>
              <a:rPr lang="en-US" sz="1600" dirty="0"/>
              <a:t>One manipulator workstation (two mechanical manipulators)</a:t>
            </a:r>
          </a:p>
          <a:p>
            <a:pPr lvl="0"/>
            <a:r>
              <a:rPr lang="en-US" sz="1600" dirty="0"/>
              <a:t>5 replaceable feed-through penetration ports</a:t>
            </a:r>
          </a:p>
          <a:p>
            <a:pPr lvl="0"/>
            <a:r>
              <a:rPr lang="en-US" sz="1600" dirty="0"/>
              <a:t>Allows for operation in inert environment</a:t>
            </a:r>
          </a:p>
          <a:p>
            <a:pPr lvl="0"/>
            <a:r>
              <a:rPr lang="en-US" sz="1600" dirty="0"/>
              <a:t>Work trays are removable</a:t>
            </a:r>
          </a:p>
        </p:txBody>
      </p:sp>
      <p:sp>
        <p:nvSpPr>
          <p:cNvPr id="14" name="Rectangle: Rounded Corners 13">
            <a:extLst>
              <a:ext uri="{FF2B5EF4-FFF2-40B4-BE49-F238E27FC236}">
                <a16:creationId xmlns:a16="http://schemas.microsoft.com/office/drawing/2014/main" id="{15E0C908-D443-483D-9DED-6F3ACEDD97A6}"/>
              </a:ext>
            </a:extLst>
          </p:cNvPr>
          <p:cNvSpPr/>
          <p:nvPr/>
        </p:nvSpPr>
        <p:spPr>
          <a:xfrm>
            <a:off x="6175425"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4</a:t>
            </a:r>
          </a:p>
        </p:txBody>
      </p:sp>
      <p:sp>
        <p:nvSpPr>
          <p:cNvPr id="15" name="TextBox 14">
            <a:extLst>
              <a:ext uri="{FF2B5EF4-FFF2-40B4-BE49-F238E27FC236}">
                <a16:creationId xmlns:a16="http://schemas.microsoft.com/office/drawing/2014/main" id="{69CDE247-B5CB-47EB-95BA-6AFF29BD4773}"/>
              </a:ext>
            </a:extLst>
          </p:cNvPr>
          <p:cNvSpPr txBox="1"/>
          <p:nvPr/>
        </p:nvSpPr>
        <p:spPr>
          <a:xfrm>
            <a:off x="4611907" y="4834161"/>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6" name="TextBox 15">
            <a:extLst>
              <a:ext uri="{FF2B5EF4-FFF2-40B4-BE49-F238E27FC236}">
                <a16:creationId xmlns:a16="http://schemas.microsoft.com/office/drawing/2014/main" id="{0430EF01-8838-426D-B88E-6740082BC1BB}"/>
              </a:ext>
            </a:extLst>
          </p:cNvPr>
          <p:cNvSpPr txBox="1"/>
          <p:nvPr/>
        </p:nvSpPr>
        <p:spPr>
          <a:xfrm>
            <a:off x="-111042" y="5363605"/>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7" name="TextBox 16">
            <a:extLst>
              <a:ext uri="{FF2B5EF4-FFF2-40B4-BE49-F238E27FC236}">
                <a16:creationId xmlns:a16="http://schemas.microsoft.com/office/drawing/2014/main" id="{47CFEEE9-5A89-44ED-9E88-DF9638376FCF}"/>
              </a:ext>
            </a:extLst>
          </p:cNvPr>
          <p:cNvSpPr txBox="1"/>
          <p:nvPr/>
        </p:nvSpPr>
        <p:spPr>
          <a:xfrm>
            <a:off x="-117409" y="5593596"/>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8" name="TextBox 17">
            <a:extLst>
              <a:ext uri="{FF2B5EF4-FFF2-40B4-BE49-F238E27FC236}">
                <a16:creationId xmlns:a16="http://schemas.microsoft.com/office/drawing/2014/main" id="{6893573B-5D35-4146-9E57-E0374F105D16}"/>
              </a:ext>
            </a:extLst>
          </p:cNvPr>
          <p:cNvSpPr txBox="1"/>
          <p:nvPr/>
        </p:nvSpPr>
        <p:spPr>
          <a:xfrm>
            <a:off x="-115684" y="5807581"/>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9" name="TextBox 18">
            <a:extLst>
              <a:ext uri="{FF2B5EF4-FFF2-40B4-BE49-F238E27FC236}">
                <a16:creationId xmlns:a16="http://schemas.microsoft.com/office/drawing/2014/main" id="{0C938C96-0FD0-4792-B67F-4DD72840968D}"/>
              </a:ext>
            </a:extLst>
          </p:cNvPr>
          <p:cNvSpPr txBox="1"/>
          <p:nvPr/>
        </p:nvSpPr>
        <p:spPr>
          <a:xfrm>
            <a:off x="4611907" y="5807581"/>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20" name="TextBox 19">
            <a:extLst>
              <a:ext uri="{FF2B5EF4-FFF2-40B4-BE49-F238E27FC236}">
                <a16:creationId xmlns:a16="http://schemas.microsoft.com/office/drawing/2014/main" id="{5ADDCA79-6A1D-4392-A26E-0EC00D1F5621}"/>
              </a:ext>
            </a:extLst>
          </p:cNvPr>
          <p:cNvSpPr txBox="1"/>
          <p:nvPr/>
        </p:nvSpPr>
        <p:spPr>
          <a:xfrm>
            <a:off x="4615319" y="5338705"/>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21" name="TextBox 20">
            <a:extLst>
              <a:ext uri="{FF2B5EF4-FFF2-40B4-BE49-F238E27FC236}">
                <a16:creationId xmlns:a16="http://schemas.microsoft.com/office/drawing/2014/main" id="{81AB76D2-C748-4019-8232-F7E1B6C66337}"/>
              </a:ext>
            </a:extLst>
          </p:cNvPr>
          <p:cNvSpPr txBox="1"/>
          <p:nvPr/>
        </p:nvSpPr>
        <p:spPr>
          <a:xfrm>
            <a:off x="7685055" y="4311550"/>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Tree>
    <p:extLst>
      <p:ext uri="{BB962C8B-B14F-4D97-AF65-F5344CB8AC3E}">
        <p14:creationId xmlns:p14="http://schemas.microsoft.com/office/powerpoint/2010/main" val="304188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9E913A-5936-4455-B8B7-6A342D9B3289}"/>
              </a:ext>
            </a:extLst>
          </p:cNvPr>
          <p:cNvSpPr>
            <a:spLocks noGrp="1"/>
          </p:cNvSpPr>
          <p:nvPr>
            <p:ph idx="1"/>
          </p:nvPr>
        </p:nvSpPr>
        <p:spPr>
          <a:xfrm>
            <a:off x="228600" y="971550"/>
            <a:ext cx="6891805" cy="5189105"/>
          </a:xfrm>
        </p:spPr>
        <p:txBody>
          <a:bodyPr>
            <a:normAutofit fontScale="77500" lnSpcReduction="20000"/>
          </a:bodyPr>
          <a:lstStyle/>
          <a:p>
            <a:r>
              <a:rPr lang="en-US" dirty="0"/>
              <a:t>They are using standard equipment in hot cells but we should consider design them for remote maintenance with </a:t>
            </a:r>
            <a:r>
              <a:rPr lang="en-US" dirty="0" err="1"/>
              <a:t>telemanipulator</a:t>
            </a:r>
            <a:endParaRPr lang="en-US" dirty="0"/>
          </a:p>
          <a:p>
            <a:r>
              <a:rPr lang="en-US" dirty="0"/>
              <a:t>No cooling/fluid tank inside the hot cells</a:t>
            </a:r>
          </a:p>
          <a:p>
            <a:pPr lvl="1"/>
            <a:r>
              <a:rPr lang="en-US" dirty="0"/>
              <a:t>The furnace doesn’t have active cooling (</a:t>
            </a:r>
            <a:r>
              <a:rPr lang="en-US" dirty="0" err="1"/>
              <a:t>Tmax</a:t>
            </a:r>
            <a:r>
              <a:rPr lang="en-US" dirty="0"/>
              <a:t> ~ 500</a:t>
            </a:r>
            <a:r>
              <a:rPr lang="en-US" dirty="0">
                <a:sym typeface="Symbol" panose="05050102010706020507" pitchFamily="18" charset="2"/>
              </a:rPr>
              <a:t>C)</a:t>
            </a:r>
          </a:p>
          <a:p>
            <a:pPr lvl="1"/>
            <a:r>
              <a:rPr lang="en-US" dirty="0">
                <a:sym typeface="Symbol" panose="05050102010706020507" pitchFamily="18" charset="2"/>
              </a:rPr>
              <a:t>No drainage in the hot cell but they install any equipment in a large stainless-steel tray with lip to keep contamination in. </a:t>
            </a:r>
            <a:endParaRPr lang="en-US" dirty="0"/>
          </a:p>
          <a:p>
            <a:r>
              <a:rPr lang="en-US" dirty="0"/>
              <a:t>Storage of activated materials is made by using few shielded container </a:t>
            </a:r>
          </a:p>
          <a:p>
            <a:r>
              <a:rPr lang="en-US" dirty="0"/>
              <a:t>No fire protection system inside the hot cells. They have extinguisher outside of the cells.</a:t>
            </a:r>
          </a:p>
          <a:p>
            <a:r>
              <a:rPr lang="en-US" dirty="0"/>
              <a:t>They have Mercury baker light in the hot cell which can be remotely maintained.</a:t>
            </a:r>
          </a:p>
          <a:p>
            <a:r>
              <a:rPr lang="en-US" dirty="0"/>
              <a:t>Epoxy on concrete for contamination mitigation and ease to clean</a:t>
            </a:r>
          </a:p>
          <a:p>
            <a:pPr lvl="1"/>
            <a:r>
              <a:rPr lang="en-US" dirty="0"/>
              <a:t>Consider to have stainless steel wall if any plan to use chemical</a:t>
            </a:r>
          </a:p>
          <a:p>
            <a:r>
              <a:rPr lang="en-US" dirty="0"/>
              <a:t>HVAC uses bag-in/bag-out system with high efficiency filters</a:t>
            </a:r>
          </a:p>
          <a:p>
            <a:r>
              <a:rPr lang="en-US" dirty="0"/>
              <a:t>The designed a capsule opener</a:t>
            </a:r>
          </a:p>
        </p:txBody>
      </p:sp>
      <p:sp>
        <p:nvSpPr>
          <p:cNvPr id="3" name="Title 2">
            <a:extLst>
              <a:ext uri="{FF2B5EF4-FFF2-40B4-BE49-F238E27FC236}">
                <a16:creationId xmlns:a16="http://schemas.microsoft.com/office/drawing/2014/main" id="{10686577-2948-49BB-9BA0-0B910E7CBC6A}"/>
              </a:ext>
            </a:extLst>
          </p:cNvPr>
          <p:cNvSpPr>
            <a:spLocks noGrp="1"/>
          </p:cNvSpPr>
          <p:nvPr>
            <p:ph type="title"/>
          </p:nvPr>
        </p:nvSpPr>
        <p:spPr/>
        <p:txBody>
          <a:bodyPr/>
          <a:lstStyle/>
          <a:p>
            <a:r>
              <a:rPr lang="en-US" dirty="0"/>
              <a:t>PNNL Hot Cells</a:t>
            </a:r>
          </a:p>
        </p:txBody>
      </p:sp>
      <p:sp>
        <p:nvSpPr>
          <p:cNvPr id="4" name="Date Placeholder 3">
            <a:extLst>
              <a:ext uri="{FF2B5EF4-FFF2-40B4-BE49-F238E27FC236}">
                <a16:creationId xmlns:a16="http://schemas.microsoft.com/office/drawing/2014/main" id="{CE700F00-BBD2-4165-8B7D-EB5C9E0F9789}"/>
              </a:ext>
            </a:extLst>
          </p:cNvPr>
          <p:cNvSpPr>
            <a:spLocks noGrp="1"/>
          </p:cNvSpPr>
          <p:nvPr>
            <p:ph type="dt" sz="half" idx="2"/>
          </p:nvPr>
        </p:nvSpPr>
        <p:spPr/>
        <p:txBody>
          <a:bodyPr/>
          <a:lstStyle/>
          <a:p>
            <a:pPr>
              <a:defRPr/>
            </a:pPr>
            <a:fld id="{9A902BA3-FB44-48E1-A06C-6749F8001539}" type="datetime1">
              <a:rPr lang="en-US" smtClean="0"/>
              <a:t>4/1/2021</a:t>
            </a:fld>
            <a:endParaRPr lang="en-US" dirty="0"/>
          </a:p>
        </p:txBody>
      </p:sp>
      <p:sp>
        <p:nvSpPr>
          <p:cNvPr id="5" name="Footer Placeholder 4">
            <a:extLst>
              <a:ext uri="{FF2B5EF4-FFF2-40B4-BE49-F238E27FC236}">
                <a16:creationId xmlns:a16="http://schemas.microsoft.com/office/drawing/2014/main" id="{A15DC01D-5BA3-4C80-B0EA-D353581B0271}"/>
              </a:ext>
            </a:extLst>
          </p:cNvPr>
          <p:cNvSpPr>
            <a:spLocks noGrp="1"/>
          </p:cNvSpPr>
          <p:nvPr>
            <p:ph type="ftr" sz="quarter" idx="3"/>
          </p:nvPr>
        </p:nvSpPr>
        <p:spPr/>
        <p:txBody>
          <a:bodyPr/>
          <a:lstStyle/>
          <a:p>
            <a:pPr>
              <a:defRPr/>
            </a:pPr>
            <a:r>
              <a:rPr lang="en-US"/>
              <a:t>F. Pellemoine | TSIB HPT Lab - Lessons Learned</a:t>
            </a:r>
            <a:endParaRPr lang="en-US" b="1" dirty="0"/>
          </a:p>
        </p:txBody>
      </p:sp>
      <p:sp>
        <p:nvSpPr>
          <p:cNvPr id="6" name="Slide Number Placeholder 5">
            <a:extLst>
              <a:ext uri="{FF2B5EF4-FFF2-40B4-BE49-F238E27FC236}">
                <a16:creationId xmlns:a16="http://schemas.microsoft.com/office/drawing/2014/main" id="{798C5CF1-A2C0-41CC-937A-23325ABF6A3A}"/>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7" name="Picture 6">
            <a:extLst>
              <a:ext uri="{FF2B5EF4-FFF2-40B4-BE49-F238E27FC236}">
                <a16:creationId xmlns:a16="http://schemas.microsoft.com/office/drawing/2014/main" id="{28451223-8A73-4E7C-BA23-03546BC76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800365" y="571792"/>
            <a:ext cx="2560319" cy="1920239"/>
          </a:xfrm>
          <a:prstGeom prst="rect">
            <a:avLst/>
          </a:prstGeom>
        </p:spPr>
      </p:pic>
      <p:pic>
        <p:nvPicPr>
          <p:cNvPr id="9" name="Picture 8">
            <a:extLst>
              <a:ext uri="{FF2B5EF4-FFF2-40B4-BE49-F238E27FC236}">
                <a16:creationId xmlns:a16="http://schemas.microsoft.com/office/drawing/2014/main" id="{97AB4C39-715C-45DE-9CA3-63EDBF913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800364" y="3790633"/>
            <a:ext cx="2560320" cy="1920240"/>
          </a:xfrm>
          <a:prstGeom prst="rect">
            <a:avLst/>
          </a:prstGeom>
        </p:spPr>
      </p:pic>
      <p:sp>
        <p:nvSpPr>
          <p:cNvPr id="10" name="TextBox 9">
            <a:extLst>
              <a:ext uri="{FF2B5EF4-FFF2-40B4-BE49-F238E27FC236}">
                <a16:creationId xmlns:a16="http://schemas.microsoft.com/office/drawing/2014/main" id="{EB2A0CC0-3C5B-4334-BB1C-1E0B922A7FB0}"/>
              </a:ext>
            </a:extLst>
          </p:cNvPr>
          <p:cNvSpPr txBox="1"/>
          <p:nvPr/>
        </p:nvSpPr>
        <p:spPr>
          <a:xfrm>
            <a:off x="7120405" y="3071274"/>
            <a:ext cx="1635669" cy="369332"/>
          </a:xfrm>
          <a:prstGeom prst="rect">
            <a:avLst/>
          </a:prstGeom>
          <a:solidFill>
            <a:schemeClr val="bg1"/>
          </a:solidFill>
          <a:ln>
            <a:noFill/>
          </a:ln>
        </p:spPr>
        <p:txBody>
          <a:bodyPr wrap="square" rtlCol="0">
            <a:spAutoFit/>
          </a:bodyPr>
          <a:lstStyle/>
          <a:p>
            <a:r>
              <a:rPr lang="en-US" sz="1800" dirty="0"/>
              <a:t>Capsule opener</a:t>
            </a:r>
          </a:p>
        </p:txBody>
      </p:sp>
      <p:sp>
        <p:nvSpPr>
          <p:cNvPr id="11" name="Rectangle: Rounded Corners 10">
            <a:extLst>
              <a:ext uri="{FF2B5EF4-FFF2-40B4-BE49-F238E27FC236}">
                <a16:creationId xmlns:a16="http://schemas.microsoft.com/office/drawing/2014/main" id="{98861D97-01ED-44F1-B11B-497916D6EB0F}"/>
              </a:ext>
            </a:extLst>
          </p:cNvPr>
          <p:cNvSpPr/>
          <p:nvPr/>
        </p:nvSpPr>
        <p:spPr>
          <a:xfrm>
            <a:off x="6175425"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4</a:t>
            </a:r>
          </a:p>
        </p:txBody>
      </p:sp>
      <p:sp>
        <p:nvSpPr>
          <p:cNvPr id="12" name="TextBox 11">
            <a:extLst>
              <a:ext uri="{FF2B5EF4-FFF2-40B4-BE49-F238E27FC236}">
                <a16:creationId xmlns:a16="http://schemas.microsoft.com/office/drawing/2014/main" id="{D07344CD-839B-4421-9C3D-518943DB659C}"/>
              </a:ext>
            </a:extLst>
          </p:cNvPr>
          <p:cNvSpPr txBox="1"/>
          <p:nvPr/>
        </p:nvSpPr>
        <p:spPr>
          <a:xfrm>
            <a:off x="9299" y="2221139"/>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4" name="TextBox 13">
            <a:extLst>
              <a:ext uri="{FF2B5EF4-FFF2-40B4-BE49-F238E27FC236}">
                <a16:creationId xmlns:a16="http://schemas.microsoft.com/office/drawing/2014/main" id="{7030EA81-B145-4B0B-9B85-F51AD6E4C2A3}"/>
              </a:ext>
            </a:extLst>
          </p:cNvPr>
          <p:cNvSpPr txBox="1"/>
          <p:nvPr/>
        </p:nvSpPr>
        <p:spPr>
          <a:xfrm>
            <a:off x="9299" y="1590932"/>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5" name="TextBox 14">
            <a:extLst>
              <a:ext uri="{FF2B5EF4-FFF2-40B4-BE49-F238E27FC236}">
                <a16:creationId xmlns:a16="http://schemas.microsoft.com/office/drawing/2014/main" id="{A0954AB1-CD8D-4870-93F6-A5424D4306A9}"/>
              </a:ext>
            </a:extLst>
          </p:cNvPr>
          <p:cNvSpPr txBox="1"/>
          <p:nvPr/>
        </p:nvSpPr>
        <p:spPr>
          <a:xfrm>
            <a:off x="9299" y="4160442"/>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6" name="TextBox 15">
            <a:extLst>
              <a:ext uri="{FF2B5EF4-FFF2-40B4-BE49-F238E27FC236}">
                <a16:creationId xmlns:a16="http://schemas.microsoft.com/office/drawing/2014/main" id="{8D32E430-1579-4896-B99C-23D5AD02C58E}"/>
              </a:ext>
            </a:extLst>
          </p:cNvPr>
          <p:cNvSpPr txBox="1"/>
          <p:nvPr/>
        </p:nvSpPr>
        <p:spPr>
          <a:xfrm>
            <a:off x="9299" y="4931068"/>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7" name="TextBox 16">
            <a:extLst>
              <a:ext uri="{FF2B5EF4-FFF2-40B4-BE49-F238E27FC236}">
                <a16:creationId xmlns:a16="http://schemas.microsoft.com/office/drawing/2014/main" id="{88910A27-C6AB-4561-87DF-9CC84C7F35C4}"/>
              </a:ext>
            </a:extLst>
          </p:cNvPr>
          <p:cNvSpPr txBox="1"/>
          <p:nvPr/>
        </p:nvSpPr>
        <p:spPr>
          <a:xfrm>
            <a:off x="8587961" y="2986142"/>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8" name="TextBox 17">
            <a:extLst>
              <a:ext uri="{FF2B5EF4-FFF2-40B4-BE49-F238E27FC236}">
                <a16:creationId xmlns:a16="http://schemas.microsoft.com/office/drawing/2014/main" id="{77D95062-20B1-4742-B63B-CED1761B7567}"/>
              </a:ext>
            </a:extLst>
          </p:cNvPr>
          <p:cNvSpPr txBox="1"/>
          <p:nvPr/>
        </p:nvSpPr>
        <p:spPr>
          <a:xfrm>
            <a:off x="9299" y="837894"/>
            <a:ext cx="498764" cy="584775"/>
          </a:xfrm>
          <a:prstGeom prst="rect">
            <a:avLst/>
          </a:prstGeom>
          <a:noFill/>
        </p:spPr>
        <p:txBody>
          <a:bodyPr wrap="square" rtlCol="0">
            <a:spAutoFit/>
          </a:bodyPr>
          <a:lstStyle/>
          <a:p>
            <a:r>
              <a:rPr lang="en-US" sz="3200" b="1" dirty="0">
                <a:solidFill>
                  <a:srgbClr val="FFC000"/>
                </a:solidFill>
                <a:sym typeface="Wingdings" panose="05000000000000000000" pitchFamily="2" charset="2"/>
              </a:rPr>
              <a:t></a:t>
            </a:r>
            <a:endParaRPr lang="en-US" sz="3200" b="1" dirty="0">
              <a:solidFill>
                <a:srgbClr val="FFC000"/>
              </a:solidFill>
            </a:endParaRPr>
          </a:p>
        </p:txBody>
      </p:sp>
      <p:sp>
        <p:nvSpPr>
          <p:cNvPr id="19" name="TextBox 18">
            <a:extLst>
              <a:ext uri="{FF2B5EF4-FFF2-40B4-BE49-F238E27FC236}">
                <a16:creationId xmlns:a16="http://schemas.microsoft.com/office/drawing/2014/main" id="{34BF3AAF-125D-49F2-BA38-59E9BB57BF5B}"/>
              </a:ext>
            </a:extLst>
          </p:cNvPr>
          <p:cNvSpPr txBox="1"/>
          <p:nvPr/>
        </p:nvSpPr>
        <p:spPr>
          <a:xfrm>
            <a:off x="9299" y="2575848"/>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20" name="TextBox 19">
            <a:extLst>
              <a:ext uri="{FF2B5EF4-FFF2-40B4-BE49-F238E27FC236}">
                <a16:creationId xmlns:a16="http://schemas.microsoft.com/office/drawing/2014/main" id="{25D6D807-7970-4A39-BC04-A30ED7613224}"/>
              </a:ext>
            </a:extLst>
          </p:cNvPr>
          <p:cNvSpPr txBox="1"/>
          <p:nvPr/>
        </p:nvSpPr>
        <p:spPr>
          <a:xfrm>
            <a:off x="5585" y="5228437"/>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Tree>
    <p:extLst>
      <p:ext uri="{BB962C8B-B14F-4D97-AF65-F5344CB8AC3E}">
        <p14:creationId xmlns:p14="http://schemas.microsoft.com/office/powerpoint/2010/main" val="359634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20D6E-A887-46E7-9B06-864EBFD0EC17}"/>
              </a:ext>
            </a:extLst>
          </p:cNvPr>
          <p:cNvSpPr>
            <a:spLocks noGrp="1"/>
          </p:cNvSpPr>
          <p:nvPr>
            <p:ph idx="1"/>
          </p:nvPr>
        </p:nvSpPr>
        <p:spPr/>
        <p:txBody>
          <a:bodyPr>
            <a:normAutofit/>
          </a:bodyPr>
          <a:lstStyle/>
          <a:p>
            <a:r>
              <a:rPr lang="en-US" dirty="0"/>
              <a:t>ANL Facilities for Testing Nuclear Fuel Cladding and Reactor Materials </a:t>
            </a:r>
          </a:p>
          <a:p>
            <a:pPr lvl="1"/>
            <a:r>
              <a:rPr lang="en-US" dirty="0"/>
              <a:t>Operation mode not relevant with the TSIB HPT Lab, nevertheless the use of hot cell and how they operate provides us good lessons learned</a:t>
            </a:r>
          </a:p>
          <a:p>
            <a:r>
              <a:rPr lang="en-US" dirty="0"/>
              <a:t>Preparation of samples (polishing) at low dose for SEM characterization in fume hood and if high dose in glovebox</a:t>
            </a:r>
          </a:p>
          <a:p>
            <a:endParaRPr lang="en-US" dirty="0"/>
          </a:p>
        </p:txBody>
      </p:sp>
      <p:sp>
        <p:nvSpPr>
          <p:cNvPr id="3" name="Title 2">
            <a:extLst>
              <a:ext uri="{FF2B5EF4-FFF2-40B4-BE49-F238E27FC236}">
                <a16:creationId xmlns:a16="http://schemas.microsoft.com/office/drawing/2014/main" id="{BFDF7862-24A6-4941-834C-980769C6AD1D}"/>
              </a:ext>
            </a:extLst>
          </p:cNvPr>
          <p:cNvSpPr>
            <a:spLocks noGrp="1"/>
          </p:cNvSpPr>
          <p:nvPr>
            <p:ph type="title"/>
          </p:nvPr>
        </p:nvSpPr>
        <p:spPr>
          <a:xfrm>
            <a:off x="228600" y="284311"/>
            <a:ext cx="8686800" cy="427877"/>
          </a:xfrm>
        </p:spPr>
        <p:txBody>
          <a:bodyPr/>
          <a:lstStyle/>
          <a:p>
            <a:br>
              <a:rPr lang="en-US" sz="2400" dirty="0"/>
            </a:br>
            <a:br>
              <a:rPr lang="en-US" sz="2400" dirty="0"/>
            </a:br>
            <a:r>
              <a:rPr lang="en-US" sz="2400" dirty="0"/>
              <a:t>ANL -  Radioactive Materials Characterization in the Irradiated Materials Laboratory (IML) </a:t>
            </a:r>
          </a:p>
        </p:txBody>
      </p:sp>
      <p:sp>
        <p:nvSpPr>
          <p:cNvPr id="4" name="Date Placeholder 3">
            <a:extLst>
              <a:ext uri="{FF2B5EF4-FFF2-40B4-BE49-F238E27FC236}">
                <a16:creationId xmlns:a16="http://schemas.microsoft.com/office/drawing/2014/main" id="{3EC94699-C00A-4291-8307-CF7AA2138CFA}"/>
              </a:ext>
            </a:extLst>
          </p:cNvPr>
          <p:cNvSpPr>
            <a:spLocks noGrp="1"/>
          </p:cNvSpPr>
          <p:nvPr>
            <p:ph type="dt" sz="half" idx="2"/>
          </p:nvPr>
        </p:nvSpPr>
        <p:spPr/>
        <p:txBody>
          <a:bodyPr/>
          <a:lstStyle/>
          <a:p>
            <a:fld id="{6B5E2BE2-17C1-47E9-AF3A-188A8E46B06F}" type="datetime1">
              <a:rPr lang="en-US" smtClean="0"/>
              <a:t>4/1/2021</a:t>
            </a:fld>
            <a:endParaRPr lang="en-US" dirty="0"/>
          </a:p>
        </p:txBody>
      </p:sp>
      <p:sp>
        <p:nvSpPr>
          <p:cNvPr id="5" name="Footer Placeholder 4">
            <a:extLst>
              <a:ext uri="{FF2B5EF4-FFF2-40B4-BE49-F238E27FC236}">
                <a16:creationId xmlns:a16="http://schemas.microsoft.com/office/drawing/2014/main" id="{65277A9B-B9E4-451B-BB4B-E7E270DD5571}"/>
              </a:ext>
            </a:extLst>
          </p:cNvPr>
          <p:cNvSpPr>
            <a:spLocks noGrp="1"/>
          </p:cNvSpPr>
          <p:nvPr>
            <p:ph type="ftr" sz="quarter" idx="3"/>
          </p:nvPr>
        </p:nvSpPr>
        <p:spPr/>
        <p:txBody>
          <a:bodyPr/>
          <a:lstStyle/>
          <a:p>
            <a:r>
              <a:rPr lang="en-US"/>
              <a:t>F. Pellemoine | TSIB HPT Lab - Lessons Learned</a:t>
            </a:r>
            <a:endParaRPr lang="en-US" dirty="0"/>
          </a:p>
        </p:txBody>
      </p:sp>
      <p:sp>
        <p:nvSpPr>
          <p:cNvPr id="6" name="Slide Number Placeholder 5">
            <a:extLst>
              <a:ext uri="{FF2B5EF4-FFF2-40B4-BE49-F238E27FC236}">
                <a16:creationId xmlns:a16="http://schemas.microsoft.com/office/drawing/2014/main" id="{BCC32A54-7242-45D4-A272-8F940E055631}"/>
              </a:ext>
            </a:extLst>
          </p:cNvPr>
          <p:cNvSpPr>
            <a:spLocks noGrp="1"/>
          </p:cNvSpPr>
          <p:nvPr>
            <p:ph type="sldNum" sz="quarter" idx="4"/>
          </p:nvPr>
        </p:nvSpPr>
        <p:spPr/>
        <p:txBody>
          <a:bodyPr/>
          <a:lstStyle/>
          <a:p>
            <a:fld id="{148C009B-CB69-E04A-B9B3-34B26D69E9CF}" type="slidenum">
              <a:rPr lang="en-US" smtClean="0"/>
              <a:pPr/>
              <a:t>6</a:t>
            </a:fld>
            <a:endParaRPr lang="en-US" dirty="0"/>
          </a:p>
        </p:txBody>
      </p:sp>
      <p:pic>
        <p:nvPicPr>
          <p:cNvPr id="7" name="Picture 6">
            <a:extLst>
              <a:ext uri="{FF2B5EF4-FFF2-40B4-BE49-F238E27FC236}">
                <a16:creationId xmlns:a16="http://schemas.microsoft.com/office/drawing/2014/main" id="{BAEF8E35-D6F6-44FD-ABDD-76A7ECF44265}"/>
              </a:ext>
            </a:extLst>
          </p:cNvPr>
          <p:cNvPicPr>
            <a:picLocks noChangeAspect="1"/>
          </p:cNvPicPr>
          <p:nvPr/>
        </p:nvPicPr>
        <p:blipFill>
          <a:blip r:embed="rId2"/>
          <a:stretch>
            <a:fillRect/>
          </a:stretch>
        </p:blipFill>
        <p:spPr>
          <a:xfrm>
            <a:off x="1412195" y="3738194"/>
            <a:ext cx="3255889" cy="2529369"/>
          </a:xfrm>
          <a:prstGeom prst="rect">
            <a:avLst/>
          </a:prstGeom>
        </p:spPr>
      </p:pic>
      <p:pic>
        <p:nvPicPr>
          <p:cNvPr id="8" name="Picture 7">
            <a:extLst>
              <a:ext uri="{FF2B5EF4-FFF2-40B4-BE49-F238E27FC236}">
                <a16:creationId xmlns:a16="http://schemas.microsoft.com/office/drawing/2014/main" id="{82B05FAD-3CCD-4842-84A8-7D847C58A9AC}"/>
              </a:ext>
            </a:extLst>
          </p:cNvPr>
          <p:cNvPicPr>
            <a:picLocks noChangeAspect="1"/>
          </p:cNvPicPr>
          <p:nvPr/>
        </p:nvPicPr>
        <p:blipFill>
          <a:blip r:embed="rId3"/>
          <a:stretch>
            <a:fillRect/>
          </a:stretch>
        </p:blipFill>
        <p:spPr>
          <a:xfrm>
            <a:off x="4797395" y="3743438"/>
            <a:ext cx="2533650" cy="2524125"/>
          </a:xfrm>
          <a:prstGeom prst="rect">
            <a:avLst/>
          </a:prstGeom>
        </p:spPr>
      </p:pic>
      <p:sp>
        <p:nvSpPr>
          <p:cNvPr id="9" name="TextBox 8">
            <a:extLst>
              <a:ext uri="{FF2B5EF4-FFF2-40B4-BE49-F238E27FC236}">
                <a16:creationId xmlns:a16="http://schemas.microsoft.com/office/drawing/2014/main" id="{7CC70143-F360-435B-838C-25D1A3D72000}"/>
              </a:ext>
            </a:extLst>
          </p:cNvPr>
          <p:cNvSpPr txBox="1"/>
          <p:nvPr/>
        </p:nvSpPr>
        <p:spPr>
          <a:xfrm>
            <a:off x="34300" y="2786793"/>
            <a:ext cx="498764" cy="584775"/>
          </a:xfrm>
          <a:prstGeom prst="rect">
            <a:avLst/>
          </a:prstGeom>
          <a:noFill/>
        </p:spPr>
        <p:txBody>
          <a:bodyPr wrap="square" rtlCol="0">
            <a:spAutoFit/>
          </a:bodyPr>
          <a:lstStyle/>
          <a:p>
            <a:r>
              <a:rPr lang="en-US" sz="3200" b="1" dirty="0">
                <a:solidFill>
                  <a:srgbClr val="FFC000"/>
                </a:solidFill>
                <a:sym typeface="Wingdings" panose="05000000000000000000" pitchFamily="2" charset="2"/>
              </a:rPr>
              <a:t></a:t>
            </a:r>
            <a:endParaRPr lang="en-US" sz="3200" b="1" dirty="0">
              <a:solidFill>
                <a:srgbClr val="FFC000"/>
              </a:solidFill>
            </a:endParaRPr>
          </a:p>
        </p:txBody>
      </p:sp>
      <p:sp>
        <p:nvSpPr>
          <p:cNvPr id="10" name="Rectangle: Rounded Corners 9">
            <a:extLst>
              <a:ext uri="{FF2B5EF4-FFF2-40B4-BE49-F238E27FC236}">
                <a16:creationId xmlns:a16="http://schemas.microsoft.com/office/drawing/2014/main" id="{E984E093-BFE1-44BA-ABFA-72C43607A441}"/>
              </a:ext>
            </a:extLst>
          </p:cNvPr>
          <p:cNvSpPr/>
          <p:nvPr/>
        </p:nvSpPr>
        <p:spPr>
          <a:xfrm>
            <a:off x="6175425"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4</a:t>
            </a:r>
          </a:p>
        </p:txBody>
      </p:sp>
    </p:spTree>
    <p:extLst>
      <p:ext uri="{BB962C8B-B14F-4D97-AF65-F5344CB8AC3E}">
        <p14:creationId xmlns:p14="http://schemas.microsoft.com/office/powerpoint/2010/main" val="69851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F6D18-6421-4D09-BE99-036696FCC423}"/>
              </a:ext>
            </a:extLst>
          </p:cNvPr>
          <p:cNvSpPr>
            <a:spLocks noGrp="1"/>
          </p:cNvSpPr>
          <p:nvPr>
            <p:ph idx="1"/>
          </p:nvPr>
        </p:nvSpPr>
        <p:spPr/>
        <p:txBody>
          <a:bodyPr/>
          <a:lstStyle/>
          <a:p>
            <a:r>
              <a:rPr lang="en-US" dirty="0"/>
              <a:t>Large equipment (tensile test machine) installed in dedicated glovebox</a:t>
            </a:r>
          </a:p>
        </p:txBody>
      </p:sp>
      <p:sp>
        <p:nvSpPr>
          <p:cNvPr id="3" name="Title 2">
            <a:extLst>
              <a:ext uri="{FF2B5EF4-FFF2-40B4-BE49-F238E27FC236}">
                <a16:creationId xmlns:a16="http://schemas.microsoft.com/office/drawing/2014/main" id="{1B90C4B6-158C-48D8-ABFC-EE21A56E07E9}"/>
              </a:ext>
            </a:extLst>
          </p:cNvPr>
          <p:cNvSpPr>
            <a:spLocks noGrp="1"/>
          </p:cNvSpPr>
          <p:nvPr>
            <p:ph type="title"/>
          </p:nvPr>
        </p:nvSpPr>
        <p:spPr/>
        <p:txBody>
          <a:bodyPr/>
          <a:lstStyle/>
          <a:p>
            <a:r>
              <a:rPr lang="en-US" dirty="0"/>
              <a:t>ANL – Testing Equipment</a:t>
            </a:r>
          </a:p>
        </p:txBody>
      </p:sp>
      <p:sp>
        <p:nvSpPr>
          <p:cNvPr id="4" name="Date Placeholder 3">
            <a:extLst>
              <a:ext uri="{FF2B5EF4-FFF2-40B4-BE49-F238E27FC236}">
                <a16:creationId xmlns:a16="http://schemas.microsoft.com/office/drawing/2014/main" id="{B329D659-DF32-40F4-887F-C32E9B19CA31}"/>
              </a:ext>
            </a:extLst>
          </p:cNvPr>
          <p:cNvSpPr>
            <a:spLocks noGrp="1"/>
          </p:cNvSpPr>
          <p:nvPr>
            <p:ph type="dt" sz="half" idx="2"/>
          </p:nvPr>
        </p:nvSpPr>
        <p:spPr/>
        <p:txBody>
          <a:bodyPr/>
          <a:lstStyle/>
          <a:p>
            <a:pPr>
              <a:defRPr/>
            </a:pPr>
            <a:fld id="{C417E466-2957-4649-A00C-2F54BFABA7C2}" type="datetime1">
              <a:rPr lang="en-US" smtClean="0"/>
              <a:t>4/1/2021</a:t>
            </a:fld>
            <a:endParaRPr lang="en-US" dirty="0"/>
          </a:p>
        </p:txBody>
      </p:sp>
      <p:sp>
        <p:nvSpPr>
          <p:cNvPr id="5" name="Footer Placeholder 4">
            <a:extLst>
              <a:ext uri="{FF2B5EF4-FFF2-40B4-BE49-F238E27FC236}">
                <a16:creationId xmlns:a16="http://schemas.microsoft.com/office/drawing/2014/main" id="{A98A8502-2639-4B39-A1D7-8EBFDBBF6565}"/>
              </a:ext>
            </a:extLst>
          </p:cNvPr>
          <p:cNvSpPr>
            <a:spLocks noGrp="1"/>
          </p:cNvSpPr>
          <p:nvPr>
            <p:ph type="ftr" sz="quarter" idx="3"/>
          </p:nvPr>
        </p:nvSpPr>
        <p:spPr/>
        <p:txBody>
          <a:bodyPr/>
          <a:lstStyle/>
          <a:p>
            <a:pPr>
              <a:defRPr/>
            </a:pPr>
            <a:r>
              <a:rPr lang="en-US"/>
              <a:t>F. Pellemoine | TSIB HPT Lab - Lessons Learned</a:t>
            </a:r>
            <a:endParaRPr lang="en-US" b="1" dirty="0"/>
          </a:p>
        </p:txBody>
      </p:sp>
      <p:sp>
        <p:nvSpPr>
          <p:cNvPr id="6" name="Slide Number Placeholder 5">
            <a:extLst>
              <a:ext uri="{FF2B5EF4-FFF2-40B4-BE49-F238E27FC236}">
                <a16:creationId xmlns:a16="http://schemas.microsoft.com/office/drawing/2014/main" id="{18BB2A6C-1E7A-49E5-A89D-CC2A77122D23}"/>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8" name="Picture 7">
            <a:extLst>
              <a:ext uri="{FF2B5EF4-FFF2-40B4-BE49-F238E27FC236}">
                <a16:creationId xmlns:a16="http://schemas.microsoft.com/office/drawing/2014/main" id="{2477DC82-96DA-4444-B308-63E8EBCBD50B}"/>
              </a:ext>
            </a:extLst>
          </p:cNvPr>
          <p:cNvPicPr>
            <a:picLocks noChangeAspect="1"/>
          </p:cNvPicPr>
          <p:nvPr/>
        </p:nvPicPr>
        <p:blipFill>
          <a:blip r:embed="rId2"/>
          <a:stretch>
            <a:fillRect/>
          </a:stretch>
        </p:blipFill>
        <p:spPr>
          <a:xfrm>
            <a:off x="856424" y="1819388"/>
            <a:ext cx="7610475" cy="4448175"/>
          </a:xfrm>
          <a:prstGeom prst="rect">
            <a:avLst/>
          </a:prstGeom>
        </p:spPr>
      </p:pic>
      <p:sp>
        <p:nvSpPr>
          <p:cNvPr id="9" name="Rectangle: Rounded Corners 8">
            <a:extLst>
              <a:ext uri="{FF2B5EF4-FFF2-40B4-BE49-F238E27FC236}">
                <a16:creationId xmlns:a16="http://schemas.microsoft.com/office/drawing/2014/main" id="{1D97045F-C250-4C18-A575-D76B57419908}"/>
              </a:ext>
            </a:extLst>
          </p:cNvPr>
          <p:cNvSpPr/>
          <p:nvPr/>
        </p:nvSpPr>
        <p:spPr>
          <a:xfrm>
            <a:off x="6175425"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4</a:t>
            </a:r>
          </a:p>
        </p:txBody>
      </p:sp>
    </p:spTree>
    <p:extLst>
      <p:ext uri="{BB962C8B-B14F-4D97-AF65-F5344CB8AC3E}">
        <p14:creationId xmlns:p14="http://schemas.microsoft.com/office/powerpoint/2010/main" val="225158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AE2D94-BFFE-4A4A-9510-422C06153917}"/>
              </a:ext>
            </a:extLst>
          </p:cNvPr>
          <p:cNvPicPr>
            <a:picLocks noChangeAspect="1"/>
          </p:cNvPicPr>
          <p:nvPr/>
        </p:nvPicPr>
        <p:blipFill rotWithShape="1">
          <a:blip r:embed="rId2"/>
          <a:srcRect r="21879"/>
          <a:stretch/>
        </p:blipFill>
        <p:spPr>
          <a:xfrm>
            <a:off x="7004275" y="624638"/>
            <a:ext cx="2065833" cy="3375705"/>
          </a:xfrm>
          <a:prstGeom prst="rect">
            <a:avLst/>
          </a:prstGeom>
        </p:spPr>
      </p:pic>
      <p:sp>
        <p:nvSpPr>
          <p:cNvPr id="2" name="Content Placeholder 1">
            <a:extLst>
              <a:ext uri="{FF2B5EF4-FFF2-40B4-BE49-F238E27FC236}">
                <a16:creationId xmlns:a16="http://schemas.microsoft.com/office/drawing/2014/main" id="{F23675F0-B6C0-4C6D-8332-57914E486F8E}"/>
              </a:ext>
            </a:extLst>
          </p:cNvPr>
          <p:cNvSpPr>
            <a:spLocks noGrp="1"/>
          </p:cNvSpPr>
          <p:nvPr>
            <p:ph idx="1"/>
          </p:nvPr>
        </p:nvSpPr>
        <p:spPr>
          <a:xfrm>
            <a:off x="228600" y="785090"/>
            <a:ext cx="7564121" cy="5431650"/>
          </a:xfrm>
        </p:spPr>
        <p:txBody>
          <a:bodyPr>
            <a:normAutofit fontScale="92500" lnSpcReduction="10000"/>
          </a:bodyPr>
          <a:lstStyle/>
          <a:p>
            <a:r>
              <a:rPr lang="en-US" dirty="0"/>
              <a:t>Each hot cell are dedicated to specific purpose</a:t>
            </a:r>
          </a:p>
          <a:p>
            <a:r>
              <a:rPr lang="en-US" dirty="0"/>
              <a:t>Hot cell (inside 6’ wide x 5’ deep x </a:t>
            </a:r>
            <a:br>
              <a:rPr lang="en-US" dirty="0"/>
            </a:br>
            <a:r>
              <a:rPr lang="en-US" dirty="0"/>
              <a:t>9’8” height) with 6’ wide door in front of the hot cell</a:t>
            </a:r>
          </a:p>
          <a:p>
            <a:r>
              <a:rPr lang="en-US" dirty="0"/>
              <a:t>3’ of regular concrete for the walls. </a:t>
            </a:r>
          </a:p>
          <a:p>
            <a:r>
              <a:rPr lang="en-US" dirty="0"/>
              <a:t>2’ of magnetite concrete for the viewing wall </a:t>
            </a:r>
          </a:p>
          <a:p>
            <a:r>
              <a:rPr lang="en-US" dirty="0"/>
              <a:t>Plexiglass door inside the hot cell as barrier ventilation door to limit airborne while large door opened</a:t>
            </a:r>
          </a:p>
          <a:p>
            <a:r>
              <a:rPr lang="en-US" dirty="0" err="1"/>
              <a:t>ZrBr</a:t>
            </a:r>
            <a:r>
              <a:rPr lang="en-US" dirty="0"/>
              <a:t> zinc-bromide shield windows that aged badly with time </a:t>
            </a:r>
            <a:r>
              <a:rPr lang="en-US" dirty="0">
                <a:sym typeface="Wingdings" panose="05000000000000000000" pitchFamily="2" charset="2"/>
              </a:rPr>
              <a:t> use lead-glass window</a:t>
            </a:r>
          </a:p>
          <a:p>
            <a:r>
              <a:rPr lang="en-US" dirty="0">
                <a:sym typeface="Wingdings" panose="05000000000000000000" pitchFamily="2" charset="2"/>
              </a:rPr>
              <a:t>Large window (30”Hx50”Wx30” thick)</a:t>
            </a:r>
          </a:p>
          <a:p>
            <a:r>
              <a:rPr lang="en-US" dirty="0">
                <a:sym typeface="Wingdings" panose="05000000000000000000" pitchFamily="2" charset="2"/>
              </a:rPr>
              <a:t>5 shielded storage wells installed at the </a:t>
            </a:r>
            <a:br>
              <a:rPr lang="en-US" dirty="0">
                <a:sym typeface="Wingdings" panose="05000000000000000000" pitchFamily="2" charset="2"/>
              </a:rPr>
            </a:br>
            <a:r>
              <a:rPr lang="en-US" dirty="0">
                <a:sym typeface="Wingdings" panose="05000000000000000000" pitchFamily="2" charset="2"/>
              </a:rPr>
              <a:t>back hot cell allow entrance of worker for </a:t>
            </a:r>
            <a:br>
              <a:rPr lang="en-US" dirty="0">
                <a:sym typeface="Wingdings" panose="05000000000000000000" pitchFamily="2" charset="2"/>
              </a:rPr>
            </a:br>
            <a:r>
              <a:rPr lang="en-US" dirty="0">
                <a:sym typeface="Wingdings" panose="05000000000000000000" pitchFamily="2" charset="2"/>
              </a:rPr>
              <a:t>a short period of time</a:t>
            </a:r>
          </a:p>
          <a:p>
            <a:r>
              <a:rPr lang="en-US" dirty="0">
                <a:sym typeface="Wingdings" panose="05000000000000000000" pitchFamily="2" charset="2"/>
              </a:rPr>
              <a:t>One pair of </a:t>
            </a:r>
            <a:r>
              <a:rPr lang="en-US" dirty="0" err="1">
                <a:sym typeface="Wingdings" panose="05000000000000000000" pitchFamily="2" charset="2"/>
              </a:rPr>
              <a:t>telemanipulator</a:t>
            </a:r>
            <a:r>
              <a:rPr lang="en-US" dirty="0">
                <a:sym typeface="Wingdings" panose="05000000000000000000" pitchFamily="2" charset="2"/>
              </a:rPr>
              <a:t> + a special </a:t>
            </a:r>
            <a:br>
              <a:rPr lang="en-US" dirty="0">
                <a:sym typeface="Wingdings" panose="05000000000000000000" pitchFamily="2" charset="2"/>
              </a:rPr>
            </a:br>
            <a:r>
              <a:rPr lang="en-US" dirty="0">
                <a:sym typeface="Wingdings" panose="05000000000000000000" pitchFamily="2" charset="2"/>
              </a:rPr>
              <a:t>crane of ~ 150 </a:t>
            </a:r>
            <a:r>
              <a:rPr lang="en-US" dirty="0" err="1">
                <a:sym typeface="Wingdings" panose="05000000000000000000" pitchFamily="2" charset="2"/>
              </a:rPr>
              <a:t>lb</a:t>
            </a:r>
            <a:r>
              <a:rPr lang="en-US" dirty="0">
                <a:sym typeface="Wingdings" panose="05000000000000000000" pitchFamily="2" charset="2"/>
              </a:rPr>
              <a:t> capacity for lifting the </a:t>
            </a:r>
            <a:br>
              <a:rPr lang="en-US" dirty="0">
                <a:sym typeface="Wingdings" panose="05000000000000000000" pitchFamily="2" charset="2"/>
              </a:rPr>
            </a:br>
            <a:r>
              <a:rPr lang="en-US" dirty="0">
                <a:sym typeface="Wingdings" panose="05000000000000000000" pitchFamily="2" charset="2"/>
              </a:rPr>
              <a:t>storage shield plugs</a:t>
            </a:r>
            <a:endParaRPr lang="en-US" dirty="0"/>
          </a:p>
        </p:txBody>
      </p:sp>
      <p:sp>
        <p:nvSpPr>
          <p:cNvPr id="3" name="Title 2">
            <a:extLst>
              <a:ext uri="{FF2B5EF4-FFF2-40B4-BE49-F238E27FC236}">
                <a16:creationId xmlns:a16="http://schemas.microsoft.com/office/drawing/2014/main" id="{7C55014A-6FA7-49ED-9584-B6254D860FB9}"/>
              </a:ext>
            </a:extLst>
          </p:cNvPr>
          <p:cNvSpPr>
            <a:spLocks noGrp="1"/>
          </p:cNvSpPr>
          <p:nvPr>
            <p:ph type="title"/>
          </p:nvPr>
        </p:nvSpPr>
        <p:spPr>
          <a:xfrm>
            <a:off x="129309" y="185271"/>
            <a:ext cx="8940800" cy="427877"/>
          </a:xfrm>
        </p:spPr>
        <p:txBody>
          <a:bodyPr/>
          <a:lstStyle/>
          <a:p>
            <a:br>
              <a:rPr lang="en-US" sz="2700" dirty="0"/>
            </a:br>
            <a:r>
              <a:rPr lang="en-US" sz="2700" dirty="0"/>
              <a:t>ANL - IML Cells 1 and 2 ─ Irradiated Nuclear Materials </a:t>
            </a:r>
          </a:p>
        </p:txBody>
      </p:sp>
      <p:sp>
        <p:nvSpPr>
          <p:cNvPr id="4" name="Date Placeholder 3">
            <a:extLst>
              <a:ext uri="{FF2B5EF4-FFF2-40B4-BE49-F238E27FC236}">
                <a16:creationId xmlns:a16="http://schemas.microsoft.com/office/drawing/2014/main" id="{446DAC20-562E-44CE-992D-89FC975CC520}"/>
              </a:ext>
            </a:extLst>
          </p:cNvPr>
          <p:cNvSpPr>
            <a:spLocks noGrp="1"/>
          </p:cNvSpPr>
          <p:nvPr>
            <p:ph type="dt" sz="half" idx="2"/>
          </p:nvPr>
        </p:nvSpPr>
        <p:spPr/>
        <p:txBody>
          <a:bodyPr/>
          <a:lstStyle/>
          <a:p>
            <a:fld id="{D5B4D389-B937-473E-B648-8587E6F3F6CC}" type="datetime1">
              <a:rPr lang="en-US" smtClean="0"/>
              <a:t>4/1/2021</a:t>
            </a:fld>
            <a:endParaRPr lang="en-US" dirty="0"/>
          </a:p>
        </p:txBody>
      </p:sp>
      <p:sp>
        <p:nvSpPr>
          <p:cNvPr id="5" name="Footer Placeholder 4">
            <a:extLst>
              <a:ext uri="{FF2B5EF4-FFF2-40B4-BE49-F238E27FC236}">
                <a16:creationId xmlns:a16="http://schemas.microsoft.com/office/drawing/2014/main" id="{FBB0BE5A-CDA6-41E8-A304-43FA233444B5}"/>
              </a:ext>
            </a:extLst>
          </p:cNvPr>
          <p:cNvSpPr>
            <a:spLocks noGrp="1"/>
          </p:cNvSpPr>
          <p:nvPr>
            <p:ph type="ftr" sz="quarter" idx="3"/>
          </p:nvPr>
        </p:nvSpPr>
        <p:spPr/>
        <p:txBody>
          <a:bodyPr/>
          <a:lstStyle/>
          <a:p>
            <a:r>
              <a:rPr lang="en-US"/>
              <a:t>F. Pellemoine | TSIB HPT Lab - Lessons Learned</a:t>
            </a:r>
            <a:endParaRPr lang="en-US" dirty="0"/>
          </a:p>
        </p:txBody>
      </p:sp>
      <p:sp>
        <p:nvSpPr>
          <p:cNvPr id="6" name="Slide Number Placeholder 5">
            <a:extLst>
              <a:ext uri="{FF2B5EF4-FFF2-40B4-BE49-F238E27FC236}">
                <a16:creationId xmlns:a16="http://schemas.microsoft.com/office/drawing/2014/main" id="{38BDFEC6-3E36-4B53-8EBC-E654B15E30BE}"/>
              </a:ext>
            </a:extLst>
          </p:cNvPr>
          <p:cNvSpPr>
            <a:spLocks noGrp="1"/>
          </p:cNvSpPr>
          <p:nvPr>
            <p:ph type="sldNum" sz="quarter" idx="4"/>
          </p:nvPr>
        </p:nvSpPr>
        <p:spPr/>
        <p:txBody>
          <a:bodyPr/>
          <a:lstStyle/>
          <a:p>
            <a:fld id="{148C009B-CB69-E04A-B9B3-34B26D69E9CF}" type="slidenum">
              <a:rPr lang="en-US" smtClean="0"/>
              <a:pPr/>
              <a:t>8</a:t>
            </a:fld>
            <a:endParaRPr lang="en-US" dirty="0"/>
          </a:p>
        </p:txBody>
      </p:sp>
      <p:pic>
        <p:nvPicPr>
          <p:cNvPr id="7" name="Picture 6">
            <a:extLst>
              <a:ext uri="{FF2B5EF4-FFF2-40B4-BE49-F238E27FC236}">
                <a16:creationId xmlns:a16="http://schemas.microsoft.com/office/drawing/2014/main" id="{14D74559-48DF-4B08-989F-CBA1AE820C25}"/>
              </a:ext>
            </a:extLst>
          </p:cNvPr>
          <p:cNvPicPr>
            <a:picLocks noChangeAspect="1"/>
          </p:cNvPicPr>
          <p:nvPr/>
        </p:nvPicPr>
        <p:blipFill>
          <a:blip r:embed="rId3"/>
          <a:stretch>
            <a:fillRect/>
          </a:stretch>
        </p:blipFill>
        <p:spPr>
          <a:xfrm>
            <a:off x="5905156" y="4166654"/>
            <a:ext cx="3238844" cy="1906256"/>
          </a:xfrm>
          <a:prstGeom prst="rect">
            <a:avLst/>
          </a:prstGeom>
        </p:spPr>
      </p:pic>
      <p:sp>
        <p:nvSpPr>
          <p:cNvPr id="9" name="Rectangle: Rounded Corners 8">
            <a:extLst>
              <a:ext uri="{FF2B5EF4-FFF2-40B4-BE49-F238E27FC236}">
                <a16:creationId xmlns:a16="http://schemas.microsoft.com/office/drawing/2014/main" id="{CE86BE8D-56DE-4B66-8236-469F7AEDE7C6}"/>
              </a:ext>
            </a:extLst>
          </p:cNvPr>
          <p:cNvSpPr/>
          <p:nvPr/>
        </p:nvSpPr>
        <p:spPr>
          <a:xfrm>
            <a:off x="6175425"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4</a:t>
            </a:r>
          </a:p>
        </p:txBody>
      </p:sp>
      <p:sp>
        <p:nvSpPr>
          <p:cNvPr id="10" name="TextBox 9">
            <a:extLst>
              <a:ext uri="{FF2B5EF4-FFF2-40B4-BE49-F238E27FC236}">
                <a16:creationId xmlns:a16="http://schemas.microsoft.com/office/drawing/2014/main" id="{923C675D-2D54-4753-8483-25EFA741C4E3}"/>
              </a:ext>
            </a:extLst>
          </p:cNvPr>
          <p:cNvSpPr txBox="1"/>
          <p:nvPr/>
        </p:nvSpPr>
        <p:spPr>
          <a:xfrm>
            <a:off x="33988" y="645968"/>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1" name="TextBox 10">
            <a:extLst>
              <a:ext uri="{FF2B5EF4-FFF2-40B4-BE49-F238E27FC236}">
                <a16:creationId xmlns:a16="http://schemas.microsoft.com/office/drawing/2014/main" id="{445618FC-A010-40C1-9BE9-F28C99B09475}"/>
              </a:ext>
            </a:extLst>
          </p:cNvPr>
          <p:cNvSpPr txBox="1"/>
          <p:nvPr/>
        </p:nvSpPr>
        <p:spPr>
          <a:xfrm>
            <a:off x="22837" y="1729025"/>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2" name="TextBox 11">
            <a:extLst>
              <a:ext uri="{FF2B5EF4-FFF2-40B4-BE49-F238E27FC236}">
                <a16:creationId xmlns:a16="http://schemas.microsoft.com/office/drawing/2014/main" id="{210E0B3E-9E7E-433E-B590-3F682B7E116D}"/>
              </a:ext>
            </a:extLst>
          </p:cNvPr>
          <p:cNvSpPr txBox="1"/>
          <p:nvPr/>
        </p:nvSpPr>
        <p:spPr>
          <a:xfrm>
            <a:off x="33988" y="2440692"/>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3" name="TextBox 12">
            <a:extLst>
              <a:ext uri="{FF2B5EF4-FFF2-40B4-BE49-F238E27FC236}">
                <a16:creationId xmlns:a16="http://schemas.microsoft.com/office/drawing/2014/main" id="{A366F4E1-D4B1-492C-A994-AA972B11EC7C}"/>
              </a:ext>
            </a:extLst>
          </p:cNvPr>
          <p:cNvSpPr txBox="1"/>
          <p:nvPr/>
        </p:nvSpPr>
        <p:spPr>
          <a:xfrm>
            <a:off x="33988" y="3121017"/>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4" name="TextBox 13">
            <a:extLst>
              <a:ext uri="{FF2B5EF4-FFF2-40B4-BE49-F238E27FC236}">
                <a16:creationId xmlns:a16="http://schemas.microsoft.com/office/drawing/2014/main" id="{B69F8555-33B0-4D32-8F2A-A013BC8639B2}"/>
              </a:ext>
            </a:extLst>
          </p:cNvPr>
          <p:cNvSpPr txBox="1"/>
          <p:nvPr/>
        </p:nvSpPr>
        <p:spPr>
          <a:xfrm>
            <a:off x="40268" y="4152639"/>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5" name="TextBox 14">
            <a:extLst>
              <a:ext uri="{FF2B5EF4-FFF2-40B4-BE49-F238E27FC236}">
                <a16:creationId xmlns:a16="http://schemas.microsoft.com/office/drawing/2014/main" id="{9DF41CDB-5152-4C00-9774-834584E49383}"/>
              </a:ext>
            </a:extLst>
          </p:cNvPr>
          <p:cNvSpPr txBox="1"/>
          <p:nvPr/>
        </p:nvSpPr>
        <p:spPr>
          <a:xfrm>
            <a:off x="24500" y="5125157"/>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6" name="TextBox 15">
            <a:extLst>
              <a:ext uri="{FF2B5EF4-FFF2-40B4-BE49-F238E27FC236}">
                <a16:creationId xmlns:a16="http://schemas.microsoft.com/office/drawing/2014/main" id="{E5F2362B-B0EB-428E-8C70-2E9D4839A1FB}"/>
              </a:ext>
            </a:extLst>
          </p:cNvPr>
          <p:cNvSpPr txBox="1"/>
          <p:nvPr/>
        </p:nvSpPr>
        <p:spPr>
          <a:xfrm>
            <a:off x="33988" y="3784416"/>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7" name="TextBox 16">
            <a:extLst>
              <a:ext uri="{FF2B5EF4-FFF2-40B4-BE49-F238E27FC236}">
                <a16:creationId xmlns:a16="http://schemas.microsoft.com/office/drawing/2014/main" id="{1786C11B-6AE1-443E-96AF-4F7DD54FCC50}"/>
              </a:ext>
            </a:extLst>
          </p:cNvPr>
          <p:cNvSpPr txBox="1"/>
          <p:nvPr/>
        </p:nvSpPr>
        <p:spPr>
          <a:xfrm>
            <a:off x="19122" y="1045087"/>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Tree>
    <p:extLst>
      <p:ext uri="{BB962C8B-B14F-4D97-AF65-F5344CB8AC3E}">
        <p14:creationId xmlns:p14="http://schemas.microsoft.com/office/powerpoint/2010/main" val="393126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891EB0-8BB0-49BE-B8D3-2502C09A61C7}"/>
              </a:ext>
            </a:extLst>
          </p:cNvPr>
          <p:cNvSpPr>
            <a:spLocks noGrp="1"/>
          </p:cNvSpPr>
          <p:nvPr>
            <p:ph idx="1"/>
          </p:nvPr>
        </p:nvSpPr>
        <p:spPr/>
        <p:txBody>
          <a:bodyPr/>
          <a:lstStyle/>
          <a:p>
            <a:r>
              <a:rPr lang="en-US" dirty="0"/>
              <a:t>Have well qualified worker to operate the hot cell and the </a:t>
            </a:r>
            <a:r>
              <a:rPr lang="en-US" dirty="0" err="1"/>
              <a:t>telemanipulator</a:t>
            </a:r>
            <a:r>
              <a:rPr lang="en-US" dirty="0"/>
              <a:t>. Anticipate a long period of training</a:t>
            </a:r>
          </a:p>
          <a:p>
            <a:r>
              <a:rPr lang="en-US" dirty="0"/>
              <a:t>Have constant monitoring of the negative pressure</a:t>
            </a:r>
          </a:p>
          <a:p>
            <a:r>
              <a:rPr lang="en-US" dirty="0"/>
              <a:t>Have also a smoke test during commissioning of the fume hood and the hot cell</a:t>
            </a:r>
          </a:p>
          <a:p>
            <a:r>
              <a:rPr lang="en-US" dirty="0"/>
              <a:t>Have smooth surface for every equipment and tray to avoid contamination accumulation and to facilitate the cleaning / decontamination process</a:t>
            </a:r>
          </a:p>
        </p:txBody>
      </p:sp>
      <p:sp>
        <p:nvSpPr>
          <p:cNvPr id="3" name="Title 2">
            <a:extLst>
              <a:ext uri="{FF2B5EF4-FFF2-40B4-BE49-F238E27FC236}">
                <a16:creationId xmlns:a16="http://schemas.microsoft.com/office/drawing/2014/main" id="{DEA76423-EAAF-4AA3-BCD6-A94C2E1E3658}"/>
              </a:ext>
            </a:extLst>
          </p:cNvPr>
          <p:cNvSpPr>
            <a:spLocks noGrp="1"/>
          </p:cNvSpPr>
          <p:nvPr>
            <p:ph type="title"/>
          </p:nvPr>
        </p:nvSpPr>
        <p:spPr/>
        <p:txBody>
          <a:bodyPr/>
          <a:lstStyle/>
          <a:p>
            <a:r>
              <a:rPr lang="en-US" dirty="0"/>
              <a:t>ANL  </a:t>
            </a:r>
          </a:p>
        </p:txBody>
      </p:sp>
      <p:sp>
        <p:nvSpPr>
          <p:cNvPr id="4" name="Date Placeholder 3">
            <a:extLst>
              <a:ext uri="{FF2B5EF4-FFF2-40B4-BE49-F238E27FC236}">
                <a16:creationId xmlns:a16="http://schemas.microsoft.com/office/drawing/2014/main" id="{AA57AD87-6B91-4003-B75E-1EDF4416E79B}"/>
              </a:ext>
            </a:extLst>
          </p:cNvPr>
          <p:cNvSpPr>
            <a:spLocks noGrp="1"/>
          </p:cNvSpPr>
          <p:nvPr>
            <p:ph type="dt" sz="half" idx="2"/>
          </p:nvPr>
        </p:nvSpPr>
        <p:spPr/>
        <p:txBody>
          <a:bodyPr/>
          <a:lstStyle/>
          <a:p>
            <a:pPr>
              <a:defRPr/>
            </a:pPr>
            <a:fld id="{293EE609-5463-4331-8DB5-0AAA7E77D5E0}" type="datetime1">
              <a:rPr lang="en-US" smtClean="0"/>
              <a:t>4/1/2021</a:t>
            </a:fld>
            <a:endParaRPr lang="en-US" dirty="0"/>
          </a:p>
        </p:txBody>
      </p:sp>
      <p:sp>
        <p:nvSpPr>
          <p:cNvPr id="5" name="Footer Placeholder 4">
            <a:extLst>
              <a:ext uri="{FF2B5EF4-FFF2-40B4-BE49-F238E27FC236}">
                <a16:creationId xmlns:a16="http://schemas.microsoft.com/office/drawing/2014/main" id="{6FCEFB91-BBA2-4421-91F7-48B528D6E26A}"/>
              </a:ext>
            </a:extLst>
          </p:cNvPr>
          <p:cNvSpPr>
            <a:spLocks noGrp="1"/>
          </p:cNvSpPr>
          <p:nvPr>
            <p:ph type="ftr" sz="quarter" idx="3"/>
          </p:nvPr>
        </p:nvSpPr>
        <p:spPr/>
        <p:txBody>
          <a:bodyPr/>
          <a:lstStyle/>
          <a:p>
            <a:pPr>
              <a:defRPr/>
            </a:pPr>
            <a:r>
              <a:rPr lang="en-US"/>
              <a:t>F. Pellemoine | TSIB HPT Lab - Lessons Learned</a:t>
            </a:r>
            <a:endParaRPr lang="en-US" b="1" dirty="0"/>
          </a:p>
        </p:txBody>
      </p:sp>
      <p:sp>
        <p:nvSpPr>
          <p:cNvPr id="6" name="Slide Number Placeholder 5">
            <a:extLst>
              <a:ext uri="{FF2B5EF4-FFF2-40B4-BE49-F238E27FC236}">
                <a16:creationId xmlns:a16="http://schemas.microsoft.com/office/drawing/2014/main" id="{6CC789BE-8572-45AD-9BF7-8D6F002A6268}"/>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7" name="Rectangle: Rounded Corners 6">
            <a:extLst>
              <a:ext uri="{FF2B5EF4-FFF2-40B4-BE49-F238E27FC236}">
                <a16:creationId xmlns:a16="http://schemas.microsoft.com/office/drawing/2014/main" id="{45611A9C-ADDC-451F-8538-8E2AEB3E82BD}"/>
              </a:ext>
            </a:extLst>
          </p:cNvPr>
          <p:cNvSpPr/>
          <p:nvPr/>
        </p:nvSpPr>
        <p:spPr>
          <a:xfrm>
            <a:off x="6175425"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4</a:t>
            </a:r>
          </a:p>
        </p:txBody>
      </p:sp>
      <p:sp>
        <p:nvSpPr>
          <p:cNvPr id="8" name="TextBox 7">
            <a:extLst>
              <a:ext uri="{FF2B5EF4-FFF2-40B4-BE49-F238E27FC236}">
                <a16:creationId xmlns:a16="http://schemas.microsoft.com/office/drawing/2014/main" id="{866F9E4A-C30D-40C8-B67B-EC04CD48D6FF}"/>
              </a:ext>
            </a:extLst>
          </p:cNvPr>
          <p:cNvSpPr txBox="1"/>
          <p:nvPr/>
        </p:nvSpPr>
        <p:spPr>
          <a:xfrm>
            <a:off x="40268" y="1708158"/>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9" name="TextBox 8">
            <a:extLst>
              <a:ext uri="{FF2B5EF4-FFF2-40B4-BE49-F238E27FC236}">
                <a16:creationId xmlns:a16="http://schemas.microsoft.com/office/drawing/2014/main" id="{43C59578-A554-4679-BCA6-8FF20A23E1DF}"/>
              </a:ext>
            </a:extLst>
          </p:cNvPr>
          <p:cNvSpPr txBox="1"/>
          <p:nvPr/>
        </p:nvSpPr>
        <p:spPr>
          <a:xfrm>
            <a:off x="40268" y="2133033"/>
            <a:ext cx="498764" cy="584775"/>
          </a:xfrm>
          <a:prstGeom prst="rect">
            <a:avLst/>
          </a:prstGeom>
          <a:noFill/>
        </p:spPr>
        <p:txBody>
          <a:bodyPr wrap="square" rtlCol="0">
            <a:spAutoFit/>
          </a:bodyPr>
          <a:lstStyle/>
          <a:p>
            <a:r>
              <a:rPr lang="en-US" sz="3200" b="1" dirty="0">
                <a:solidFill>
                  <a:srgbClr val="FFC000"/>
                </a:solidFill>
                <a:sym typeface="Wingdings" panose="05000000000000000000" pitchFamily="2" charset="2"/>
              </a:rPr>
              <a:t></a:t>
            </a:r>
            <a:endParaRPr lang="en-US" sz="3200" b="1" dirty="0">
              <a:solidFill>
                <a:srgbClr val="FFC000"/>
              </a:solidFill>
            </a:endParaRPr>
          </a:p>
        </p:txBody>
      </p:sp>
      <p:sp>
        <p:nvSpPr>
          <p:cNvPr id="10" name="TextBox 9">
            <a:extLst>
              <a:ext uri="{FF2B5EF4-FFF2-40B4-BE49-F238E27FC236}">
                <a16:creationId xmlns:a16="http://schemas.microsoft.com/office/drawing/2014/main" id="{C2AB78DC-15ED-4452-8DC0-6509D96B99C2}"/>
              </a:ext>
            </a:extLst>
          </p:cNvPr>
          <p:cNvSpPr txBox="1"/>
          <p:nvPr/>
        </p:nvSpPr>
        <p:spPr>
          <a:xfrm>
            <a:off x="44886" y="2941211"/>
            <a:ext cx="498764"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11" name="TextBox 10">
            <a:extLst>
              <a:ext uri="{FF2B5EF4-FFF2-40B4-BE49-F238E27FC236}">
                <a16:creationId xmlns:a16="http://schemas.microsoft.com/office/drawing/2014/main" id="{ED16BDDB-295D-48A5-B15D-A8A47E3FB0AE}"/>
              </a:ext>
            </a:extLst>
          </p:cNvPr>
          <p:cNvSpPr txBox="1"/>
          <p:nvPr/>
        </p:nvSpPr>
        <p:spPr>
          <a:xfrm>
            <a:off x="40268" y="896290"/>
            <a:ext cx="498764" cy="584775"/>
          </a:xfrm>
          <a:prstGeom prst="rect">
            <a:avLst/>
          </a:prstGeom>
          <a:noFill/>
        </p:spPr>
        <p:txBody>
          <a:bodyPr wrap="square" rtlCol="0">
            <a:spAutoFit/>
          </a:bodyPr>
          <a:lstStyle/>
          <a:p>
            <a:r>
              <a:rPr lang="en-US" sz="3200" b="1" dirty="0">
                <a:solidFill>
                  <a:srgbClr val="FFC000"/>
                </a:solidFill>
                <a:sym typeface="Wingdings" panose="05000000000000000000" pitchFamily="2" charset="2"/>
              </a:rPr>
              <a:t></a:t>
            </a:r>
            <a:endParaRPr lang="en-US" sz="3200" b="1" dirty="0">
              <a:solidFill>
                <a:srgbClr val="FFC000"/>
              </a:solidFill>
            </a:endParaRPr>
          </a:p>
        </p:txBody>
      </p:sp>
    </p:spTree>
    <p:extLst>
      <p:ext uri="{BB962C8B-B14F-4D97-AF65-F5344CB8AC3E}">
        <p14:creationId xmlns:p14="http://schemas.microsoft.com/office/powerpoint/2010/main" val="1743204314"/>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id="{5FFF5CC5-EC71-4605-9659-CC6A870FC794}" vid="{5D8411A0-59F2-4EE1-A6B9-3B13CF8A2C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720C974A16A248B14BFFFD17451575" ma:contentTypeVersion="13" ma:contentTypeDescription="Create a new document." ma:contentTypeScope="" ma:versionID="e7acf23edf022af10e0ca16d90f85579">
  <xsd:schema xmlns:xsd="http://www.w3.org/2001/XMLSchema" xmlns:xs="http://www.w3.org/2001/XMLSchema" xmlns:p="http://schemas.microsoft.com/office/2006/metadata/properties" xmlns:ns3="9992386e-eed5-44db-8fc5-358c7b095365" xmlns:ns4="d701add9-3d9d-48a3-889e-f293906ba4f3" targetNamespace="http://schemas.microsoft.com/office/2006/metadata/properties" ma:root="true" ma:fieldsID="8b31fe32feb193ed60c30442711cc0b5" ns3:_="" ns4:_="">
    <xsd:import namespace="9992386e-eed5-44db-8fc5-358c7b095365"/>
    <xsd:import namespace="d701add9-3d9d-48a3-889e-f293906ba4f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2386e-eed5-44db-8fc5-358c7b095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01add9-3d9d-48a3-889e-f293906ba4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32DD99-42D2-42F0-9438-CFFF16742AD6}">
  <ds:schemaRefs>
    <ds:schemaRef ds:uri="http://schemas.microsoft.com/sharepoint/v3/contenttype/forms"/>
  </ds:schemaRefs>
</ds:datastoreItem>
</file>

<file path=customXml/itemProps2.xml><?xml version="1.0" encoding="utf-8"?>
<ds:datastoreItem xmlns:ds="http://schemas.openxmlformats.org/officeDocument/2006/customXml" ds:itemID="{542AB6B2-88C4-4068-A871-2BC12427E1A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87C940C-E30A-4395-8198-339BFEFED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2386e-eed5-44db-8fc5-358c7b095365"/>
    <ds:schemaRef ds:uri="d701add9-3d9d-48a3-889e-f293906ba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FNAL_PowerPoint_4x3_100716</Template>
  <TotalTime>1562</TotalTime>
  <Words>1216</Words>
  <Application>Microsoft Office PowerPoint</Application>
  <PresentationFormat>On-screen Show (4:3)</PresentationFormat>
  <Paragraphs>159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vt:lpstr>
      <vt:lpstr>Fermilab_PPT_090815</vt:lpstr>
      <vt:lpstr>PowerPoint Presentation</vt:lpstr>
      <vt:lpstr>Introduction</vt:lpstr>
      <vt:lpstr>Introduction</vt:lpstr>
      <vt:lpstr>PNNL Hot Cells</vt:lpstr>
      <vt:lpstr>PNNL Hot Cells</vt:lpstr>
      <vt:lpstr>  ANL -  Radioactive Materials Characterization in the Irradiated Materials Laboratory (IML) </vt:lpstr>
      <vt:lpstr>ANL – Testing Equipment</vt:lpstr>
      <vt:lpstr> ANL - IML Cells 1 and 2 ─ Irradiated Nuclear Materials </vt:lpstr>
      <vt:lpstr>ANL  </vt:lpstr>
      <vt:lpstr>ORNL– LAMDA Laboratory</vt:lpstr>
      <vt:lpstr>ORNL</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Frederique Pellemoine</dc:creator>
  <cp:lastModifiedBy>Frederique Pellemoine</cp:lastModifiedBy>
  <cp:revision>1</cp:revision>
  <cp:lastPrinted>2014-01-20T19:40:21Z</cp:lastPrinted>
  <dcterms:created xsi:type="dcterms:W3CDTF">2021-03-29T03:25:47Z</dcterms:created>
  <dcterms:modified xsi:type="dcterms:W3CDTF">2021-04-01T14:30:16Z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0x01010066720C974A16A248B14BFFFD17451575</vt:lpwstr>
  </property>
</Properties>
</file>