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57" r:id="rId6"/>
    <p:sldId id="285" r:id="rId7"/>
    <p:sldId id="282" r:id="rId8"/>
    <p:sldId id="286" r:id="rId9"/>
    <p:sldId id="287" r:id="rId10"/>
    <p:sldId id="288" r:id="rId11"/>
    <p:sldId id="289" r:id="rId12"/>
    <p:sldId id="290" r:id="rId13"/>
    <p:sldId id="275" r:id="rId14"/>
    <p:sldId id="278" r:id="rId15"/>
    <p:sldId id="29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FF"/>
    <a:srgbClr val="0000FF"/>
    <a:srgbClr val="FF5050"/>
    <a:srgbClr val="FE860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urs\Desktop\Cathode%20Voltage%20Stabilit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ours\Downloads\Stability-L3%20(1)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cours\Downloads\Stability-L3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urs\Downloads\Kly%20FWD%20PWR%20(PM)%20Stability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0">
                <a:solidFill>
                  <a:sysClr val="windowText" lastClr="000000"/>
                </a:solidFill>
              </a:rPr>
              <a:t>Cathode Current Stability</a:t>
            </a:r>
          </a:p>
        </c:rich>
      </c:tx>
      <c:layout>
        <c:manualLayout>
          <c:xMode val="edge"/>
          <c:yMode val="edge"/>
          <c:x val="0.30310534950033025"/>
          <c:y val="3.9917409726804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673665791776028E-2"/>
          <c:y val="0.18300925925925926"/>
          <c:w val="0.88164588801399824"/>
          <c:h val="0.5942790808413982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'L1 Cathode Voltage Stability'!$D$1</c:f>
              <c:strCache>
                <c:ptCount val="1"/>
                <c:pt idx="0">
                  <c:v>L2</c:v>
                </c:pt>
              </c:strCache>
            </c:strRef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'L1 Cathode Voltage Stability'!$B$2:$B$389</c:f>
              <c:numCache>
                <c:formatCode>0.000%</c:formatCode>
                <c:ptCount val="388"/>
                <c:pt idx="0">
                  <c:v>-2.4136130000000002E-3</c:v>
                </c:pt>
                <c:pt idx="1">
                  <c:v>-2.3633294000000001E-3</c:v>
                </c:pt>
                <c:pt idx="2">
                  <c:v>-2.3130458E-3</c:v>
                </c:pt>
                <c:pt idx="3">
                  <c:v>-2.2627621999999998E-3</c:v>
                </c:pt>
                <c:pt idx="4">
                  <c:v>-2.2124785999999997E-3</c:v>
                </c:pt>
                <c:pt idx="5">
                  <c:v>-2.1621949999999996E-3</c:v>
                </c:pt>
                <c:pt idx="6">
                  <c:v>-2.1119113999999994E-3</c:v>
                </c:pt>
                <c:pt idx="7">
                  <c:v>-2.0616277999999993E-3</c:v>
                </c:pt>
                <c:pt idx="8">
                  <c:v>-2.0113441999999992E-3</c:v>
                </c:pt>
                <c:pt idx="9">
                  <c:v>-1.9610605999999991E-3</c:v>
                </c:pt>
                <c:pt idx="10">
                  <c:v>-1.9107769999999991E-3</c:v>
                </c:pt>
                <c:pt idx="11">
                  <c:v>-1.8604933999999992E-3</c:v>
                </c:pt>
                <c:pt idx="12">
                  <c:v>-1.8102097999999993E-3</c:v>
                </c:pt>
                <c:pt idx="13">
                  <c:v>-1.7599261999999994E-3</c:v>
                </c:pt>
                <c:pt idx="14">
                  <c:v>-1.7096425999999995E-3</c:v>
                </c:pt>
                <c:pt idx="15">
                  <c:v>-1.6593589999999996E-3</c:v>
                </c:pt>
                <c:pt idx="16">
                  <c:v>-1.6090753999999997E-3</c:v>
                </c:pt>
                <c:pt idx="17">
                  <c:v>-1.5587917999999997E-3</c:v>
                </c:pt>
                <c:pt idx="18">
                  <c:v>-1.5085081999999998E-3</c:v>
                </c:pt>
                <c:pt idx="19">
                  <c:v>-1.4582245999999999E-3</c:v>
                </c:pt>
                <c:pt idx="20">
                  <c:v>-1.407941E-3</c:v>
                </c:pt>
                <c:pt idx="21">
                  <c:v>-1.3576574000000001E-3</c:v>
                </c:pt>
                <c:pt idx="22">
                  <c:v>-1.3073738000000002E-3</c:v>
                </c:pt>
                <c:pt idx="23">
                  <c:v>-1.2570902000000003E-3</c:v>
                </c:pt>
                <c:pt idx="24">
                  <c:v>-1.2068066000000004E-3</c:v>
                </c:pt>
                <c:pt idx="25">
                  <c:v>-1.1565230000000004E-3</c:v>
                </c:pt>
                <c:pt idx="26">
                  <c:v>-1.1062394000000005E-3</c:v>
                </c:pt>
                <c:pt idx="27">
                  <c:v>-1.0559558000000006E-3</c:v>
                </c:pt>
                <c:pt idx="28">
                  <c:v>-1.0056722000000007E-3</c:v>
                </c:pt>
                <c:pt idx="29">
                  <c:v>-9.5538860000000069E-4</c:v>
                </c:pt>
                <c:pt idx="30">
                  <c:v>-9.0510500000000067E-4</c:v>
                </c:pt>
                <c:pt idx="31">
                  <c:v>-8.5482140000000064E-4</c:v>
                </c:pt>
                <c:pt idx="32">
                  <c:v>-8.0453780000000062E-4</c:v>
                </c:pt>
                <c:pt idx="33">
                  <c:v>-7.542542000000006E-4</c:v>
                </c:pt>
                <c:pt idx="34">
                  <c:v>-7.0397060000000058E-4</c:v>
                </c:pt>
                <c:pt idx="35">
                  <c:v>-6.5368700000000056E-4</c:v>
                </c:pt>
                <c:pt idx="36">
                  <c:v>-6.0340340000000054E-4</c:v>
                </c:pt>
                <c:pt idx="37">
                  <c:v>-5.5311980000000052E-4</c:v>
                </c:pt>
                <c:pt idx="38">
                  <c:v>-5.028362000000005E-4</c:v>
                </c:pt>
                <c:pt idx="39">
                  <c:v>-4.5255260000000048E-4</c:v>
                </c:pt>
                <c:pt idx="40">
                  <c:v>-4.0226900000000045E-4</c:v>
                </c:pt>
                <c:pt idx="41">
                  <c:v>-3.5198540000000043E-4</c:v>
                </c:pt>
                <c:pt idx="42">
                  <c:v>-3.0170180000000041E-4</c:v>
                </c:pt>
                <c:pt idx="43">
                  <c:v>-2.5141820000000039E-4</c:v>
                </c:pt>
                <c:pt idx="44">
                  <c:v>-2.011346000000004E-4</c:v>
                </c:pt>
                <c:pt idx="45">
                  <c:v>-1.508510000000004E-4</c:v>
                </c:pt>
                <c:pt idx="46">
                  <c:v>-1.0056740000000041E-4</c:v>
                </c:pt>
                <c:pt idx="47">
                  <c:v>-5.0283800000000408E-5</c:v>
                </c:pt>
                <c:pt idx="48">
                  <c:v>-2.0000000040701436E-10</c:v>
                </c:pt>
                <c:pt idx="49">
                  <c:v>5.0283399999999594E-5</c:v>
                </c:pt>
                <c:pt idx="50">
                  <c:v>1.0056699999999959E-4</c:v>
                </c:pt>
                <c:pt idx="51">
                  <c:v>1.5085059999999959E-4</c:v>
                </c:pt>
                <c:pt idx="52">
                  <c:v>2.0113419999999958E-4</c:v>
                </c:pt>
                <c:pt idx="53">
                  <c:v>2.514177999999996E-4</c:v>
                </c:pt>
                <c:pt idx="54">
                  <c:v>3.0170139999999963E-4</c:v>
                </c:pt>
                <c:pt idx="55">
                  <c:v>3.5198499999999965E-4</c:v>
                </c:pt>
                <c:pt idx="56">
                  <c:v>4.0226859999999967E-4</c:v>
                </c:pt>
                <c:pt idx="57">
                  <c:v>4.5255219999999969E-4</c:v>
                </c:pt>
                <c:pt idx="58">
                  <c:v>5.0283579999999971E-4</c:v>
                </c:pt>
                <c:pt idx="59">
                  <c:v>5.5311939999999973E-4</c:v>
                </c:pt>
                <c:pt idx="60">
                  <c:v>6.0340299999999975E-4</c:v>
                </c:pt>
                <c:pt idx="61">
                  <c:v>6.5368659999999977E-4</c:v>
                </c:pt>
                <c:pt idx="62">
                  <c:v>7.0397019999999979E-4</c:v>
                </c:pt>
                <c:pt idx="63">
                  <c:v>7.5425379999999982E-4</c:v>
                </c:pt>
                <c:pt idx="64">
                  <c:v>8.0453739999999984E-4</c:v>
                </c:pt>
                <c:pt idx="65">
                  <c:v>8.5482099999999986E-4</c:v>
                </c:pt>
                <c:pt idx="66">
                  <c:v>9.0510459999999988E-4</c:v>
                </c:pt>
                <c:pt idx="67">
                  <c:v>9.553881999999999E-4</c:v>
                </c:pt>
                <c:pt idx="68">
                  <c:v>1.0056717999999999E-3</c:v>
                </c:pt>
                <c:pt idx="69">
                  <c:v>1.0559553999999998E-3</c:v>
                </c:pt>
                <c:pt idx="70">
                  <c:v>1.1062389999999997E-3</c:v>
                </c:pt>
                <c:pt idx="71">
                  <c:v>1.1565225999999997E-3</c:v>
                </c:pt>
                <c:pt idx="72">
                  <c:v>1.2068061999999996E-3</c:v>
                </c:pt>
                <c:pt idx="73">
                  <c:v>1.2570897999999995E-3</c:v>
                </c:pt>
                <c:pt idx="74">
                  <c:v>1.3073733999999994E-3</c:v>
                </c:pt>
                <c:pt idx="75">
                  <c:v>1.3576569999999993E-3</c:v>
                </c:pt>
                <c:pt idx="76">
                  <c:v>1.4079405999999992E-3</c:v>
                </c:pt>
                <c:pt idx="77">
                  <c:v>1.4582241999999991E-3</c:v>
                </c:pt>
                <c:pt idx="78">
                  <c:v>1.508507799999999E-3</c:v>
                </c:pt>
                <c:pt idx="79">
                  <c:v>1.558791399999999E-3</c:v>
                </c:pt>
                <c:pt idx="80">
                  <c:v>1.6090749999999989E-3</c:v>
                </c:pt>
                <c:pt idx="81">
                  <c:v>1.6593585999999988E-3</c:v>
                </c:pt>
                <c:pt idx="82">
                  <c:v>1.7096421999999987E-3</c:v>
                </c:pt>
                <c:pt idx="83">
                  <c:v>1.7599257999999986E-3</c:v>
                </c:pt>
                <c:pt idx="84">
                  <c:v>1.8102093999999985E-3</c:v>
                </c:pt>
                <c:pt idx="85">
                  <c:v>1.8604929999999984E-3</c:v>
                </c:pt>
                <c:pt idx="86">
                  <c:v>1.9107765999999984E-3</c:v>
                </c:pt>
                <c:pt idx="87">
                  <c:v>1.9610601999999985E-3</c:v>
                </c:pt>
                <c:pt idx="88">
                  <c:v>2.0113437999999986E-3</c:v>
                </c:pt>
                <c:pt idx="89">
                  <c:v>2.0616273999999987E-3</c:v>
                </c:pt>
                <c:pt idx="90">
                  <c:v>2.1119109999999989E-3</c:v>
                </c:pt>
                <c:pt idx="91">
                  <c:v>2.162194599999999E-3</c:v>
                </c:pt>
                <c:pt idx="92">
                  <c:v>2.2124781999999991E-3</c:v>
                </c:pt>
                <c:pt idx="93">
                  <c:v>2.2627617999999993E-3</c:v>
                </c:pt>
                <c:pt idx="94">
                  <c:v>-2.0385500000000001E-3</c:v>
                </c:pt>
                <c:pt idx="95">
                  <c:v>-1.9951765900000002E-3</c:v>
                </c:pt>
                <c:pt idx="96">
                  <c:v>-1.9518031800000001E-3</c:v>
                </c:pt>
                <c:pt idx="97">
                  <c:v>-1.9084297700000001E-3</c:v>
                </c:pt>
                <c:pt idx="98">
                  <c:v>-1.86505636E-3</c:v>
                </c:pt>
                <c:pt idx="99">
                  <c:v>-1.8216829499999999E-3</c:v>
                </c:pt>
                <c:pt idx="100">
                  <c:v>-1.7783095399999998E-3</c:v>
                </c:pt>
                <c:pt idx="101">
                  <c:v>-1.7349361299999998E-3</c:v>
                </c:pt>
                <c:pt idx="102">
                  <c:v>-1.6915627199999997E-3</c:v>
                </c:pt>
                <c:pt idx="103">
                  <c:v>-1.6481893099999996E-3</c:v>
                </c:pt>
                <c:pt idx="104">
                  <c:v>-1.6048158999999995E-3</c:v>
                </c:pt>
                <c:pt idx="105">
                  <c:v>-1.5614424899999995E-3</c:v>
                </c:pt>
                <c:pt idx="106">
                  <c:v>-1.5180690799999994E-3</c:v>
                </c:pt>
                <c:pt idx="107">
                  <c:v>-1.4746956699999993E-3</c:v>
                </c:pt>
                <c:pt idx="108">
                  <c:v>-1.4313222599999992E-3</c:v>
                </c:pt>
                <c:pt idx="109">
                  <c:v>-1.3879488499999992E-3</c:v>
                </c:pt>
                <c:pt idx="110">
                  <c:v>-1.3445754399999991E-3</c:v>
                </c:pt>
                <c:pt idx="111">
                  <c:v>-1.301202029999999E-3</c:v>
                </c:pt>
                <c:pt idx="112">
                  <c:v>-1.2578286199999989E-3</c:v>
                </c:pt>
                <c:pt idx="113">
                  <c:v>-1.2144552099999989E-3</c:v>
                </c:pt>
                <c:pt idx="114">
                  <c:v>-1.1710817999999988E-3</c:v>
                </c:pt>
                <c:pt idx="115">
                  <c:v>-1.1277083899999987E-3</c:v>
                </c:pt>
                <c:pt idx="116">
                  <c:v>-1.0843349799999986E-3</c:v>
                </c:pt>
                <c:pt idx="117">
                  <c:v>-1.0409615699999986E-3</c:v>
                </c:pt>
                <c:pt idx="118">
                  <c:v>-9.9758815999999848E-4</c:v>
                </c:pt>
                <c:pt idx="119">
                  <c:v>-9.5421474999999852E-4</c:v>
                </c:pt>
                <c:pt idx="120">
                  <c:v>-9.1084133999999855E-4</c:v>
                </c:pt>
                <c:pt idx="121">
                  <c:v>-8.6746792999999858E-4</c:v>
                </c:pt>
                <c:pt idx="122">
                  <c:v>-8.2409451999999861E-4</c:v>
                </c:pt>
                <c:pt idx="123">
                  <c:v>-7.8072110999999865E-4</c:v>
                </c:pt>
                <c:pt idx="124">
                  <c:v>-7.3734769999999868E-4</c:v>
                </c:pt>
                <c:pt idx="125">
                  <c:v>-6.9397428999999871E-4</c:v>
                </c:pt>
                <c:pt idx="126">
                  <c:v>-6.5060087999999875E-4</c:v>
                </c:pt>
                <c:pt idx="127">
                  <c:v>-6.0722746999999878E-4</c:v>
                </c:pt>
                <c:pt idx="128">
                  <c:v>-5.6385405999999881E-4</c:v>
                </c:pt>
                <c:pt idx="129">
                  <c:v>-5.2048064999999884E-4</c:v>
                </c:pt>
                <c:pt idx="130">
                  <c:v>-4.7710723999999882E-4</c:v>
                </c:pt>
                <c:pt idx="131">
                  <c:v>-4.337338299999988E-4</c:v>
                </c:pt>
                <c:pt idx="132">
                  <c:v>-3.9036041999999878E-4</c:v>
                </c:pt>
                <c:pt idx="133">
                  <c:v>-3.4698700999999876E-4</c:v>
                </c:pt>
                <c:pt idx="134">
                  <c:v>-3.0361359999999874E-4</c:v>
                </c:pt>
                <c:pt idx="135">
                  <c:v>-2.6024018999999871E-4</c:v>
                </c:pt>
                <c:pt idx="136">
                  <c:v>-2.1686677999999872E-4</c:v>
                </c:pt>
                <c:pt idx="137">
                  <c:v>-1.7349336999999873E-4</c:v>
                </c:pt>
                <c:pt idx="138">
                  <c:v>-1.3011995999999873E-4</c:v>
                </c:pt>
                <c:pt idx="139">
                  <c:v>-8.6746549999998737E-5</c:v>
                </c:pt>
                <c:pt idx="140">
                  <c:v>-4.3373139999998735E-5</c:v>
                </c:pt>
                <c:pt idx="141">
                  <c:v>2.7000000126572044E-10</c:v>
                </c:pt>
                <c:pt idx="142">
                  <c:v>4.3373680000001267E-5</c:v>
                </c:pt>
                <c:pt idx="143">
                  <c:v>8.6747090000001268E-5</c:v>
                </c:pt>
                <c:pt idx="144">
                  <c:v>1.3012050000000126E-4</c:v>
                </c:pt>
                <c:pt idx="145">
                  <c:v>1.7349391000000126E-4</c:v>
                </c:pt>
                <c:pt idx="146">
                  <c:v>2.1686732000000125E-4</c:v>
                </c:pt>
                <c:pt idx="147">
                  <c:v>2.6024073000000127E-4</c:v>
                </c:pt>
                <c:pt idx="148">
                  <c:v>3.0361414000000129E-4</c:v>
                </c:pt>
                <c:pt idx="149">
                  <c:v>3.4698755000000132E-4</c:v>
                </c:pt>
                <c:pt idx="150">
                  <c:v>3.9036096000000134E-4</c:v>
                </c:pt>
                <c:pt idx="151">
                  <c:v>4.3373437000000136E-4</c:v>
                </c:pt>
                <c:pt idx="152">
                  <c:v>4.7710778000000138E-4</c:v>
                </c:pt>
                <c:pt idx="153">
                  <c:v>5.2048119000000135E-4</c:v>
                </c:pt>
                <c:pt idx="154">
                  <c:v>5.6385460000000131E-4</c:v>
                </c:pt>
                <c:pt idx="155">
                  <c:v>6.0722801000000128E-4</c:v>
                </c:pt>
                <c:pt idx="156">
                  <c:v>6.5060142000000125E-4</c:v>
                </c:pt>
                <c:pt idx="157">
                  <c:v>6.9397483000000122E-4</c:v>
                </c:pt>
                <c:pt idx="158">
                  <c:v>7.3734824000000118E-4</c:v>
                </c:pt>
                <c:pt idx="159">
                  <c:v>7.8072165000000115E-4</c:v>
                </c:pt>
                <c:pt idx="160">
                  <c:v>8.2409506000000112E-4</c:v>
                </c:pt>
                <c:pt idx="161">
                  <c:v>8.6746847000000109E-4</c:v>
                </c:pt>
                <c:pt idx="162">
                  <c:v>9.1084188000000105E-4</c:v>
                </c:pt>
                <c:pt idx="163">
                  <c:v>9.5421529000000102E-4</c:v>
                </c:pt>
                <c:pt idx="164">
                  <c:v>9.975887000000011E-4</c:v>
                </c:pt>
                <c:pt idx="165">
                  <c:v>1.0409621100000012E-3</c:v>
                </c:pt>
                <c:pt idx="166">
                  <c:v>1.0843355200000012E-3</c:v>
                </c:pt>
                <c:pt idx="167">
                  <c:v>1.1277089300000013E-3</c:v>
                </c:pt>
                <c:pt idx="168">
                  <c:v>1.1710823400000014E-3</c:v>
                </c:pt>
                <c:pt idx="169">
                  <c:v>1.2144557500000015E-3</c:v>
                </c:pt>
                <c:pt idx="170">
                  <c:v>1.2578291600000016E-3</c:v>
                </c:pt>
                <c:pt idx="171">
                  <c:v>1.3012025700000016E-3</c:v>
                </c:pt>
                <c:pt idx="172">
                  <c:v>1.3445759800000017E-3</c:v>
                </c:pt>
                <c:pt idx="173">
                  <c:v>1.3879493900000018E-3</c:v>
                </c:pt>
                <c:pt idx="174">
                  <c:v>1.4313228000000019E-3</c:v>
                </c:pt>
                <c:pt idx="175">
                  <c:v>1.4746962100000019E-3</c:v>
                </c:pt>
                <c:pt idx="176">
                  <c:v>1.518069620000002E-3</c:v>
                </c:pt>
                <c:pt idx="177">
                  <c:v>1.5614430300000021E-3</c:v>
                </c:pt>
                <c:pt idx="178">
                  <c:v>1.6048164400000022E-3</c:v>
                </c:pt>
                <c:pt idx="179">
                  <c:v>1.6481898500000022E-3</c:v>
                </c:pt>
                <c:pt idx="180">
                  <c:v>1.6915632600000023E-3</c:v>
                </c:pt>
                <c:pt idx="181">
                  <c:v>1.7349366700000024E-3</c:v>
                </c:pt>
                <c:pt idx="182">
                  <c:v>-1.804284E-3</c:v>
                </c:pt>
                <c:pt idx="183">
                  <c:v>-1.7536613400000001E-3</c:v>
                </c:pt>
                <c:pt idx="184">
                  <c:v>-1.7030386800000001E-3</c:v>
                </c:pt>
                <c:pt idx="185">
                  <c:v>-1.6524160200000002E-3</c:v>
                </c:pt>
                <c:pt idx="186">
                  <c:v>-1.6017933600000003E-3</c:v>
                </c:pt>
                <c:pt idx="187">
                  <c:v>-1.5511707000000004E-3</c:v>
                </c:pt>
                <c:pt idx="188">
                  <c:v>-1.5005480400000005E-3</c:v>
                </c:pt>
                <c:pt idx="189">
                  <c:v>-1.4499253800000006E-3</c:v>
                </c:pt>
                <c:pt idx="190">
                  <c:v>-1.3993027200000006E-3</c:v>
                </c:pt>
                <c:pt idx="191">
                  <c:v>-1.3486800600000007E-3</c:v>
                </c:pt>
                <c:pt idx="192">
                  <c:v>-1.2980574000000008E-3</c:v>
                </c:pt>
                <c:pt idx="193">
                  <c:v>-1.2474347400000009E-3</c:v>
                </c:pt>
                <c:pt idx="194">
                  <c:v>-1.196812080000001E-3</c:v>
                </c:pt>
                <c:pt idx="195">
                  <c:v>-1.1461894200000011E-3</c:v>
                </c:pt>
                <c:pt idx="196">
                  <c:v>-1.0955667600000012E-3</c:v>
                </c:pt>
                <c:pt idx="197">
                  <c:v>-1.0449441000000012E-3</c:v>
                </c:pt>
                <c:pt idx="198">
                  <c:v>-9.9432144000000133E-4</c:v>
                </c:pt>
                <c:pt idx="199">
                  <c:v>-9.436987800000013E-4</c:v>
                </c:pt>
                <c:pt idx="200">
                  <c:v>-8.9307612000000128E-4</c:v>
                </c:pt>
                <c:pt idx="201">
                  <c:v>-8.4245346000000126E-4</c:v>
                </c:pt>
                <c:pt idx="202">
                  <c:v>-7.9183080000000123E-4</c:v>
                </c:pt>
                <c:pt idx="203">
                  <c:v>-7.4120814000000121E-4</c:v>
                </c:pt>
                <c:pt idx="204">
                  <c:v>-6.9058548000000119E-4</c:v>
                </c:pt>
                <c:pt idx="205">
                  <c:v>-6.3996282000000116E-4</c:v>
                </c:pt>
                <c:pt idx="206">
                  <c:v>-5.8934016000000114E-4</c:v>
                </c:pt>
                <c:pt idx="207">
                  <c:v>-5.3871750000000112E-4</c:v>
                </c:pt>
                <c:pt idx="208">
                  <c:v>-4.8809484000000109E-4</c:v>
                </c:pt>
                <c:pt idx="209">
                  <c:v>-4.3747218000000107E-4</c:v>
                </c:pt>
                <c:pt idx="210">
                  <c:v>-3.8684952000000105E-4</c:v>
                </c:pt>
                <c:pt idx="211">
                  <c:v>-3.3622686000000103E-4</c:v>
                </c:pt>
                <c:pt idx="212">
                  <c:v>-2.85604200000001E-4</c:v>
                </c:pt>
                <c:pt idx="213">
                  <c:v>-2.3498154000000101E-4</c:v>
                </c:pt>
                <c:pt idx="214">
                  <c:v>-1.8435888000000101E-4</c:v>
                </c:pt>
                <c:pt idx="215">
                  <c:v>-1.3373622000000101E-4</c:v>
                </c:pt>
                <c:pt idx="216">
                  <c:v>-8.3113560000001017E-5</c:v>
                </c:pt>
                <c:pt idx="217">
                  <c:v>-3.2490900000001014E-5</c:v>
                </c:pt>
                <c:pt idx="218">
                  <c:v>1.8131759999998989E-5</c:v>
                </c:pt>
                <c:pt idx="219">
                  <c:v>6.8754419999998999E-5</c:v>
                </c:pt>
                <c:pt idx="220">
                  <c:v>1.1937707999999899E-4</c:v>
                </c:pt>
                <c:pt idx="221">
                  <c:v>1.6999973999999899E-4</c:v>
                </c:pt>
                <c:pt idx="222">
                  <c:v>2.2062239999999899E-4</c:v>
                </c:pt>
                <c:pt idx="223">
                  <c:v>2.7124505999999898E-4</c:v>
                </c:pt>
                <c:pt idx="224">
                  <c:v>3.2186771999999901E-4</c:v>
                </c:pt>
                <c:pt idx="225">
                  <c:v>3.7249037999999903E-4</c:v>
                </c:pt>
                <c:pt idx="226">
                  <c:v>4.2311303999999905E-4</c:v>
                </c:pt>
                <c:pt idx="227">
                  <c:v>4.7373569999999908E-4</c:v>
                </c:pt>
                <c:pt idx="228">
                  <c:v>5.2435835999999905E-4</c:v>
                </c:pt>
                <c:pt idx="229">
                  <c:v>5.7498101999999907E-4</c:v>
                </c:pt>
                <c:pt idx="230">
                  <c:v>6.2560367999999909E-4</c:v>
                </c:pt>
                <c:pt idx="231">
                  <c:v>6.7622633999999912E-4</c:v>
                </c:pt>
                <c:pt idx="232">
                  <c:v>7.2684899999999914E-4</c:v>
                </c:pt>
                <c:pt idx="233">
                  <c:v>7.7747165999999916E-4</c:v>
                </c:pt>
                <c:pt idx="234">
                  <c:v>8.2809431999999919E-4</c:v>
                </c:pt>
                <c:pt idx="235">
                  <c:v>8.7871697999999921E-4</c:v>
                </c:pt>
                <c:pt idx="236">
                  <c:v>9.2933963999999923E-4</c:v>
                </c:pt>
                <c:pt idx="237">
                  <c:v>9.7996229999999926E-4</c:v>
                </c:pt>
                <c:pt idx="238">
                  <c:v>1.0305849599999992E-3</c:v>
                </c:pt>
                <c:pt idx="239">
                  <c:v>1.0812076199999991E-3</c:v>
                </c:pt>
                <c:pt idx="240">
                  <c:v>1.131830279999999E-3</c:v>
                </c:pt>
                <c:pt idx="241">
                  <c:v>1.1824529399999989E-3</c:v>
                </c:pt>
                <c:pt idx="242">
                  <c:v>1.2330755999999988E-3</c:v>
                </c:pt>
                <c:pt idx="243">
                  <c:v>1.2836982599999987E-3</c:v>
                </c:pt>
                <c:pt idx="244">
                  <c:v>1.3343209199999987E-3</c:v>
                </c:pt>
                <c:pt idx="245">
                  <c:v>1.3849435799999986E-3</c:v>
                </c:pt>
                <c:pt idx="246">
                  <c:v>1.4355662399999985E-3</c:v>
                </c:pt>
                <c:pt idx="247">
                  <c:v>-1.675139E-3</c:v>
                </c:pt>
                <c:pt idx="248">
                  <c:v>-1.6272599999999999E-3</c:v>
                </c:pt>
                <c:pt idx="249">
                  <c:v>-1.5793809999999999E-3</c:v>
                </c:pt>
                <c:pt idx="250">
                  <c:v>-1.5315019999999999E-3</c:v>
                </c:pt>
                <c:pt idx="251">
                  <c:v>-1.4836229999999999E-3</c:v>
                </c:pt>
                <c:pt idx="252">
                  <c:v>-1.4357439999999999E-3</c:v>
                </c:pt>
                <c:pt idx="253">
                  <c:v>-1.3878649999999998E-3</c:v>
                </c:pt>
                <c:pt idx="254">
                  <c:v>-1.3399859999999998E-3</c:v>
                </c:pt>
                <c:pt idx="255">
                  <c:v>-1.2921069999999998E-3</c:v>
                </c:pt>
                <c:pt idx="256">
                  <c:v>-1.2442279999999998E-3</c:v>
                </c:pt>
                <c:pt idx="257">
                  <c:v>-1.1963489999999998E-3</c:v>
                </c:pt>
                <c:pt idx="258">
                  <c:v>-1.1484699999999997E-3</c:v>
                </c:pt>
                <c:pt idx="259">
                  <c:v>-1.1005909999999997E-3</c:v>
                </c:pt>
                <c:pt idx="260">
                  <c:v>-1.0527119999999997E-3</c:v>
                </c:pt>
                <c:pt idx="261">
                  <c:v>-1.0048329999999997E-3</c:v>
                </c:pt>
                <c:pt idx="262">
                  <c:v>-9.5695399999999966E-4</c:v>
                </c:pt>
                <c:pt idx="263">
                  <c:v>-9.0907499999999964E-4</c:v>
                </c:pt>
                <c:pt idx="264">
                  <c:v>-8.6119599999999962E-4</c:v>
                </c:pt>
                <c:pt idx="265">
                  <c:v>-8.133169999999996E-4</c:v>
                </c:pt>
                <c:pt idx="266">
                  <c:v>-7.6543799999999958E-4</c:v>
                </c:pt>
                <c:pt idx="267">
                  <c:v>-7.1755899999999956E-4</c:v>
                </c:pt>
                <c:pt idx="268">
                  <c:v>-6.6967999999999954E-4</c:v>
                </c:pt>
                <c:pt idx="269">
                  <c:v>-6.2180099999999952E-4</c:v>
                </c:pt>
                <c:pt idx="270">
                  <c:v>-5.739219999999995E-4</c:v>
                </c:pt>
                <c:pt idx="271">
                  <c:v>-5.2604299999999948E-4</c:v>
                </c:pt>
                <c:pt idx="272">
                  <c:v>-4.7816399999999946E-4</c:v>
                </c:pt>
                <c:pt idx="273">
                  <c:v>-4.3028499999999944E-4</c:v>
                </c:pt>
                <c:pt idx="274">
                  <c:v>-3.8240599999999941E-4</c:v>
                </c:pt>
                <c:pt idx="275">
                  <c:v>-3.3452699999999939E-4</c:v>
                </c:pt>
                <c:pt idx="276">
                  <c:v>-2.8664799999999937E-4</c:v>
                </c:pt>
                <c:pt idx="277">
                  <c:v>-2.3876899999999938E-4</c:v>
                </c:pt>
                <c:pt idx="278">
                  <c:v>-1.9088999999999939E-4</c:v>
                </c:pt>
                <c:pt idx="279">
                  <c:v>-1.4301099999999939E-4</c:v>
                </c:pt>
                <c:pt idx="280">
                  <c:v>-9.51319999999994E-5</c:v>
                </c:pt>
                <c:pt idx="281">
                  <c:v>-4.72529999999994E-5</c:v>
                </c:pt>
                <c:pt idx="282">
                  <c:v>6.2600000000060014E-7</c:v>
                </c:pt>
                <c:pt idx="283">
                  <c:v>4.85050000000006E-5</c:v>
                </c:pt>
                <c:pt idx="284">
                  <c:v>9.63840000000006E-5</c:v>
                </c:pt>
                <c:pt idx="285">
                  <c:v>1.4426300000000059E-4</c:v>
                </c:pt>
                <c:pt idx="286">
                  <c:v>1.9214200000000059E-4</c:v>
                </c:pt>
                <c:pt idx="287">
                  <c:v>2.4002100000000058E-4</c:v>
                </c:pt>
                <c:pt idx="288">
                  <c:v>2.879000000000006E-4</c:v>
                </c:pt>
                <c:pt idx="289">
                  <c:v>3.3577900000000062E-4</c:v>
                </c:pt>
                <c:pt idx="290">
                  <c:v>3.8365800000000064E-4</c:v>
                </c:pt>
                <c:pt idx="291">
                  <c:v>4.3153700000000066E-4</c:v>
                </c:pt>
                <c:pt idx="292">
                  <c:v>4.7941600000000068E-4</c:v>
                </c:pt>
                <c:pt idx="293">
                  <c:v>5.2729500000000065E-4</c:v>
                </c:pt>
                <c:pt idx="294">
                  <c:v>5.7517400000000067E-4</c:v>
                </c:pt>
                <c:pt idx="295">
                  <c:v>6.2305300000000069E-4</c:v>
                </c:pt>
                <c:pt idx="296">
                  <c:v>6.7093200000000071E-4</c:v>
                </c:pt>
                <c:pt idx="297">
                  <c:v>7.1881100000000073E-4</c:v>
                </c:pt>
                <c:pt idx="298">
                  <c:v>7.6669000000000075E-4</c:v>
                </c:pt>
                <c:pt idx="299">
                  <c:v>8.1456900000000077E-4</c:v>
                </c:pt>
                <c:pt idx="300">
                  <c:v>8.6244800000000079E-4</c:v>
                </c:pt>
                <c:pt idx="301">
                  <c:v>9.1032700000000081E-4</c:v>
                </c:pt>
                <c:pt idx="302">
                  <c:v>9.5820600000000083E-4</c:v>
                </c:pt>
                <c:pt idx="303">
                  <c:v>1.0060850000000007E-3</c:v>
                </c:pt>
                <c:pt idx="304">
                  <c:v>1.0539640000000008E-3</c:v>
                </c:pt>
                <c:pt idx="305">
                  <c:v>1.1018430000000008E-3</c:v>
                </c:pt>
                <c:pt idx="306">
                  <c:v>1.1497220000000008E-3</c:v>
                </c:pt>
                <c:pt idx="307">
                  <c:v>1.1976010000000008E-3</c:v>
                </c:pt>
                <c:pt idx="308">
                  <c:v>1.2454800000000008E-3</c:v>
                </c:pt>
                <c:pt idx="309">
                  <c:v>1.2933590000000009E-3</c:v>
                </c:pt>
                <c:pt idx="310">
                  <c:v>1.3412380000000009E-3</c:v>
                </c:pt>
                <c:pt idx="311">
                  <c:v>1.3891170000000009E-3</c:v>
                </c:pt>
                <c:pt idx="312">
                  <c:v>1.4369960000000009E-3</c:v>
                </c:pt>
                <c:pt idx="313">
                  <c:v>1.484875000000001E-3</c:v>
                </c:pt>
                <c:pt idx="314">
                  <c:v>1.532754000000001E-3</c:v>
                </c:pt>
                <c:pt idx="315">
                  <c:v>1.580633000000001E-3</c:v>
                </c:pt>
                <c:pt idx="316">
                  <c:v>1.628512000000001E-3</c:v>
                </c:pt>
                <c:pt idx="317">
                  <c:v>-1.51333E-3</c:v>
                </c:pt>
                <c:pt idx="318">
                  <c:v>-1.4700919921E-3</c:v>
                </c:pt>
                <c:pt idx="319">
                  <c:v>-1.4268539842E-3</c:v>
                </c:pt>
                <c:pt idx="320">
                  <c:v>-1.3836159763E-3</c:v>
                </c:pt>
                <c:pt idx="321">
                  <c:v>-1.3403779684E-3</c:v>
                </c:pt>
                <c:pt idx="322">
                  <c:v>-1.2971399605E-3</c:v>
                </c:pt>
                <c:pt idx="323">
                  <c:v>-1.2539019525999999E-3</c:v>
                </c:pt>
                <c:pt idx="324">
                  <c:v>-1.2106639446999999E-3</c:v>
                </c:pt>
                <c:pt idx="325">
                  <c:v>-1.1674259367999999E-3</c:v>
                </c:pt>
                <c:pt idx="326">
                  <c:v>-1.1241879288999999E-3</c:v>
                </c:pt>
                <c:pt idx="327">
                  <c:v>-1.0809499209999999E-3</c:v>
                </c:pt>
                <c:pt idx="328">
                  <c:v>-1.0377119130999999E-3</c:v>
                </c:pt>
                <c:pt idx="329">
                  <c:v>-9.9447390519999987E-4</c:v>
                </c:pt>
                <c:pt idx="330">
                  <c:v>-9.5123589729999986E-4</c:v>
                </c:pt>
                <c:pt idx="331">
                  <c:v>-9.0799788939999984E-4</c:v>
                </c:pt>
                <c:pt idx="332">
                  <c:v>-8.6475988149999983E-4</c:v>
                </c:pt>
                <c:pt idx="333">
                  <c:v>-8.2152187359999982E-4</c:v>
                </c:pt>
                <c:pt idx="334">
                  <c:v>-7.7828386569999981E-4</c:v>
                </c:pt>
                <c:pt idx="335">
                  <c:v>-7.3504585779999979E-4</c:v>
                </c:pt>
                <c:pt idx="336">
                  <c:v>-6.9180784989999978E-4</c:v>
                </c:pt>
                <c:pt idx="337">
                  <c:v>-6.4856984199999977E-4</c:v>
                </c:pt>
                <c:pt idx="338">
                  <c:v>-6.0533183409999976E-4</c:v>
                </c:pt>
                <c:pt idx="339">
                  <c:v>-5.6209382619999975E-4</c:v>
                </c:pt>
                <c:pt idx="340">
                  <c:v>-5.1885581829999973E-4</c:v>
                </c:pt>
                <c:pt idx="341">
                  <c:v>-4.7561781039999972E-4</c:v>
                </c:pt>
                <c:pt idx="342">
                  <c:v>-4.3237980249999971E-4</c:v>
                </c:pt>
                <c:pt idx="343">
                  <c:v>-3.891417945999997E-4</c:v>
                </c:pt>
                <c:pt idx="344">
                  <c:v>-3.4590378669999968E-4</c:v>
                </c:pt>
                <c:pt idx="345">
                  <c:v>-3.0266577879999967E-4</c:v>
                </c:pt>
                <c:pt idx="346">
                  <c:v>-2.5942777089999966E-4</c:v>
                </c:pt>
                <c:pt idx="347">
                  <c:v>-2.1618976299999965E-4</c:v>
                </c:pt>
                <c:pt idx="348">
                  <c:v>-1.7295175509999964E-4</c:v>
                </c:pt>
                <c:pt idx="349">
                  <c:v>-1.2971374719999962E-4</c:v>
                </c:pt>
                <c:pt idx="350">
                  <c:v>-8.6475739299999625E-5</c:v>
                </c:pt>
                <c:pt idx="351">
                  <c:v>-4.3237731399999626E-5</c:v>
                </c:pt>
                <c:pt idx="352">
                  <c:v>2.7650000037238599E-10</c:v>
                </c:pt>
                <c:pt idx="353">
                  <c:v>4.3238284400000371E-5</c:v>
                </c:pt>
                <c:pt idx="354">
                  <c:v>8.647629230000037E-5</c:v>
                </c:pt>
                <c:pt idx="355">
                  <c:v>1.2971430020000037E-4</c:v>
                </c:pt>
                <c:pt idx="356">
                  <c:v>1.7295230810000035E-4</c:v>
                </c:pt>
                <c:pt idx="357">
                  <c:v>2.1619031600000037E-4</c:v>
                </c:pt>
                <c:pt idx="358">
                  <c:v>2.5942832390000038E-4</c:v>
                </c:pt>
                <c:pt idx="359">
                  <c:v>3.0266633180000039E-4</c:v>
                </c:pt>
                <c:pt idx="360">
                  <c:v>3.459043397000004E-4</c:v>
                </c:pt>
                <c:pt idx="361">
                  <c:v>3.8914234760000041E-4</c:v>
                </c:pt>
                <c:pt idx="362">
                  <c:v>4.3238035550000043E-4</c:v>
                </c:pt>
                <c:pt idx="363">
                  <c:v>4.7561836340000044E-4</c:v>
                </c:pt>
                <c:pt idx="364">
                  <c:v>5.1885637130000045E-4</c:v>
                </c:pt>
                <c:pt idx="365">
                  <c:v>5.6209437920000046E-4</c:v>
                </c:pt>
                <c:pt idx="366">
                  <c:v>6.0533238710000048E-4</c:v>
                </c:pt>
                <c:pt idx="367">
                  <c:v>6.4857039500000049E-4</c:v>
                </c:pt>
                <c:pt idx="368">
                  <c:v>6.918084029000005E-4</c:v>
                </c:pt>
                <c:pt idx="369">
                  <c:v>7.3504641080000051E-4</c:v>
                </c:pt>
                <c:pt idx="370">
                  <c:v>7.7828441870000052E-4</c:v>
                </c:pt>
                <c:pt idx="371">
                  <c:v>8.2152242660000054E-4</c:v>
                </c:pt>
                <c:pt idx="372">
                  <c:v>8.6476043450000055E-4</c:v>
                </c:pt>
                <c:pt idx="373">
                  <c:v>9.0799844240000056E-4</c:v>
                </c:pt>
                <c:pt idx="374">
                  <c:v>9.5123645030000057E-4</c:v>
                </c:pt>
                <c:pt idx="375">
                  <c:v>9.9447445820000048E-4</c:v>
                </c:pt>
                <c:pt idx="376">
                  <c:v>1.0377124661000005E-3</c:v>
                </c:pt>
                <c:pt idx="377">
                  <c:v>1.0809504740000005E-3</c:v>
                </c:pt>
                <c:pt idx="378">
                  <c:v>1.1241884819000005E-3</c:v>
                </c:pt>
                <c:pt idx="379">
                  <c:v>1.1674264898000005E-3</c:v>
                </c:pt>
                <c:pt idx="380">
                  <c:v>1.2106644977000005E-3</c:v>
                </c:pt>
                <c:pt idx="381">
                  <c:v>1.2539025056000005E-3</c:v>
                </c:pt>
                <c:pt idx="382">
                  <c:v>1.2971405135000006E-3</c:v>
                </c:pt>
                <c:pt idx="383">
                  <c:v>1.3403785214000006E-3</c:v>
                </c:pt>
                <c:pt idx="384">
                  <c:v>1.3836165293000006E-3</c:v>
                </c:pt>
                <c:pt idx="385">
                  <c:v>1.4268545372000006E-3</c:v>
                </c:pt>
                <c:pt idx="386">
                  <c:v>1.4700925451000006E-3</c:v>
                </c:pt>
                <c:pt idx="387">
                  <c:v>1.5133305530000006E-3</c:v>
                </c:pt>
              </c:numCache>
            </c:numRef>
          </c:xVal>
          <c:yVal>
            <c:numRef>
              <c:f>'L1 Cathode Voltage Stability'!$D$2:$D$389</c:f>
              <c:numCache>
                <c:formatCode>General</c:formatCode>
                <c:ptCount val="388"/>
                <c:pt idx="94" formatCode="0.00">
                  <c:v>0</c:v>
                </c:pt>
                <c:pt idx="95" formatCode="0.00">
                  <c:v>9.0009009001710974E-4</c:v>
                </c:pt>
                <c:pt idx="96" formatCode="0.00">
                  <c:v>9.0009009001710974E-4</c:v>
                </c:pt>
                <c:pt idx="97" formatCode="0.00">
                  <c:v>9.0009009001710974E-4</c:v>
                </c:pt>
                <c:pt idx="98" formatCode="0.00">
                  <c:v>0</c:v>
                </c:pt>
                <c:pt idx="99" formatCode="0.00">
                  <c:v>0</c:v>
                </c:pt>
                <c:pt idx="100" formatCode="0.00">
                  <c:v>1.8001801800342195E-3</c:v>
                </c:pt>
                <c:pt idx="101" formatCode="0.00">
                  <c:v>4.5004504500855491E-3</c:v>
                </c:pt>
                <c:pt idx="102" formatCode="0.00">
                  <c:v>6.3006306301197686E-3</c:v>
                </c:pt>
                <c:pt idx="103" formatCode="0.00">
                  <c:v>7.2007207201368779E-3</c:v>
                </c:pt>
                <c:pt idx="104" formatCode="0.00">
                  <c:v>7.2007207201368779E-3</c:v>
                </c:pt>
                <c:pt idx="105" formatCode="0.00">
                  <c:v>9.0009009001710983E-3</c:v>
                </c:pt>
                <c:pt idx="106" formatCode="0.00">
                  <c:v>1.3501351350256647E-2</c:v>
                </c:pt>
                <c:pt idx="107" formatCode="0.00">
                  <c:v>1.8901891890359304E-2</c:v>
                </c:pt>
                <c:pt idx="108" formatCode="0.00">
                  <c:v>1.8001801800342197E-2</c:v>
                </c:pt>
                <c:pt idx="109" formatCode="0.00">
                  <c:v>1.8901891890359304E-2</c:v>
                </c:pt>
                <c:pt idx="110" formatCode="0.00">
                  <c:v>2.1602162160410634E-2</c:v>
                </c:pt>
                <c:pt idx="111" formatCode="0.00">
                  <c:v>3.4203423420650171E-2</c:v>
                </c:pt>
                <c:pt idx="112" formatCode="0.00">
                  <c:v>4.4104414410838379E-2</c:v>
                </c:pt>
                <c:pt idx="113" formatCode="0.00">
                  <c:v>5.3105315311009482E-2</c:v>
                </c:pt>
                <c:pt idx="114" formatCode="0.00">
                  <c:v>5.7605765761095024E-2</c:v>
                </c:pt>
                <c:pt idx="115" formatCode="0.00">
                  <c:v>7.5607567561437217E-2</c:v>
                </c:pt>
                <c:pt idx="116" formatCode="0.00">
                  <c:v>8.8208828821676757E-2</c:v>
                </c:pt>
                <c:pt idx="117" formatCode="0.00">
                  <c:v>0.11161117116212162</c:v>
                </c:pt>
                <c:pt idx="118" formatCode="0.00">
                  <c:v>0.13411342341254937</c:v>
                </c:pt>
                <c:pt idx="119" formatCode="0.00">
                  <c:v>0.15751576575299422</c:v>
                </c:pt>
                <c:pt idx="120" formatCode="0.00">
                  <c:v>0.19081909908362729</c:v>
                </c:pt>
                <c:pt idx="121" formatCode="0.00">
                  <c:v>0.19441945944369571</c:v>
                </c:pt>
                <c:pt idx="122" formatCode="0.00">
                  <c:v>0.23672369367449989</c:v>
                </c:pt>
                <c:pt idx="123" formatCode="0.00">
                  <c:v>0.27542756754523562</c:v>
                </c:pt>
                <c:pt idx="124" formatCode="0.00">
                  <c:v>0.33303333330633061</c:v>
                </c:pt>
                <c:pt idx="125" formatCode="0.00">
                  <c:v>0.36363639636691231</c:v>
                </c:pt>
                <c:pt idx="126" formatCode="0.00">
                  <c:v>0.40414045041768226</c:v>
                </c:pt>
                <c:pt idx="127" formatCode="0.00">
                  <c:v>0.4401440540183667</c:v>
                </c:pt>
                <c:pt idx="128" formatCode="0.00">
                  <c:v>0.53375342338014609</c:v>
                </c:pt>
                <c:pt idx="129" formatCode="0.00">
                  <c:v>0.57605765761095029</c:v>
                </c:pt>
                <c:pt idx="130" formatCode="0.00">
                  <c:v>0.59135918914124108</c:v>
                </c:pt>
                <c:pt idx="131" formatCode="0.00">
                  <c:v>0.63096315310199391</c:v>
                </c:pt>
                <c:pt idx="132" formatCode="0.00">
                  <c:v>0.68766882877307189</c:v>
                </c:pt>
                <c:pt idx="133" formatCode="0.00">
                  <c:v>0.78037810804483421</c:v>
                </c:pt>
                <c:pt idx="134" formatCode="0.00">
                  <c:v>0.73447351345396161</c:v>
                </c:pt>
                <c:pt idx="135" formatCode="0.00">
                  <c:v>0.78217828822486846</c:v>
                </c:pt>
                <c:pt idx="136" formatCode="0.00">
                  <c:v>0.80918099092538176</c:v>
                </c:pt>
                <c:pt idx="137" formatCode="0.00">
                  <c:v>0.91269135127734935</c:v>
                </c:pt>
                <c:pt idx="138" formatCode="0.00">
                  <c:v>0.86498657650644251</c:v>
                </c:pt>
                <c:pt idx="139" formatCode="0.00">
                  <c:v>0.88568864857683605</c:v>
                </c:pt>
                <c:pt idx="140" formatCode="0.00">
                  <c:v>0.91269135127734935</c:v>
                </c:pt>
                <c:pt idx="141" formatCode="0.00">
                  <c:v>1.0000000900090089</c:v>
                </c:pt>
                <c:pt idx="142" formatCode="0.00">
                  <c:v>0.99729981973895765</c:v>
                </c:pt>
                <c:pt idx="143" formatCode="0.00">
                  <c:v>0.90369045037717832</c:v>
                </c:pt>
                <c:pt idx="144" formatCode="0.00">
                  <c:v>0.88028810803673341</c:v>
                </c:pt>
                <c:pt idx="145" formatCode="0.00">
                  <c:v>0.89018909902692167</c:v>
                </c:pt>
                <c:pt idx="146" formatCode="0.00">
                  <c:v>0.90819090082726373</c:v>
                </c:pt>
                <c:pt idx="147" formatCode="0.00">
                  <c:v>0.83528360353587783</c:v>
                </c:pt>
                <c:pt idx="148" formatCode="0.00">
                  <c:v>0.78037810804483421</c:v>
                </c:pt>
                <c:pt idx="149" formatCode="0.00">
                  <c:v>0.77047711705464594</c:v>
                </c:pt>
                <c:pt idx="150" formatCode="0.00">
                  <c:v>0.75697576570438929</c:v>
                </c:pt>
                <c:pt idx="151" formatCode="0.00">
                  <c:v>0.67776783778288363</c:v>
                </c:pt>
                <c:pt idx="152" formatCode="0.00">
                  <c:v>0.60396045040148061</c:v>
                </c:pt>
                <c:pt idx="153" formatCode="0.00">
                  <c:v>0.54005405401026585</c:v>
                </c:pt>
                <c:pt idx="154" formatCode="0.00">
                  <c:v>0.50585063058961577</c:v>
                </c:pt>
                <c:pt idx="155" formatCode="0.00">
                  <c:v>0.45364540536862336</c:v>
                </c:pt>
                <c:pt idx="156" formatCode="0.00">
                  <c:v>0.39783981978756255</c:v>
                </c:pt>
                <c:pt idx="157" formatCode="0.00">
                  <c:v>0.35463549546674128</c:v>
                </c:pt>
                <c:pt idx="158" formatCode="0.00">
                  <c:v>0.31233126123593713</c:v>
                </c:pt>
                <c:pt idx="159" formatCode="0.00">
                  <c:v>0.27002702700513292</c:v>
                </c:pt>
                <c:pt idx="160" formatCode="0.00">
                  <c:v>0.20882090088396946</c:v>
                </c:pt>
                <c:pt idx="161" formatCode="0.00">
                  <c:v>0.17731774773337064</c:v>
                </c:pt>
                <c:pt idx="162" formatCode="0.00">
                  <c:v>0.16741675674318243</c:v>
                </c:pt>
                <c:pt idx="163" formatCode="0.00">
                  <c:v>0.15301531530290866</c:v>
                </c:pt>
                <c:pt idx="164" formatCode="0.00">
                  <c:v>0.11341135134215584</c:v>
                </c:pt>
                <c:pt idx="165" formatCode="0.00">
                  <c:v>7.470747747142012E-2</c:v>
                </c:pt>
                <c:pt idx="166" formatCode="0.00">
                  <c:v>5.7605765761095024E-2</c:v>
                </c:pt>
                <c:pt idx="167" formatCode="0.00">
                  <c:v>4.6804684680889705E-2</c:v>
                </c:pt>
                <c:pt idx="168" formatCode="0.00">
                  <c:v>3.5103513510667282E-2</c:v>
                </c:pt>
                <c:pt idx="169" formatCode="0.00">
                  <c:v>2.4302432430461963E-2</c:v>
                </c:pt>
                <c:pt idx="170" formatCode="0.00">
                  <c:v>2.2502252250427745E-2</c:v>
                </c:pt>
                <c:pt idx="171" formatCode="0.00">
                  <c:v>1.5301531530290867E-2</c:v>
                </c:pt>
                <c:pt idx="172" formatCode="0.00">
                  <c:v>1.2601261260239537E-2</c:v>
                </c:pt>
                <c:pt idx="173" formatCode="0.00">
                  <c:v>8.100810810153989E-3</c:v>
                </c:pt>
                <c:pt idx="174" formatCode="0.00">
                  <c:v>7.2007207201368779E-3</c:v>
                </c:pt>
                <c:pt idx="175" formatCode="0.00">
                  <c:v>7.2007207201368779E-3</c:v>
                </c:pt>
                <c:pt idx="176" formatCode="0.00">
                  <c:v>2.7002702700513292E-3</c:v>
                </c:pt>
                <c:pt idx="177" formatCode="0.00">
                  <c:v>9.0009009001710974E-4</c:v>
                </c:pt>
                <c:pt idx="178" formatCode="0.00">
                  <c:v>9.0009009001710974E-4</c:v>
                </c:pt>
                <c:pt idx="179" formatCode="0.00">
                  <c:v>9.0009009001710974E-4</c:v>
                </c:pt>
                <c:pt idx="180" formatCode="0.00">
                  <c:v>0</c:v>
                </c:pt>
                <c:pt idx="181" formatCode="0.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0F9-494B-B53C-851F4BA5E618}"/>
            </c:ext>
          </c:extLst>
        </c:ser>
        <c:ser>
          <c:idx val="2"/>
          <c:order val="1"/>
          <c:tx>
            <c:strRef>
              <c:f>'L1 Cathode Voltage Stability'!$E$1</c:f>
              <c:strCache>
                <c:ptCount val="1"/>
                <c:pt idx="0">
                  <c:v>L3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'L1 Cathode Voltage Stability'!$B$2:$B$389</c:f>
              <c:numCache>
                <c:formatCode>0.000%</c:formatCode>
                <c:ptCount val="388"/>
                <c:pt idx="0">
                  <c:v>-2.4136130000000002E-3</c:v>
                </c:pt>
                <c:pt idx="1">
                  <c:v>-2.3633294000000001E-3</c:v>
                </c:pt>
                <c:pt idx="2">
                  <c:v>-2.3130458E-3</c:v>
                </c:pt>
                <c:pt idx="3">
                  <c:v>-2.2627621999999998E-3</c:v>
                </c:pt>
                <c:pt idx="4">
                  <c:v>-2.2124785999999997E-3</c:v>
                </c:pt>
                <c:pt idx="5">
                  <c:v>-2.1621949999999996E-3</c:v>
                </c:pt>
                <c:pt idx="6">
                  <c:v>-2.1119113999999994E-3</c:v>
                </c:pt>
                <c:pt idx="7">
                  <c:v>-2.0616277999999993E-3</c:v>
                </c:pt>
                <c:pt idx="8">
                  <c:v>-2.0113441999999992E-3</c:v>
                </c:pt>
                <c:pt idx="9">
                  <c:v>-1.9610605999999991E-3</c:v>
                </c:pt>
                <c:pt idx="10">
                  <c:v>-1.9107769999999991E-3</c:v>
                </c:pt>
                <c:pt idx="11">
                  <c:v>-1.8604933999999992E-3</c:v>
                </c:pt>
                <c:pt idx="12">
                  <c:v>-1.8102097999999993E-3</c:v>
                </c:pt>
                <c:pt idx="13">
                  <c:v>-1.7599261999999994E-3</c:v>
                </c:pt>
                <c:pt idx="14">
                  <c:v>-1.7096425999999995E-3</c:v>
                </c:pt>
                <c:pt idx="15">
                  <c:v>-1.6593589999999996E-3</c:v>
                </c:pt>
                <c:pt idx="16">
                  <c:v>-1.6090753999999997E-3</c:v>
                </c:pt>
                <c:pt idx="17">
                  <c:v>-1.5587917999999997E-3</c:v>
                </c:pt>
                <c:pt idx="18">
                  <c:v>-1.5085081999999998E-3</c:v>
                </c:pt>
                <c:pt idx="19">
                  <c:v>-1.4582245999999999E-3</c:v>
                </c:pt>
                <c:pt idx="20">
                  <c:v>-1.407941E-3</c:v>
                </c:pt>
                <c:pt idx="21">
                  <c:v>-1.3576574000000001E-3</c:v>
                </c:pt>
                <c:pt idx="22">
                  <c:v>-1.3073738000000002E-3</c:v>
                </c:pt>
                <c:pt idx="23">
                  <c:v>-1.2570902000000003E-3</c:v>
                </c:pt>
                <c:pt idx="24">
                  <c:v>-1.2068066000000004E-3</c:v>
                </c:pt>
                <c:pt idx="25">
                  <c:v>-1.1565230000000004E-3</c:v>
                </c:pt>
                <c:pt idx="26">
                  <c:v>-1.1062394000000005E-3</c:v>
                </c:pt>
                <c:pt idx="27">
                  <c:v>-1.0559558000000006E-3</c:v>
                </c:pt>
                <c:pt idx="28">
                  <c:v>-1.0056722000000007E-3</c:v>
                </c:pt>
                <c:pt idx="29">
                  <c:v>-9.5538860000000069E-4</c:v>
                </c:pt>
                <c:pt idx="30">
                  <c:v>-9.0510500000000067E-4</c:v>
                </c:pt>
                <c:pt idx="31">
                  <c:v>-8.5482140000000064E-4</c:v>
                </c:pt>
                <c:pt idx="32">
                  <c:v>-8.0453780000000062E-4</c:v>
                </c:pt>
                <c:pt idx="33">
                  <c:v>-7.542542000000006E-4</c:v>
                </c:pt>
                <c:pt idx="34">
                  <c:v>-7.0397060000000058E-4</c:v>
                </c:pt>
                <c:pt idx="35">
                  <c:v>-6.5368700000000056E-4</c:v>
                </c:pt>
                <c:pt idx="36">
                  <c:v>-6.0340340000000054E-4</c:v>
                </c:pt>
                <c:pt idx="37">
                  <c:v>-5.5311980000000052E-4</c:v>
                </c:pt>
                <c:pt idx="38">
                  <c:v>-5.028362000000005E-4</c:v>
                </c:pt>
                <c:pt idx="39">
                  <c:v>-4.5255260000000048E-4</c:v>
                </c:pt>
                <c:pt idx="40">
                  <c:v>-4.0226900000000045E-4</c:v>
                </c:pt>
                <c:pt idx="41">
                  <c:v>-3.5198540000000043E-4</c:v>
                </c:pt>
                <c:pt idx="42">
                  <c:v>-3.0170180000000041E-4</c:v>
                </c:pt>
                <c:pt idx="43">
                  <c:v>-2.5141820000000039E-4</c:v>
                </c:pt>
                <c:pt idx="44">
                  <c:v>-2.011346000000004E-4</c:v>
                </c:pt>
                <c:pt idx="45">
                  <c:v>-1.508510000000004E-4</c:v>
                </c:pt>
                <c:pt idx="46">
                  <c:v>-1.0056740000000041E-4</c:v>
                </c:pt>
                <c:pt idx="47">
                  <c:v>-5.0283800000000408E-5</c:v>
                </c:pt>
                <c:pt idx="48">
                  <c:v>-2.0000000040701436E-10</c:v>
                </c:pt>
                <c:pt idx="49">
                  <c:v>5.0283399999999594E-5</c:v>
                </c:pt>
                <c:pt idx="50">
                  <c:v>1.0056699999999959E-4</c:v>
                </c:pt>
                <c:pt idx="51">
                  <c:v>1.5085059999999959E-4</c:v>
                </c:pt>
                <c:pt idx="52">
                  <c:v>2.0113419999999958E-4</c:v>
                </c:pt>
                <c:pt idx="53">
                  <c:v>2.514177999999996E-4</c:v>
                </c:pt>
                <c:pt idx="54">
                  <c:v>3.0170139999999963E-4</c:v>
                </c:pt>
                <c:pt idx="55">
                  <c:v>3.5198499999999965E-4</c:v>
                </c:pt>
                <c:pt idx="56">
                  <c:v>4.0226859999999967E-4</c:v>
                </c:pt>
                <c:pt idx="57">
                  <c:v>4.5255219999999969E-4</c:v>
                </c:pt>
                <c:pt idx="58">
                  <c:v>5.0283579999999971E-4</c:v>
                </c:pt>
                <c:pt idx="59">
                  <c:v>5.5311939999999973E-4</c:v>
                </c:pt>
                <c:pt idx="60">
                  <c:v>6.0340299999999975E-4</c:v>
                </c:pt>
                <c:pt idx="61">
                  <c:v>6.5368659999999977E-4</c:v>
                </c:pt>
                <c:pt idx="62">
                  <c:v>7.0397019999999979E-4</c:v>
                </c:pt>
                <c:pt idx="63">
                  <c:v>7.5425379999999982E-4</c:v>
                </c:pt>
                <c:pt idx="64">
                  <c:v>8.0453739999999984E-4</c:v>
                </c:pt>
                <c:pt idx="65">
                  <c:v>8.5482099999999986E-4</c:v>
                </c:pt>
                <c:pt idx="66">
                  <c:v>9.0510459999999988E-4</c:v>
                </c:pt>
                <c:pt idx="67">
                  <c:v>9.553881999999999E-4</c:v>
                </c:pt>
                <c:pt idx="68">
                  <c:v>1.0056717999999999E-3</c:v>
                </c:pt>
                <c:pt idx="69">
                  <c:v>1.0559553999999998E-3</c:v>
                </c:pt>
                <c:pt idx="70">
                  <c:v>1.1062389999999997E-3</c:v>
                </c:pt>
                <c:pt idx="71">
                  <c:v>1.1565225999999997E-3</c:v>
                </c:pt>
                <c:pt idx="72">
                  <c:v>1.2068061999999996E-3</c:v>
                </c:pt>
                <c:pt idx="73">
                  <c:v>1.2570897999999995E-3</c:v>
                </c:pt>
                <c:pt idx="74">
                  <c:v>1.3073733999999994E-3</c:v>
                </c:pt>
                <c:pt idx="75">
                  <c:v>1.3576569999999993E-3</c:v>
                </c:pt>
                <c:pt idx="76">
                  <c:v>1.4079405999999992E-3</c:v>
                </c:pt>
                <c:pt idx="77">
                  <c:v>1.4582241999999991E-3</c:v>
                </c:pt>
                <c:pt idx="78">
                  <c:v>1.508507799999999E-3</c:v>
                </c:pt>
                <c:pt idx="79">
                  <c:v>1.558791399999999E-3</c:v>
                </c:pt>
                <c:pt idx="80">
                  <c:v>1.6090749999999989E-3</c:v>
                </c:pt>
                <c:pt idx="81">
                  <c:v>1.6593585999999988E-3</c:v>
                </c:pt>
                <c:pt idx="82">
                  <c:v>1.7096421999999987E-3</c:v>
                </c:pt>
                <c:pt idx="83">
                  <c:v>1.7599257999999986E-3</c:v>
                </c:pt>
                <c:pt idx="84">
                  <c:v>1.8102093999999985E-3</c:v>
                </c:pt>
                <c:pt idx="85">
                  <c:v>1.8604929999999984E-3</c:v>
                </c:pt>
                <c:pt idx="86">
                  <c:v>1.9107765999999984E-3</c:v>
                </c:pt>
                <c:pt idx="87">
                  <c:v>1.9610601999999985E-3</c:v>
                </c:pt>
                <c:pt idx="88">
                  <c:v>2.0113437999999986E-3</c:v>
                </c:pt>
                <c:pt idx="89">
                  <c:v>2.0616273999999987E-3</c:v>
                </c:pt>
                <c:pt idx="90">
                  <c:v>2.1119109999999989E-3</c:v>
                </c:pt>
                <c:pt idx="91">
                  <c:v>2.162194599999999E-3</c:v>
                </c:pt>
                <c:pt idx="92">
                  <c:v>2.2124781999999991E-3</c:v>
                </c:pt>
                <c:pt idx="93">
                  <c:v>2.2627617999999993E-3</c:v>
                </c:pt>
                <c:pt idx="94">
                  <c:v>-2.0385500000000001E-3</c:v>
                </c:pt>
                <c:pt idx="95">
                  <c:v>-1.9951765900000002E-3</c:v>
                </c:pt>
                <c:pt idx="96">
                  <c:v>-1.9518031800000001E-3</c:v>
                </c:pt>
                <c:pt idx="97">
                  <c:v>-1.9084297700000001E-3</c:v>
                </c:pt>
                <c:pt idx="98">
                  <c:v>-1.86505636E-3</c:v>
                </c:pt>
                <c:pt idx="99">
                  <c:v>-1.8216829499999999E-3</c:v>
                </c:pt>
                <c:pt idx="100">
                  <c:v>-1.7783095399999998E-3</c:v>
                </c:pt>
                <c:pt idx="101">
                  <c:v>-1.7349361299999998E-3</c:v>
                </c:pt>
                <c:pt idx="102">
                  <c:v>-1.6915627199999997E-3</c:v>
                </c:pt>
                <c:pt idx="103">
                  <c:v>-1.6481893099999996E-3</c:v>
                </c:pt>
                <c:pt idx="104">
                  <c:v>-1.6048158999999995E-3</c:v>
                </c:pt>
                <c:pt idx="105">
                  <c:v>-1.5614424899999995E-3</c:v>
                </c:pt>
                <c:pt idx="106">
                  <c:v>-1.5180690799999994E-3</c:v>
                </c:pt>
                <c:pt idx="107">
                  <c:v>-1.4746956699999993E-3</c:v>
                </c:pt>
                <c:pt idx="108">
                  <c:v>-1.4313222599999992E-3</c:v>
                </c:pt>
                <c:pt idx="109">
                  <c:v>-1.3879488499999992E-3</c:v>
                </c:pt>
                <c:pt idx="110">
                  <c:v>-1.3445754399999991E-3</c:v>
                </c:pt>
                <c:pt idx="111">
                  <c:v>-1.301202029999999E-3</c:v>
                </c:pt>
                <c:pt idx="112">
                  <c:v>-1.2578286199999989E-3</c:v>
                </c:pt>
                <c:pt idx="113">
                  <c:v>-1.2144552099999989E-3</c:v>
                </c:pt>
                <c:pt idx="114">
                  <c:v>-1.1710817999999988E-3</c:v>
                </c:pt>
                <c:pt idx="115">
                  <c:v>-1.1277083899999987E-3</c:v>
                </c:pt>
                <c:pt idx="116">
                  <c:v>-1.0843349799999986E-3</c:v>
                </c:pt>
                <c:pt idx="117">
                  <c:v>-1.0409615699999986E-3</c:v>
                </c:pt>
                <c:pt idx="118">
                  <c:v>-9.9758815999999848E-4</c:v>
                </c:pt>
                <c:pt idx="119">
                  <c:v>-9.5421474999999852E-4</c:v>
                </c:pt>
                <c:pt idx="120">
                  <c:v>-9.1084133999999855E-4</c:v>
                </c:pt>
                <c:pt idx="121">
                  <c:v>-8.6746792999999858E-4</c:v>
                </c:pt>
                <c:pt idx="122">
                  <c:v>-8.2409451999999861E-4</c:v>
                </c:pt>
                <c:pt idx="123">
                  <c:v>-7.8072110999999865E-4</c:v>
                </c:pt>
                <c:pt idx="124">
                  <c:v>-7.3734769999999868E-4</c:v>
                </c:pt>
                <c:pt idx="125">
                  <c:v>-6.9397428999999871E-4</c:v>
                </c:pt>
                <c:pt idx="126">
                  <c:v>-6.5060087999999875E-4</c:v>
                </c:pt>
                <c:pt idx="127">
                  <c:v>-6.0722746999999878E-4</c:v>
                </c:pt>
                <c:pt idx="128">
                  <c:v>-5.6385405999999881E-4</c:v>
                </c:pt>
                <c:pt idx="129">
                  <c:v>-5.2048064999999884E-4</c:v>
                </c:pt>
                <c:pt idx="130">
                  <c:v>-4.7710723999999882E-4</c:v>
                </c:pt>
                <c:pt idx="131">
                  <c:v>-4.337338299999988E-4</c:v>
                </c:pt>
                <c:pt idx="132">
                  <c:v>-3.9036041999999878E-4</c:v>
                </c:pt>
                <c:pt idx="133">
                  <c:v>-3.4698700999999876E-4</c:v>
                </c:pt>
                <c:pt idx="134">
                  <c:v>-3.0361359999999874E-4</c:v>
                </c:pt>
                <c:pt idx="135">
                  <c:v>-2.6024018999999871E-4</c:v>
                </c:pt>
                <c:pt idx="136">
                  <c:v>-2.1686677999999872E-4</c:v>
                </c:pt>
                <c:pt idx="137">
                  <c:v>-1.7349336999999873E-4</c:v>
                </c:pt>
                <c:pt idx="138">
                  <c:v>-1.3011995999999873E-4</c:v>
                </c:pt>
                <c:pt idx="139">
                  <c:v>-8.6746549999998737E-5</c:v>
                </c:pt>
                <c:pt idx="140">
                  <c:v>-4.3373139999998735E-5</c:v>
                </c:pt>
                <c:pt idx="141">
                  <c:v>2.7000000126572044E-10</c:v>
                </c:pt>
                <c:pt idx="142">
                  <c:v>4.3373680000001267E-5</c:v>
                </c:pt>
                <c:pt idx="143">
                  <c:v>8.6747090000001268E-5</c:v>
                </c:pt>
                <c:pt idx="144">
                  <c:v>1.3012050000000126E-4</c:v>
                </c:pt>
                <c:pt idx="145">
                  <c:v>1.7349391000000126E-4</c:v>
                </c:pt>
                <c:pt idx="146">
                  <c:v>2.1686732000000125E-4</c:v>
                </c:pt>
                <c:pt idx="147">
                  <c:v>2.6024073000000127E-4</c:v>
                </c:pt>
                <c:pt idx="148">
                  <c:v>3.0361414000000129E-4</c:v>
                </c:pt>
                <c:pt idx="149">
                  <c:v>3.4698755000000132E-4</c:v>
                </c:pt>
                <c:pt idx="150">
                  <c:v>3.9036096000000134E-4</c:v>
                </c:pt>
                <c:pt idx="151">
                  <c:v>4.3373437000000136E-4</c:v>
                </c:pt>
                <c:pt idx="152">
                  <c:v>4.7710778000000138E-4</c:v>
                </c:pt>
                <c:pt idx="153">
                  <c:v>5.2048119000000135E-4</c:v>
                </c:pt>
                <c:pt idx="154">
                  <c:v>5.6385460000000131E-4</c:v>
                </c:pt>
                <c:pt idx="155">
                  <c:v>6.0722801000000128E-4</c:v>
                </c:pt>
                <c:pt idx="156">
                  <c:v>6.5060142000000125E-4</c:v>
                </c:pt>
                <c:pt idx="157">
                  <c:v>6.9397483000000122E-4</c:v>
                </c:pt>
                <c:pt idx="158">
                  <c:v>7.3734824000000118E-4</c:v>
                </c:pt>
                <c:pt idx="159">
                  <c:v>7.8072165000000115E-4</c:v>
                </c:pt>
                <c:pt idx="160">
                  <c:v>8.2409506000000112E-4</c:v>
                </c:pt>
                <c:pt idx="161">
                  <c:v>8.6746847000000109E-4</c:v>
                </c:pt>
                <c:pt idx="162">
                  <c:v>9.1084188000000105E-4</c:v>
                </c:pt>
                <c:pt idx="163">
                  <c:v>9.5421529000000102E-4</c:v>
                </c:pt>
                <c:pt idx="164">
                  <c:v>9.975887000000011E-4</c:v>
                </c:pt>
                <c:pt idx="165">
                  <c:v>1.0409621100000012E-3</c:v>
                </c:pt>
                <c:pt idx="166">
                  <c:v>1.0843355200000012E-3</c:v>
                </c:pt>
                <c:pt idx="167">
                  <c:v>1.1277089300000013E-3</c:v>
                </c:pt>
                <c:pt idx="168">
                  <c:v>1.1710823400000014E-3</c:v>
                </c:pt>
                <c:pt idx="169">
                  <c:v>1.2144557500000015E-3</c:v>
                </c:pt>
                <c:pt idx="170">
                  <c:v>1.2578291600000016E-3</c:v>
                </c:pt>
                <c:pt idx="171">
                  <c:v>1.3012025700000016E-3</c:v>
                </c:pt>
                <c:pt idx="172">
                  <c:v>1.3445759800000017E-3</c:v>
                </c:pt>
                <c:pt idx="173">
                  <c:v>1.3879493900000018E-3</c:v>
                </c:pt>
                <c:pt idx="174">
                  <c:v>1.4313228000000019E-3</c:v>
                </c:pt>
                <c:pt idx="175">
                  <c:v>1.4746962100000019E-3</c:v>
                </c:pt>
                <c:pt idx="176">
                  <c:v>1.518069620000002E-3</c:v>
                </c:pt>
                <c:pt idx="177">
                  <c:v>1.5614430300000021E-3</c:v>
                </c:pt>
                <c:pt idx="178">
                  <c:v>1.6048164400000022E-3</c:v>
                </c:pt>
                <c:pt idx="179">
                  <c:v>1.6481898500000022E-3</c:v>
                </c:pt>
                <c:pt idx="180">
                  <c:v>1.6915632600000023E-3</c:v>
                </c:pt>
                <c:pt idx="181">
                  <c:v>1.7349366700000024E-3</c:v>
                </c:pt>
                <c:pt idx="182">
                  <c:v>-1.804284E-3</c:v>
                </c:pt>
                <c:pt idx="183">
                  <c:v>-1.7536613400000001E-3</c:v>
                </c:pt>
                <c:pt idx="184">
                  <c:v>-1.7030386800000001E-3</c:v>
                </c:pt>
                <c:pt idx="185">
                  <c:v>-1.6524160200000002E-3</c:v>
                </c:pt>
                <c:pt idx="186">
                  <c:v>-1.6017933600000003E-3</c:v>
                </c:pt>
                <c:pt idx="187">
                  <c:v>-1.5511707000000004E-3</c:v>
                </c:pt>
                <c:pt idx="188">
                  <c:v>-1.5005480400000005E-3</c:v>
                </c:pt>
                <c:pt idx="189">
                  <c:v>-1.4499253800000006E-3</c:v>
                </c:pt>
                <c:pt idx="190">
                  <c:v>-1.3993027200000006E-3</c:v>
                </c:pt>
                <c:pt idx="191">
                  <c:v>-1.3486800600000007E-3</c:v>
                </c:pt>
                <c:pt idx="192">
                  <c:v>-1.2980574000000008E-3</c:v>
                </c:pt>
                <c:pt idx="193">
                  <c:v>-1.2474347400000009E-3</c:v>
                </c:pt>
                <c:pt idx="194">
                  <c:v>-1.196812080000001E-3</c:v>
                </c:pt>
                <c:pt idx="195">
                  <c:v>-1.1461894200000011E-3</c:v>
                </c:pt>
                <c:pt idx="196">
                  <c:v>-1.0955667600000012E-3</c:v>
                </c:pt>
                <c:pt idx="197">
                  <c:v>-1.0449441000000012E-3</c:v>
                </c:pt>
                <c:pt idx="198">
                  <c:v>-9.9432144000000133E-4</c:v>
                </c:pt>
                <c:pt idx="199">
                  <c:v>-9.436987800000013E-4</c:v>
                </c:pt>
                <c:pt idx="200">
                  <c:v>-8.9307612000000128E-4</c:v>
                </c:pt>
                <c:pt idx="201">
                  <c:v>-8.4245346000000126E-4</c:v>
                </c:pt>
                <c:pt idx="202">
                  <c:v>-7.9183080000000123E-4</c:v>
                </c:pt>
                <c:pt idx="203">
                  <c:v>-7.4120814000000121E-4</c:v>
                </c:pt>
                <c:pt idx="204">
                  <c:v>-6.9058548000000119E-4</c:v>
                </c:pt>
                <c:pt idx="205">
                  <c:v>-6.3996282000000116E-4</c:v>
                </c:pt>
                <c:pt idx="206">
                  <c:v>-5.8934016000000114E-4</c:v>
                </c:pt>
                <c:pt idx="207">
                  <c:v>-5.3871750000000112E-4</c:v>
                </c:pt>
                <c:pt idx="208">
                  <c:v>-4.8809484000000109E-4</c:v>
                </c:pt>
                <c:pt idx="209">
                  <c:v>-4.3747218000000107E-4</c:v>
                </c:pt>
                <c:pt idx="210">
                  <c:v>-3.8684952000000105E-4</c:v>
                </c:pt>
                <c:pt idx="211">
                  <c:v>-3.3622686000000103E-4</c:v>
                </c:pt>
                <c:pt idx="212">
                  <c:v>-2.85604200000001E-4</c:v>
                </c:pt>
                <c:pt idx="213">
                  <c:v>-2.3498154000000101E-4</c:v>
                </c:pt>
                <c:pt idx="214">
                  <c:v>-1.8435888000000101E-4</c:v>
                </c:pt>
                <c:pt idx="215">
                  <c:v>-1.3373622000000101E-4</c:v>
                </c:pt>
                <c:pt idx="216">
                  <c:v>-8.3113560000001017E-5</c:v>
                </c:pt>
                <c:pt idx="217">
                  <c:v>-3.2490900000001014E-5</c:v>
                </c:pt>
                <c:pt idx="218">
                  <c:v>1.8131759999998989E-5</c:v>
                </c:pt>
                <c:pt idx="219">
                  <c:v>6.8754419999998999E-5</c:v>
                </c:pt>
                <c:pt idx="220">
                  <c:v>1.1937707999999899E-4</c:v>
                </c:pt>
                <c:pt idx="221">
                  <c:v>1.6999973999999899E-4</c:v>
                </c:pt>
                <c:pt idx="222">
                  <c:v>2.2062239999999899E-4</c:v>
                </c:pt>
                <c:pt idx="223">
                  <c:v>2.7124505999999898E-4</c:v>
                </c:pt>
                <c:pt idx="224">
                  <c:v>3.2186771999999901E-4</c:v>
                </c:pt>
                <c:pt idx="225">
                  <c:v>3.7249037999999903E-4</c:v>
                </c:pt>
                <c:pt idx="226">
                  <c:v>4.2311303999999905E-4</c:v>
                </c:pt>
                <c:pt idx="227">
                  <c:v>4.7373569999999908E-4</c:v>
                </c:pt>
                <c:pt idx="228">
                  <c:v>5.2435835999999905E-4</c:v>
                </c:pt>
                <c:pt idx="229">
                  <c:v>5.7498101999999907E-4</c:v>
                </c:pt>
                <c:pt idx="230">
                  <c:v>6.2560367999999909E-4</c:v>
                </c:pt>
                <c:pt idx="231">
                  <c:v>6.7622633999999912E-4</c:v>
                </c:pt>
                <c:pt idx="232">
                  <c:v>7.2684899999999914E-4</c:v>
                </c:pt>
                <c:pt idx="233">
                  <c:v>7.7747165999999916E-4</c:v>
                </c:pt>
                <c:pt idx="234">
                  <c:v>8.2809431999999919E-4</c:v>
                </c:pt>
                <c:pt idx="235">
                  <c:v>8.7871697999999921E-4</c:v>
                </c:pt>
                <c:pt idx="236">
                  <c:v>9.2933963999999923E-4</c:v>
                </c:pt>
                <c:pt idx="237">
                  <c:v>9.7996229999999926E-4</c:v>
                </c:pt>
                <c:pt idx="238">
                  <c:v>1.0305849599999992E-3</c:v>
                </c:pt>
                <c:pt idx="239">
                  <c:v>1.0812076199999991E-3</c:v>
                </c:pt>
                <c:pt idx="240">
                  <c:v>1.131830279999999E-3</c:v>
                </c:pt>
                <c:pt idx="241">
                  <c:v>1.1824529399999989E-3</c:v>
                </c:pt>
                <c:pt idx="242">
                  <c:v>1.2330755999999988E-3</c:v>
                </c:pt>
                <c:pt idx="243">
                  <c:v>1.2836982599999987E-3</c:v>
                </c:pt>
                <c:pt idx="244">
                  <c:v>1.3343209199999987E-3</c:v>
                </c:pt>
                <c:pt idx="245">
                  <c:v>1.3849435799999986E-3</c:v>
                </c:pt>
                <c:pt idx="246">
                  <c:v>1.4355662399999985E-3</c:v>
                </c:pt>
                <c:pt idx="247">
                  <c:v>-1.675139E-3</c:v>
                </c:pt>
                <c:pt idx="248">
                  <c:v>-1.6272599999999999E-3</c:v>
                </c:pt>
                <c:pt idx="249">
                  <c:v>-1.5793809999999999E-3</c:v>
                </c:pt>
                <c:pt idx="250">
                  <c:v>-1.5315019999999999E-3</c:v>
                </c:pt>
                <c:pt idx="251">
                  <c:v>-1.4836229999999999E-3</c:v>
                </c:pt>
                <c:pt idx="252">
                  <c:v>-1.4357439999999999E-3</c:v>
                </c:pt>
                <c:pt idx="253">
                  <c:v>-1.3878649999999998E-3</c:v>
                </c:pt>
                <c:pt idx="254">
                  <c:v>-1.3399859999999998E-3</c:v>
                </c:pt>
                <c:pt idx="255">
                  <c:v>-1.2921069999999998E-3</c:v>
                </c:pt>
                <c:pt idx="256">
                  <c:v>-1.2442279999999998E-3</c:v>
                </c:pt>
                <c:pt idx="257">
                  <c:v>-1.1963489999999998E-3</c:v>
                </c:pt>
                <c:pt idx="258">
                  <c:v>-1.1484699999999997E-3</c:v>
                </c:pt>
                <c:pt idx="259">
                  <c:v>-1.1005909999999997E-3</c:v>
                </c:pt>
                <c:pt idx="260">
                  <c:v>-1.0527119999999997E-3</c:v>
                </c:pt>
                <c:pt idx="261">
                  <c:v>-1.0048329999999997E-3</c:v>
                </c:pt>
                <c:pt idx="262">
                  <c:v>-9.5695399999999966E-4</c:v>
                </c:pt>
                <c:pt idx="263">
                  <c:v>-9.0907499999999964E-4</c:v>
                </c:pt>
                <c:pt idx="264">
                  <c:v>-8.6119599999999962E-4</c:v>
                </c:pt>
                <c:pt idx="265">
                  <c:v>-8.133169999999996E-4</c:v>
                </c:pt>
                <c:pt idx="266">
                  <c:v>-7.6543799999999958E-4</c:v>
                </c:pt>
                <c:pt idx="267">
                  <c:v>-7.1755899999999956E-4</c:v>
                </c:pt>
                <c:pt idx="268">
                  <c:v>-6.6967999999999954E-4</c:v>
                </c:pt>
                <c:pt idx="269">
                  <c:v>-6.2180099999999952E-4</c:v>
                </c:pt>
                <c:pt idx="270">
                  <c:v>-5.739219999999995E-4</c:v>
                </c:pt>
                <c:pt idx="271">
                  <c:v>-5.2604299999999948E-4</c:v>
                </c:pt>
                <c:pt idx="272">
                  <c:v>-4.7816399999999946E-4</c:v>
                </c:pt>
                <c:pt idx="273">
                  <c:v>-4.3028499999999944E-4</c:v>
                </c:pt>
                <c:pt idx="274">
                  <c:v>-3.8240599999999941E-4</c:v>
                </c:pt>
                <c:pt idx="275">
                  <c:v>-3.3452699999999939E-4</c:v>
                </c:pt>
                <c:pt idx="276">
                  <c:v>-2.8664799999999937E-4</c:v>
                </c:pt>
                <c:pt idx="277">
                  <c:v>-2.3876899999999938E-4</c:v>
                </c:pt>
                <c:pt idx="278">
                  <c:v>-1.9088999999999939E-4</c:v>
                </c:pt>
                <c:pt idx="279">
                  <c:v>-1.4301099999999939E-4</c:v>
                </c:pt>
                <c:pt idx="280">
                  <c:v>-9.51319999999994E-5</c:v>
                </c:pt>
                <c:pt idx="281">
                  <c:v>-4.72529999999994E-5</c:v>
                </c:pt>
                <c:pt idx="282">
                  <c:v>6.2600000000060014E-7</c:v>
                </c:pt>
                <c:pt idx="283">
                  <c:v>4.85050000000006E-5</c:v>
                </c:pt>
                <c:pt idx="284">
                  <c:v>9.63840000000006E-5</c:v>
                </c:pt>
                <c:pt idx="285">
                  <c:v>1.4426300000000059E-4</c:v>
                </c:pt>
                <c:pt idx="286">
                  <c:v>1.9214200000000059E-4</c:v>
                </c:pt>
                <c:pt idx="287">
                  <c:v>2.4002100000000058E-4</c:v>
                </c:pt>
                <c:pt idx="288">
                  <c:v>2.879000000000006E-4</c:v>
                </c:pt>
                <c:pt idx="289">
                  <c:v>3.3577900000000062E-4</c:v>
                </c:pt>
                <c:pt idx="290">
                  <c:v>3.8365800000000064E-4</c:v>
                </c:pt>
                <c:pt idx="291">
                  <c:v>4.3153700000000066E-4</c:v>
                </c:pt>
                <c:pt idx="292">
                  <c:v>4.7941600000000068E-4</c:v>
                </c:pt>
                <c:pt idx="293">
                  <c:v>5.2729500000000065E-4</c:v>
                </c:pt>
                <c:pt idx="294">
                  <c:v>5.7517400000000067E-4</c:v>
                </c:pt>
                <c:pt idx="295">
                  <c:v>6.2305300000000069E-4</c:v>
                </c:pt>
                <c:pt idx="296">
                  <c:v>6.7093200000000071E-4</c:v>
                </c:pt>
                <c:pt idx="297">
                  <c:v>7.1881100000000073E-4</c:v>
                </c:pt>
                <c:pt idx="298">
                  <c:v>7.6669000000000075E-4</c:v>
                </c:pt>
                <c:pt idx="299">
                  <c:v>8.1456900000000077E-4</c:v>
                </c:pt>
                <c:pt idx="300">
                  <c:v>8.6244800000000079E-4</c:v>
                </c:pt>
                <c:pt idx="301">
                  <c:v>9.1032700000000081E-4</c:v>
                </c:pt>
                <c:pt idx="302">
                  <c:v>9.5820600000000083E-4</c:v>
                </c:pt>
                <c:pt idx="303">
                  <c:v>1.0060850000000007E-3</c:v>
                </c:pt>
                <c:pt idx="304">
                  <c:v>1.0539640000000008E-3</c:v>
                </c:pt>
                <c:pt idx="305">
                  <c:v>1.1018430000000008E-3</c:v>
                </c:pt>
                <c:pt idx="306">
                  <c:v>1.1497220000000008E-3</c:v>
                </c:pt>
                <c:pt idx="307">
                  <c:v>1.1976010000000008E-3</c:v>
                </c:pt>
                <c:pt idx="308">
                  <c:v>1.2454800000000008E-3</c:v>
                </c:pt>
                <c:pt idx="309">
                  <c:v>1.2933590000000009E-3</c:v>
                </c:pt>
                <c:pt idx="310">
                  <c:v>1.3412380000000009E-3</c:v>
                </c:pt>
                <c:pt idx="311">
                  <c:v>1.3891170000000009E-3</c:v>
                </c:pt>
                <c:pt idx="312">
                  <c:v>1.4369960000000009E-3</c:v>
                </c:pt>
                <c:pt idx="313">
                  <c:v>1.484875000000001E-3</c:v>
                </c:pt>
                <c:pt idx="314">
                  <c:v>1.532754000000001E-3</c:v>
                </c:pt>
                <c:pt idx="315">
                  <c:v>1.580633000000001E-3</c:v>
                </c:pt>
                <c:pt idx="316">
                  <c:v>1.628512000000001E-3</c:v>
                </c:pt>
                <c:pt idx="317">
                  <c:v>-1.51333E-3</c:v>
                </c:pt>
                <c:pt idx="318">
                  <c:v>-1.4700919921E-3</c:v>
                </c:pt>
                <c:pt idx="319">
                  <c:v>-1.4268539842E-3</c:v>
                </c:pt>
                <c:pt idx="320">
                  <c:v>-1.3836159763E-3</c:v>
                </c:pt>
                <c:pt idx="321">
                  <c:v>-1.3403779684E-3</c:v>
                </c:pt>
                <c:pt idx="322">
                  <c:v>-1.2971399605E-3</c:v>
                </c:pt>
                <c:pt idx="323">
                  <c:v>-1.2539019525999999E-3</c:v>
                </c:pt>
                <c:pt idx="324">
                  <c:v>-1.2106639446999999E-3</c:v>
                </c:pt>
                <c:pt idx="325">
                  <c:v>-1.1674259367999999E-3</c:v>
                </c:pt>
                <c:pt idx="326">
                  <c:v>-1.1241879288999999E-3</c:v>
                </c:pt>
                <c:pt idx="327">
                  <c:v>-1.0809499209999999E-3</c:v>
                </c:pt>
                <c:pt idx="328">
                  <c:v>-1.0377119130999999E-3</c:v>
                </c:pt>
                <c:pt idx="329">
                  <c:v>-9.9447390519999987E-4</c:v>
                </c:pt>
                <c:pt idx="330">
                  <c:v>-9.5123589729999986E-4</c:v>
                </c:pt>
                <c:pt idx="331">
                  <c:v>-9.0799788939999984E-4</c:v>
                </c:pt>
                <c:pt idx="332">
                  <c:v>-8.6475988149999983E-4</c:v>
                </c:pt>
                <c:pt idx="333">
                  <c:v>-8.2152187359999982E-4</c:v>
                </c:pt>
                <c:pt idx="334">
                  <c:v>-7.7828386569999981E-4</c:v>
                </c:pt>
                <c:pt idx="335">
                  <c:v>-7.3504585779999979E-4</c:v>
                </c:pt>
                <c:pt idx="336">
                  <c:v>-6.9180784989999978E-4</c:v>
                </c:pt>
                <c:pt idx="337">
                  <c:v>-6.4856984199999977E-4</c:v>
                </c:pt>
                <c:pt idx="338">
                  <c:v>-6.0533183409999976E-4</c:v>
                </c:pt>
                <c:pt idx="339">
                  <c:v>-5.6209382619999975E-4</c:v>
                </c:pt>
                <c:pt idx="340">
                  <c:v>-5.1885581829999973E-4</c:v>
                </c:pt>
                <c:pt idx="341">
                  <c:v>-4.7561781039999972E-4</c:v>
                </c:pt>
                <c:pt idx="342">
                  <c:v>-4.3237980249999971E-4</c:v>
                </c:pt>
                <c:pt idx="343">
                  <c:v>-3.891417945999997E-4</c:v>
                </c:pt>
                <c:pt idx="344">
                  <c:v>-3.4590378669999968E-4</c:v>
                </c:pt>
                <c:pt idx="345">
                  <c:v>-3.0266577879999967E-4</c:v>
                </c:pt>
                <c:pt idx="346">
                  <c:v>-2.5942777089999966E-4</c:v>
                </c:pt>
                <c:pt idx="347">
                  <c:v>-2.1618976299999965E-4</c:v>
                </c:pt>
                <c:pt idx="348">
                  <c:v>-1.7295175509999964E-4</c:v>
                </c:pt>
                <c:pt idx="349">
                  <c:v>-1.2971374719999962E-4</c:v>
                </c:pt>
                <c:pt idx="350">
                  <c:v>-8.6475739299999625E-5</c:v>
                </c:pt>
                <c:pt idx="351">
                  <c:v>-4.3237731399999626E-5</c:v>
                </c:pt>
                <c:pt idx="352">
                  <c:v>2.7650000037238599E-10</c:v>
                </c:pt>
                <c:pt idx="353">
                  <c:v>4.3238284400000371E-5</c:v>
                </c:pt>
                <c:pt idx="354">
                  <c:v>8.647629230000037E-5</c:v>
                </c:pt>
                <c:pt idx="355">
                  <c:v>1.2971430020000037E-4</c:v>
                </c:pt>
                <c:pt idx="356">
                  <c:v>1.7295230810000035E-4</c:v>
                </c:pt>
                <c:pt idx="357">
                  <c:v>2.1619031600000037E-4</c:v>
                </c:pt>
                <c:pt idx="358">
                  <c:v>2.5942832390000038E-4</c:v>
                </c:pt>
                <c:pt idx="359">
                  <c:v>3.0266633180000039E-4</c:v>
                </c:pt>
                <c:pt idx="360">
                  <c:v>3.459043397000004E-4</c:v>
                </c:pt>
                <c:pt idx="361">
                  <c:v>3.8914234760000041E-4</c:v>
                </c:pt>
                <c:pt idx="362">
                  <c:v>4.3238035550000043E-4</c:v>
                </c:pt>
                <c:pt idx="363">
                  <c:v>4.7561836340000044E-4</c:v>
                </c:pt>
                <c:pt idx="364">
                  <c:v>5.1885637130000045E-4</c:v>
                </c:pt>
                <c:pt idx="365">
                  <c:v>5.6209437920000046E-4</c:v>
                </c:pt>
                <c:pt idx="366">
                  <c:v>6.0533238710000048E-4</c:v>
                </c:pt>
                <c:pt idx="367">
                  <c:v>6.4857039500000049E-4</c:v>
                </c:pt>
                <c:pt idx="368">
                  <c:v>6.918084029000005E-4</c:v>
                </c:pt>
                <c:pt idx="369">
                  <c:v>7.3504641080000051E-4</c:v>
                </c:pt>
                <c:pt idx="370">
                  <c:v>7.7828441870000052E-4</c:v>
                </c:pt>
                <c:pt idx="371">
                  <c:v>8.2152242660000054E-4</c:v>
                </c:pt>
                <c:pt idx="372">
                  <c:v>8.6476043450000055E-4</c:v>
                </c:pt>
                <c:pt idx="373">
                  <c:v>9.0799844240000056E-4</c:v>
                </c:pt>
                <c:pt idx="374">
                  <c:v>9.5123645030000057E-4</c:v>
                </c:pt>
                <c:pt idx="375">
                  <c:v>9.9447445820000048E-4</c:v>
                </c:pt>
                <c:pt idx="376">
                  <c:v>1.0377124661000005E-3</c:v>
                </c:pt>
                <c:pt idx="377">
                  <c:v>1.0809504740000005E-3</c:v>
                </c:pt>
                <c:pt idx="378">
                  <c:v>1.1241884819000005E-3</c:v>
                </c:pt>
                <c:pt idx="379">
                  <c:v>1.1674264898000005E-3</c:v>
                </c:pt>
                <c:pt idx="380">
                  <c:v>1.2106644977000005E-3</c:v>
                </c:pt>
                <c:pt idx="381">
                  <c:v>1.2539025056000005E-3</c:v>
                </c:pt>
                <c:pt idx="382">
                  <c:v>1.2971405135000006E-3</c:v>
                </c:pt>
                <c:pt idx="383">
                  <c:v>1.3403785214000006E-3</c:v>
                </c:pt>
                <c:pt idx="384">
                  <c:v>1.3836165293000006E-3</c:v>
                </c:pt>
                <c:pt idx="385">
                  <c:v>1.4268545372000006E-3</c:v>
                </c:pt>
                <c:pt idx="386">
                  <c:v>1.4700925451000006E-3</c:v>
                </c:pt>
                <c:pt idx="387">
                  <c:v>1.5133305530000006E-3</c:v>
                </c:pt>
              </c:numCache>
            </c:numRef>
          </c:xVal>
          <c:yVal>
            <c:numRef>
              <c:f>'L1 Cathode Voltage Stability'!$E$2:$E$389</c:f>
              <c:numCache>
                <c:formatCode>General</c:formatCode>
                <c:ptCount val="388"/>
                <c:pt idx="182" formatCode="0.00">
                  <c:v>1.7079420758276749E-3</c:v>
                </c:pt>
                <c:pt idx="183" formatCode="0.00">
                  <c:v>4.269855189569188E-3</c:v>
                </c:pt>
                <c:pt idx="184" formatCode="0.00">
                  <c:v>5.1238262274830252E-3</c:v>
                </c:pt>
                <c:pt idx="185" formatCode="0.00">
                  <c:v>5.9777972653968633E-3</c:v>
                </c:pt>
                <c:pt idx="186" formatCode="0.00">
                  <c:v>5.1238262274830252E-3</c:v>
                </c:pt>
                <c:pt idx="187" formatCode="0.00">
                  <c:v>7.6857393412245378E-3</c:v>
                </c:pt>
                <c:pt idx="188" formatCode="0.00">
                  <c:v>1.3663536606621399E-2</c:v>
                </c:pt>
                <c:pt idx="189" formatCode="0.00">
                  <c:v>2.2203246985759775E-2</c:v>
                </c:pt>
                <c:pt idx="190" formatCode="0.00">
                  <c:v>2.9888986326984314E-2</c:v>
                </c:pt>
                <c:pt idx="191" formatCode="0.00">
                  <c:v>3.1596928402811988E-2</c:v>
                </c:pt>
                <c:pt idx="192" formatCode="0.00">
                  <c:v>3.8428696706122686E-2</c:v>
                </c:pt>
                <c:pt idx="193" formatCode="0.00">
                  <c:v>5.8070030578140953E-2</c:v>
                </c:pt>
                <c:pt idx="194" formatCode="0.00">
                  <c:v>7.8565335488073054E-2</c:v>
                </c:pt>
                <c:pt idx="195" formatCode="0.00">
                  <c:v>9.6498727284263633E-2</c:v>
                </c:pt>
                <c:pt idx="196" formatCode="0.00">
                  <c:v>0.10589240870131586</c:v>
                </c:pt>
                <c:pt idx="197" formatCode="0.00">
                  <c:v>0.11614006115628191</c:v>
                </c:pt>
                <c:pt idx="198" formatCode="0.00">
                  <c:v>0.15200684474866308</c:v>
                </c:pt>
                <c:pt idx="199" formatCode="0.00">
                  <c:v>0.19897525183392417</c:v>
                </c:pt>
                <c:pt idx="200" formatCode="0.00">
                  <c:v>0.25704528241206509</c:v>
                </c:pt>
                <c:pt idx="201" formatCode="0.00">
                  <c:v>0.26729293486703115</c:v>
                </c:pt>
                <c:pt idx="202" formatCode="0.00">
                  <c:v>0.30486766053524</c:v>
                </c:pt>
                <c:pt idx="203" formatCode="0.00">
                  <c:v>0.3697694594166917</c:v>
                </c:pt>
                <c:pt idx="204" formatCode="0.00">
                  <c:v>0.44235699763936781</c:v>
                </c:pt>
                <c:pt idx="205" formatCode="0.00">
                  <c:v>0.47566186811800748</c:v>
                </c:pt>
                <c:pt idx="206" formatCode="0.00">
                  <c:v>0.52006836208952711</c:v>
                </c:pt>
                <c:pt idx="207" formatCode="0.00">
                  <c:v>0.59265590031220328</c:v>
                </c:pt>
                <c:pt idx="208" formatCode="0.00">
                  <c:v>0.68146888825524232</c:v>
                </c:pt>
                <c:pt idx="209" formatCode="0.00">
                  <c:v>0.72587538222676184</c:v>
                </c:pt>
                <c:pt idx="210" formatCode="0.00">
                  <c:v>0.72245949807510657</c:v>
                </c:pt>
                <c:pt idx="211" formatCode="0.00">
                  <c:v>0.76345010789497081</c:v>
                </c:pt>
                <c:pt idx="212" formatCode="0.00">
                  <c:v>0.79846292044943812</c:v>
                </c:pt>
                <c:pt idx="213" formatCode="0.00">
                  <c:v>0.88898385046830486</c:v>
                </c:pt>
                <c:pt idx="214" formatCode="0.00">
                  <c:v>0.87105045867211428</c:v>
                </c:pt>
                <c:pt idx="215" formatCode="0.00">
                  <c:v>0.91972680783320304</c:v>
                </c:pt>
                <c:pt idx="216" formatCode="0.00">
                  <c:v>0.93851417066730747</c:v>
                </c:pt>
                <c:pt idx="217" formatCode="0.00">
                  <c:v>0.9923143460558792</c:v>
                </c:pt>
                <c:pt idx="218" formatCode="0.00">
                  <c:v>0.93082843132608284</c:v>
                </c:pt>
                <c:pt idx="219" formatCode="0.00">
                  <c:v>0.93424431547773834</c:v>
                </c:pt>
                <c:pt idx="220" formatCode="0.00">
                  <c:v>0.93339034443982438</c:v>
                </c:pt>
                <c:pt idx="221" formatCode="0.00">
                  <c:v>1.0000000853971036</c:v>
                </c:pt>
                <c:pt idx="222" formatCode="0.00">
                  <c:v>0.9684031569942918</c:v>
                </c:pt>
                <c:pt idx="223" formatCode="0.00">
                  <c:v>0.8932537056578741</c:v>
                </c:pt>
                <c:pt idx="224" formatCode="0.00">
                  <c:v>0.84884721168635446</c:v>
                </c:pt>
                <c:pt idx="225" formatCode="0.00">
                  <c:v>0.8292058778143363</c:v>
                </c:pt>
                <c:pt idx="226" formatCode="0.00">
                  <c:v>0.81127248601814572</c:v>
                </c:pt>
                <c:pt idx="227" formatCode="0.00">
                  <c:v>0.67634506202775935</c:v>
                </c:pt>
                <c:pt idx="228" formatCode="0.00">
                  <c:v>0.59607178446385856</c:v>
                </c:pt>
                <c:pt idx="229" formatCode="0.00">
                  <c:v>0.54995734841651134</c:v>
                </c:pt>
                <c:pt idx="230" formatCode="0.00">
                  <c:v>0.55508117464399442</c:v>
                </c:pt>
                <c:pt idx="231" formatCode="0.00">
                  <c:v>0.45516656320807541</c:v>
                </c:pt>
                <c:pt idx="232" formatCode="0.00">
                  <c:v>0.40819815612281435</c:v>
                </c:pt>
                <c:pt idx="233" formatCode="0.00">
                  <c:v>0.33988047308970731</c:v>
                </c:pt>
                <c:pt idx="234" formatCode="0.00">
                  <c:v>0.32023913921768909</c:v>
                </c:pt>
                <c:pt idx="235" formatCode="0.00">
                  <c:v>0.25277542722249591</c:v>
                </c:pt>
                <c:pt idx="236" formatCode="0.00">
                  <c:v>0.21007687532680402</c:v>
                </c:pt>
                <c:pt idx="237" formatCode="0.00">
                  <c:v>0.15627669993823226</c:v>
                </c:pt>
                <c:pt idx="238" formatCode="0.00">
                  <c:v>0.11614006115628191</c:v>
                </c:pt>
                <c:pt idx="239" formatCode="0.00">
                  <c:v>8.7105045867211434E-2</c:v>
                </c:pt>
                <c:pt idx="240" formatCode="0.00">
                  <c:v>7.5149451336417705E-2</c:v>
                </c:pt>
                <c:pt idx="241" formatCode="0.00">
                  <c:v>5.8924001616054794E-2</c:v>
                </c:pt>
                <c:pt idx="242" formatCode="0.00">
                  <c:v>3.8428696706122686E-2</c:v>
                </c:pt>
                <c:pt idx="243" formatCode="0.00">
                  <c:v>2.3911189061587453E-2</c:v>
                </c:pt>
                <c:pt idx="244" formatCode="0.00">
                  <c:v>1.3663536606621399E-2</c:v>
                </c:pt>
                <c:pt idx="245" formatCode="0.00">
                  <c:v>1.1528609011836806E-2</c:v>
                </c:pt>
                <c:pt idx="246" formatCode="0.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0F9-494B-B53C-851F4BA5E618}"/>
            </c:ext>
          </c:extLst>
        </c:ser>
        <c:ser>
          <c:idx val="3"/>
          <c:order val="2"/>
          <c:tx>
            <c:strRef>
              <c:f>'L1 Cathode Voltage Stability'!$F$1</c:f>
              <c:strCache>
                <c:ptCount val="1"/>
                <c:pt idx="0">
                  <c:v>L4</c:v>
                </c:pt>
              </c:strCache>
            </c:strRef>
          </c:tx>
          <c:spPr>
            <a:ln w="190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'L1 Cathode Voltage Stability'!$B$2:$B$389</c:f>
              <c:numCache>
                <c:formatCode>0.000%</c:formatCode>
                <c:ptCount val="388"/>
                <c:pt idx="0">
                  <c:v>-2.4136130000000002E-3</c:v>
                </c:pt>
                <c:pt idx="1">
                  <c:v>-2.3633294000000001E-3</c:v>
                </c:pt>
                <c:pt idx="2">
                  <c:v>-2.3130458E-3</c:v>
                </c:pt>
                <c:pt idx="3">
                  <c:v>-2.2627621999999998E-3</c:v>
                </c:pt>
                <c:pt idx="4">
                  <c:v>-2.2124785999999997E-3</c:v>
                </c:pt>
                <c:pt idx="5">
                  <c:v>-2.1621949999999996E-3</c:v>
                </c:pt>
                <c:pt idx="6">
                  <c:v>-2.1119113999999994E-3</c:v>
                </c:pt>
                <c:pt idx="7">
                  <c:v>-2.0616277999999993E-3</c:v>
                </c:pt>
                <c:pt idx="8">
                  <c:v>-2.0113441999999992E-3</c:v>
                </c:pt>
                <c:pt idx="9">
                  <c:v>-1.9610605999999991E-3</c:v>
                </c:pt>
                <c:pt idx="10">
                  <c:v>-1.9107769999999991E-3</c:v>
                </c:pt>
                <c:pt idx="11">
                  <c:v>-1.8604933999999992E-3</c:v>
                </c:pt>
                <c:pt idx="12">
                  <c:v>-1.8102097999999993E-3</c:v>
                </c:pt>
                <c:pt idx="13">
                  <c:v>-1.7599261999999994E-3</c:v>
                </c:pt>
                <c:pt idx="14">
                  <c:v>-1.7096425999999995E-3</c:v>
                </c:pt>
                <c:pt idx="15">
                  <c:v>-1.6593589999999996E-3</c:v>
                </c:pt>
                <c:pt idx="16">
                  <c:v>-1.6090753999999997E-3</c:v>
                </c:pt>
                <c:pt idx="17">
                  <c:v>-1.5587917999999997E-3</c:v>
                </c:pt>
                <c:pt idx="18">
                  <c:v>-1.5085081999999998E-3</c:v>
                </c:pt>
                <c:pt idx="19">
                  <c:v>-1.4582245999999999E-3</c:v>
                </c:pt>
                <c:pt idx="20">
                  <c:v>-1.407941E-3</c:v>
                </c:pt>
                <c:pt idx="21">
                  <c:v>-1.3576574000000001E-3</c:v>
                </c:pt>
                <c:pt idx="22">
                  <c:v>-1.3073738000000002E-3</c:v>
                </c:pt>
                <c:pt idx="23">
                  <c:v>-1.2570902000000003E-3</c:v>
                </c:pt>
                <c:pt idx="24">
                  <c:v>-1.2068066000000004E-3</c:v>
                </c:pt>
                <c:pt idx="25">
                  <c:v>-1.1565230000000004E-3</c:v>
                </c:pt>
                <c:pt idx="26">
                  <c:v>-1.1062394000000005E-3</c:v>
                </c:pt>
                <c:pt idx="27">
                  <c:v>-1.0559558000000006E-3</c:v>
                </c:pt>
                <c:pt idx="28">
                  <c:v>-1.0056722000000007E-3</c:v>
                </c:pt>
                <c:pt idx="29">
                  <c:v>-9.5538860000000069E-4</c:v>
                </c:pt>
                <c:pt idx="30">
                  <c:v>-9.0510500000000067E-4</c:v>
                </c:pt>
                <c:pt idx="31">
                  <c:v>-8.5482140000000064E-4</c:v>
                </c:pt>
                <c:pt idx="32">
                  <c:v>-8.0453780000000062E-4</c:v>
                </c:pt>
                <c:pt idx="33">
                  <c:v>-7.542542000000006E-4</c:v>
                </c:pt>
                <c:pt idx="34">
                  <c:v>-7.0397060000000058E-4</c:v>
                </c:pt>
                <c:pt idx="35">
                  <c:v>-6.5368700000000056E-4</c:v>
                </c:pt>
                <c:pt idx="36">
                  <c:v>-6.0340340000000054E-4</c:v>
                </c:pt>
                <c:pt idx="37">
                  <c:v>-5.5311980000000052E-4</c:v>
                </c:pt>
                <c:pt idx="38">
                  <c:v>-5.028362000000005E-4</c:v>
                </c:pt>
                <c:pt idx="39">
                  <c:v>-4.5255260000000048E-4</c:v>
                </c:pt>
                <c:pt idx="40">
                  <c:v>-4.0226900000000045E-4</c:v>
                </c:pt>
                <c:pt idx="41">
                  <c:v>-3.5198540000000043E-4</c:v>
                </c:pt>
                <c:pt idx="42">
                  <c:v>-3.0170180000000041E-4</c:v>
                </c:pt>
                <c:pt idx="43">
                  <c:v>-2.5141820000000039E-4</c:v>
                </c:pt>
                <c:pt idx="44">
                  <c:v>-2.011346000000004E-4</c:v>
                </c:pt>
                <c:pt idx="45">
                  <c:v>-1.508510000000004E-4</c:v>
                </c:pt>
                <c:pt idx="46">
                  <c:v>-1.0056740000000041E-4</c:v>
                </c:pt>
                <c:pt idx="47">
                  <c:v>-5.0283800000000408E-5</c:v>
                </c:pt>
                <c:pt idx="48">
                  <c:v>-2.0000000040701436E-10</c:v>
                </c:pt>
                <c:pt idx="49">
                  <c:v>5.0283399999999594E-5</c:v>
                </c:pt>
                <c:pt idx="50">
                  <c:v>1.0056699999999959E-4</c:v>
                </c:pt>
                <c:pt idx="51">
                  <c:v>1.5085059999999959E-4</c:v>
                </c:pt>
                <c:pt idx="52">
                  <c:v>2.0113419999999958E-4</c:v>
                </c:pt>
                <c:pt idx="53">
                  <c:v>2.514177999999996E-4</c:v>
                </c:pt>
                <c:pt idx="54">
                  <c:v>3.0170139999999963E-4</c:v>
                </c:pt>
                <c:pt idx="55">
                  <c:v>3.5198499999999965E-4</c:v>
                </c:pt>
                <c:pt idx="56">
                  <c:v>4.0226859999999967E-4</c:v>
                </c:pt>
                <c:pt idx="57">
                  <c:v>4.5255219999999969E-4</c:v>
                </c:pt>
                <c:pt idx="58">
                  <c:v>5.0283579999999971E-4</c:v>
                </c:pt>
                <c:pt idx="59">
                  <c:v>5.5311939999999973E-4</c:v>
                </c:pt>
                <c:pt idx="60">
                  <c:v>6.0340299999999975E-4</c:v>
                </c:pt>
                <c:pt idx="61">
                  <c:v>6.5368659999999977E-4</c:v>
                </c:pt>
                <c:pt idx="62">
                  <c:v>7.0397019999999979E-4</c:v>
                </c:pt>
                <c:pt idx="63">
                  <c:v>7.5425379999999982E-4</c:v>
                </c:pt>
                <c:pt idx="64">
                  <c:v>8.0453739999999984E-4</c:v>
                </c:pt>
                <c:pt idx="65">
                  <c:v>8.5482099999999986E-4</c:v>
                </c:pt>
                <c:pt idx="66">
                  <c:v>9.0510459999999988E-4</c:v>
                </c:pt>
                <c:pt idx="67">
                  <c:v>9.553881999999999E-4</c:v>
                </c:pt>
                <c:pt idx="68">
                  <c:v>1.0056717999999999E-3</c:v>
                </c:pt>
                <c:pt idx="69">
                  <c:v>1.0559553999999998E-3</c:v>
                </c:pt>
                <c:pt idx="70">
                  <c:v>1.1062389999999997E-3</c:v>
                </c:pt>
                <c:pt idx="71">
                  <c:v>1.1565225999999997E-3</c:v>
                </c:pt>
                <c:pt idx="72">
                  <c:v>1.2068061999999996E-3</c:v>
                </c:pt>
                <c:pt idx="73">
                  <c:v>1.2570897999999995E-3</c:v>
                </c:pt>
                <c:pt idx="74">
                  <c:v>1.3073733999999994E-3</c:v>
                </c:pt>
                <c:pt idx="75">
                  <c:v>1.3576569999999993E-3</c:v>
                </c:pt>
                <c:pt idx="76">
                  <c:v>1.4079405999999992E-3</c:v>
                </c:pt>
                <c:pt idx="77">
                  <c:v>1.4582241999999991E-3</c:v>
                </c:pt>
                <c:pt idx="78">
                  <c:v>1.508507799999999E-3</c:v>
                </c:pt>
                <c:pt idx="79">
                  <c:v>1.558791399999999E-3</c:v>
                </c:pt>
                <c:pt idx="80">
                  <c:v>1.6090749999999989E-3</c:v>
                </c:pt>
                <c:pt idx="81">
                  <c:v>1.6593585999999988E-3</c:v>
                </c:pt>
                <c:pt idx="82">
                  <c:v>1.7096421999999987E-3</c:v>
                </c:pt>
                <c:pt idx="83">
                  <c:v>1.7599257999999986E-3</c:v>
                </c:pt>
                <c:pt idx="84">
                  <c:v>1.8102093999999985E-3</c:v>
                </c:pt>
                <c:pt idx="85">
                  <c:v>1.8604929999999984E-3</c:v>
                </c:pt>
                <c:pt idx="86">
                  <c:v>1.9107765999999984E-3</c:v>
                </c:pt>
                <c:pt idx="87">
                  <c:v>1.9610601999999985E-3</c:v>
                </c:pt>
                <c:pt idx="88">
                  <c:v>2.0113437999999986E-3</c:v>
                </c:pt>
                <c:pt idx="89">
                  <c:v>2.0616273999999987E-3</c:v>
                </c:pt>
                <c:pt idx="90">
                  <c:v>2.1119109999999989E-3</c:v>
                </c:pt>
                <c:pt idx="91">
                  <c:v>2.162194599999999E-3</c:v>
                </c:pt>
                <c:pt idx="92">
                  <c:v>2.2124781999999991E-3</c:v>
                </c:pt>
                <c:pt idx="93">
                  <c:v>2.2627617999999993E-3</c:v>
                </c:pt>
                <c:pt idx="94">
                  <c:v>-2.0385500000000001E-3</c:v>
                </c:pt>
                <c:pt idx="95">
                  <c:v>-1.9951765900000002E-3</c:v>
                </c:pt>
                <c:pt idx="96">
                  <c:v>-1.9518031800000001E-3</c:v>
                </c:pt>
                <c:pt idx="97">
                  <c:v>-1.9084297700000001E-3</c:v>
                </c:pt>
                <c:pt idx="98">
                  <c:v>-1.86505636E-3</c:v>
                </c:pt>
                <c:pt idx="99">
                  <c:v>-1.8216829499999999E-3</c:v>
                </c:pt>
                <c:pt idx="100">
                  <c:v>-1.7783095399999998E-3</c:v>
                </c:pt>
                <c:pt idx="101">
                  <c:v>-1.7349361299999998E-3</c:v>
                </c:pt>
                <c:pt idx="102">
                  <c:v>-1.6915627199999997E-3</c:v>
                </c:pt>
                <c:pt idx="103">
                  <c:v>-1.6481893099999996E-3</c:v>
                </c:pt>
                <c:pt idx="104">
                  <c:v>-1.6048158999999995E-3</c:v>
                </c:pt>
                <c:pt idx="105">
                  <c:v>-1.5614424899999995E-3</c:v>
                </c:pt>
                <c:pt idx="106">
                  <c:v>-1.5180690799999994E-3</c:v>
                </c:pt>
                <c:pt idx="107">
                  <c:v>-1.4746956699999993E-3</c:v>
                </c:pt>
                <c:pt idx="108">
                  <c:v>-1.4313222599999992E-3</c:v>
                </c:pt>
                <c:pt idx="109">
                  <c:v>-1.3879488499999992E-3</c:v>
                </c:pt>
                <c:pt idx="110">
                  <c:v>-1.3445754399999991E-3</c:v>
                </c:pt>
                <c:pt idx="111">
                  <c:v>-1.301202029999999E-3</c:v>
                </c:pt>
                <c:pt idx="112">
                  <c:v>-1.2578286199999989E-3</c:v>
                </c:pt>
                <c:pt idx="113">
                  <c:v>-1.2144552099999989E-3</c:v>
                </c:pt>
                <c:pt idx="114">
                  <c:v>-1.1710817999999988E-3</c:v>
                </c:pt>
                <c:pt idx="115">
                  <c:v>-1.1277083899999987E-3</c:v>
                </c:pt>
                <c:pt idx="116">
                  <c:v>-1.0843349799999986E-3</c:v>
                </c:pt>
                <c:pt idx="117">
                  <c:v>-1.0409615699999986E-3</c:v>
                </c:pt>
                <c:pt idx="118">
                  <c:v>-9.9758815999999848E-4</c:v>
                </c:pt>
                <c:pt idx="119">
                  <c:v>-9.5421474999999852E-4</c:v>
                </c:pt>
                <c:pt idx="120">
                  <c:v>-9.1084133999999855E-4</c:v>
                </c:pt>
                <c:pt idx="121">
                  <c:v>-8.6746792999999858E-4</c:v>
                </c:pt>
                <c:pt idx="122">
                  <c:v>-8.2409451999999861E-4</c:v>
                </c:pt>
                <c:pt idx="123">
                  <c:v>-7.8072110999999865E-4</c:v>
                </c:pt>
                <c:pt idx="124">
                  <c:v>-7.3734769999999868E-4</c:v>
                </c:pt>
                <c:pt idx="125">
                  <c:v>-6.9397428999999871E-4</c:v>
                </c:pt>
                <c:pt idx="126">
                  <c:v>-6.5060087999999875E-4</c:v>
                </c:pt>
                <c:pt idx="127">
                  <c:v>-6.0722746999999878E-4</c:v>
                </c:pt>
                <c:pt idx="128">
                  <c:v>-5.6385405999999881E-4</c:v>
                </c:pt>
                <c:pt idx="129">
                  <c:v>-5.2048064999999884E-4</c:v>
                </c:pt>
                <c:pt idx="130">
                  <c:v>-4.7710723999999882E-4</c:v>
                </c:pt>
                <c:pt idx="131">
                  <c:v>-4.337338299999988E-4</c:v>
                </c:pt>
                <c:pt idx="132">
                  <c:v>-3.9036041999999878E-4</c:v>
                </c:pt>
                <c:pt idx="133">
                  <c:v>-3.4698700999999876E-4</c:v>
                </c:pt>
                <c:pt idx="134">
                  <c:v>-3.0361359999999874E-4</c:v>
                </c:pt>
                <c:pt idx="135">
                  <c:v>-2.6024018999999871E-4</c:v>
                </c:pt>
                <c:pt idx="136">
                  <c:v>-2.1686677999999872E-4</c:v>
                </c:pt>
                <c:pt idx="137">
                  <c:v>-1.7349336999999873E-4</c:v>
                </c:pt>
                <c:pt idx="138">
                  <c:v>-1.3011995999999873E-4</c:v>
                </c:pt>
                <c:pt idx="139">
                  <c:v>-8.6746549999998737E-5</c:v>
                </c:pt>
                <c:pt idx="140">
                  <c:v>-4.3373139999998735E-5</c:v>
                </c:pt>
                <c:pt idx="141">
                  <c:v>2.7000000126572044E-10</c:v>
                </c:pt>
                <c:pt idx="142">
                  <c:v>4.3373680000001267E-5</c:v>
                </c:pt>
                <c:pt idx="143">
                  <c:v>8.6747090000001268E-5</c:v>
                </c:pt>
                <c:pt idx="144">
                  <c:v>1.3012050000000126E-4</c:v>
                </c:pt>
                <c:pt idx="145">
                  <c:v>1.7349391000000126E-4</c:v>
                </c:pt>
                <c:pt idx="146">
                  <c:v>2.1686732000000125E-4</c:v>
                </c:pt>
                <c:pt idx="147">
                  <c:v>2.6024073000000127E-4</c:v>
                </c:pt>
                <c:pt idx="148">
                  <c:v>3.0361414000000129E-4</c:v>
                </c:pt>
                <c:pt idx="149">
                  <c:v>3.4698755000000132E-4</c:v>
                </c:pt>
                <c:pt idx="150">
                  <c:v>3.9036096000000134E-4</c:v>
                </c:pt>
                <c:pt idx="151">
                  <c:v>4.3373437000000136E-4</c:v>
                </c:pt>
                <c:pt idx="152">
                  <c:v>4.7710778000000138E-4</c:v>
                </c:pt>
                <c:pt idx="153">
                  <c:v>5.2048119000000135E-4</c:v>
                </c:pt>
                <c:pt idx="154">
                  <c:v>5.6385460000000131E-4</c:v>
                </c:pt>
                <c:pt idx="155">
                  <c:v>6.0722801000000128E-4</c:v>
                </c:pt>
                <c:pt idx="156">
                  <c:v>6.5060142000000125E-4</c:v>
                </c:pt>
                <c:pt idx="157">
                  <c:v>6.9397483000000122E-4</c:v>
                </c:pt>
                <c:pt idx="158">
                  <c:v>7.3734824000000118E-4</c:v>
                </c:pt>
                <c:pt idx="159">
                  <c:v>7.8072165000000115E-4</c:v>
                </c:pt>
                <c:pt idx="160">
                  <c:v>8.2409506000000112E-4</c:v>
                </c:pt>
                <c:pt idx="161">
                  <c:v>8.6746847000000109E-4</c:v>
                </c:pt>
                <c:pt idx="162">
                  <c:v>9.1084188000000105E-4</c:v>
                </c:pt>
                <c:pt idx="163">
                  <c:v>9.5421529000000102E-4</c:v>
                </c:pt>
                <c:pt idx="164">
                  <c:v>9.975887000000011E-4</c:v>
                </c:pt>
                <c:pt idx="165">
                  <c:v>1.0409621100000012E-3</c:v>
                </c:pt>
                <c:pt idx="166">
                  <c:v>1.0843355200000012E-3</c:v>
                </c:pt>
                <c:pt idx="167">
                  <c:v>1.1277089300000013E-3</c:v>
                </c:pt>
                <c:pt idx="168">
                  <c:v>1.1710823400000014E-3</c:v>
                </c:pt>
                <c:pt idx="169">
                  <c:v>1.2144557500000015E-3</c:v>
                </c:pt>
                <c:pt idx="170">
                  <c:v>1.2578291600000016E-3</c:v>
                </c:pt>
                <c:pt idx="171">
                  <c:v>1.3012025700000016E-3</c:v>
                </c:pt>
                <c:pt idx="172">
                  <c:v>1.3445759800000017E-3</c:v>
                </c:pt>
                <c:pt idx="173">
                  <c:v>1.3879493900000018E-3</c:v>
                </c:pt>
                <c:pt idx="174">
                  <c:v>1.4313228000000019E-3</c:v>
                </c:pt>
                <c:pt idx="175">
                  <c:v>1.4746962100000019E-3</c:v>
                </c:pt>
                <c:pt idx="176">
                  <c:v>1.518069620000002E-3</c:v>
                </c:pt>
                <c:pt idx="177">
                  <c:v>1.5614430300000021E-3</c:v>
                </c:pt>
                <c:pt idx="178">
                  <c:v>1.6048164400000022E-3</c:v>
                </c:pt>
                <c:pt idx="179">
                  <c:v>1.6481898500000022E-3</c:v>
                </c:pt>
                <c:pt idx="180">
                  <c:v>1.6915632600000023E-3</c:v>
                </c:pt>
                <c:pt idx="181">
                  <c:v>1.7349366700000024E-3</c:v>
                </c:pt>
                <c:pt idx="182">
                  <c:v>-1.804284E-3</c:v>
                </c:pt>
                <c:pt idx="183">
                  <c:v>-1.7536613400000001E-3</c:v>
                </c:pt>
                <c:pt idx="184">
                  <c:v>-1.7030386800000001E-3</c:v>
                </c:pt>
                <c:pt idx="185">
                  <c:v>-1.6524160200000002E-3</c:v>
                </c:pt>
                <c:pt idx="186">
                  <c:v>-1.6017933600000003E-3</c:v>
                </c:pt>
                <c:pt idx="187">
                  <c:v>-1.5511707000000004E-3</c:v>
                </c:pt>
                <c:pt idx="188">
                  <c:v>-1.5005480400000005E-3</c:v>
                </c:pt>
                <c:pt idx="189">
                  <c:v>-1.4499253800000006E-3</c:v>
                </c:pt>
                <c:pt idx="190">
                  <c:v>-1.3993027200000006E-3</c:v>
                </c:pt>
                <c:pt idx="191">
                  <c:v>-1.3486800600000007E-3</c:v>
                </c:pt>
                <c:pt idx="192">
                  <c:v>-1.2980574000000008E-3</c:v>
                </c:pt>
                <c:pt idx="193">
                  <c:v>-1.2474347400000009E-3</c:v>
                </c:pt>
                <c:pt idx="194">
                  <c:v>-1.196812080000001E-3</c:v>
                </c:pt>
                <c:pt idx="195">
                  <c:v>-1.1461894200000011E-3</c:v>
                </c:pt>
                <c:pt idx="196">
                  <c:v>-1.0955667600000012E-3</c:v>
                </c:pt>
                <c:pt idx="197">
                  <c:v>-1.0449441000000012E-3</c:v>
                </c:pt>
                <c:pt idx="198">
                  <c:v>-9.9432144000000133E-4</c:v>
                </c:pt>
                <c:pt idx="199">
                  <c:v>-9.436987800000013E-4</c:v>
                </c:pt>
                <c:pt idx="200">
                  <c:v>-8.9307612000000128E-4</c:v>
                </c:pt>
                <c:pt idx="201">
                  <c:v>-8.4245346000000126E-4</c:v>
                </c:pt>
                <c:pt idx="202">
                  <c:v>-7.9183080000000123E-4</c:v>
                </c:pt>
                <c:pt idx="203">
                  <c:v>-7.4120814000000121E-4</c:v>
                </c:pt>
                <c:pt idx="204">
                  <c:v>-6.9058548000000119E-4</c:v>
                </c:pt>
                <c:pt idx="205">
                  <c:v>-6.3996282000000116E-4</c:v>
                </c:pt>
                <c:pt idx="206">
                  <c:v>-5.8934016000000114E-4</c:v>
                </c:pt>
                <c:pt idx="207">
                  <c:v>-5.3871750000000112E-4</c:v>
                </c:pt>
                <c:pt idx="208">
                  <c:v>-4.8809484000000109E-4</c:v>
                </c:pt>
                <c:pt idx="209">
                  <c:v>-4.3747218000000107E-4</c:v>
                </c:pt>
                <c:pt idx="210">
                  <c:v>-3.8684952000000105E-4</c:v>
                </c:pt>
                <c:pt idx="211">
                  <c:v>-3.3622686000000103E-4</c:v>
                </c:pt>
                <c:pt idx="212">
                  <c:v>-2.85604200000001E-4</c:v>
                </c:pt>
                <c:pt idx="213">
                  <c:v>-2.3498154000000101E-4</c:v>
                </c:pt>
                <c:pt idx="214">
                  <c:v>-1.8435888000000101E-4</c:v>
                </c:pt>
                <c:pt idx="215">
                  <c:v>-1.3373622000000101E-4</c:v>
                </c:pt>
                <c:pt idx="216">
                  <c:v>-8.3113560000001017E-5</c:v>
                </c:pt>
                <c:pt idx="217">
                  <c:v>-3.2490900000001014E-5</c:v>
                </c:pt>
                <c:pt idx="218">
                  <c:v>1.8131759999998989E-5</c:v>
                </c:pt>
                <c:pt idx="219">
                  <c:v>6.8754419999998999E-5</c:v>
                </c:pt>
                <c:pt idx="220">
                  <c:v>1.1937707999999899E-4</c:v>
                </c:pt>
                <c:pt idx="221">
                  <c:v>1.6999973999999899E-4</c:v>
                </c:pt>
                <c:pt idx="222">
                  <c:v>2.2062239999999899E-4</c:v>
                </c:pt>
                <c:pt idx="223">
                  <c:v>2.7124505999999898E-4</c:v>
                </c:pt>
                <c:pt idx="224">
                  <c:v>3.2186771999999901E-4</c:v>
                </c:pt>
                <c:pt idx="225">
                  <c:v>3.7249037999999903E-4</c:v>
                </c:pt>
                <c:pt idx="226">
                  <c:v>4.2311303999999905E-4</c:v>
                </c:pt>
                <c:pt idx="227">
                  <c:v>4.7373569999999908E-4</c:v>
                </c:pt>
                <c:pt idx="228">
                  <c:v>5.2435835999999905E-4</c:v>
                </c:pt>
                <c:pt idx="229">
                  <c:v>5.7498101999999907E-4</c:v>
                </c:pt>
                <c:pt idx="230">
                  <c:v>6.2560367999999909E-4</c:v>
                </c:pt>
                <c:pt idx="231">
                  <c:v>6.7622633999999912E-4</c:v>
                </c:pt>
                <c:pt idx="232">
                  <c:v>7.2684899999999914E-4</c:v>
                </c:pt>
                <c:pt idx="233">
                  <c:v>7.7747165999999916E-4</c:v>
                </c:pt>
                <c:pt idx="234">
                  <c:v>8.2809431999999919E-4</c:v>
                </c:pt>
                <c:pt idx="235">
                  <c:v>8.7871697999999921E-4</c:v>
                </c:pt>
                <c:pt idx="236">
                  <c:v>9.2933963999999923E-4</c:v>
                </c:pt>
                <c:pt idx="237">
                  <c:v>9.7996229999999926E-4</c:v>
                </c:pt>
                <c:pt idx="238">
                  <c:v>1.0305849599999992E-3</c:v>
                </c:pt>
                <c:pt idx="239">
                  <c:v>1.0812076199999991E-3</c:v>
                </c:pt>
                <c:pt idx="240">
                  <c:v>1.131830279999999E-3</c:v>
                </c:pt>
                <c:pt idx="241">
                  <c:v>1.1824529399999989E-3</c:v>
                </c:pt>
                <c:pt idx="242">
                  <c:v>1.2330755999999988E-3</c:v>
                </c:pt>
                <c:pt idx="243">
                  <c:v>1.2836982599999987E-3</c:v>
                </c:pt>
                <c:pt idx="244">
                  <c:v>1.3343209199999987E-3</c:v>
                </c:pt>
                <c:pt idx="245">
                  <c:v>1.3849435799999986E-3</c:v>
                </c:pt>
                <c:pt idx="246">
                  <c:v>1.4355662399999985E-3</c:v>
                </c:pt>
                <c:pt idx="247">
                  <c:v>-1.675139E-3</c:v>
                </c:pt>
                <c:pt idx="248">
                  <c:v>-1.6272599999999999E-3</c:v>
                </c:pt>
                <c:pt idx="249">
                  <c:v>-1.5793809999999999E-3</c:v>
                </c:pt>
                <c:pt idx="250">
                  <c:v>-1.5315019999999999E-3</c:v>
                </c:pt>
                <c:pt idx="251">
                  <c:v>-1.4836229999999999E-3</c:v>
                </c:pt>
                <c:pt idx="252">
                  <c:v>-1.4357439999999999E-3</c:v>
                </c:pt>
                <c:pt idx="253">
                  <c:v>-1.3878649999999998E-3</c:v>
                </c:pt>
                <c:pt idx="254">
                  <c:v>-1.3399859999999998E-3</c:v>
                </c:pt>
                <c:pt idx="255">
                  <c:v>-1.2921069999999998E-3</c:v>
                </c:pt>
                <c:pt idx="256">
                  <c:v>-1.2442279999999998E-3</c:v>
                </c:pt>
                <c:pt idx="257">
                  <c:v>-1.1963489999999998E-3</c:v>
                </c:pt>
                <c:pt idx="258">
                  <c:v>-1.1484699999999997E-3</c:v>
                </c:pt>
                <c:pt idx="259">
                  <c:v>-1.1005909999999997E-3</c:v>
                </c:pt>
                <c:pt idx="260">
                  <c:v>-1.0527119999999997E-3</c:v>
                </c:pt>
                <c:pt idx="261">
                  <c:v>-1.0048329999999997E-3</c:v>
                </c:pt>
                <c:pt idx="262">
                  <c:v>-9.5695399999999966E-4</c:v>
                </c:pt>
                <c:pt idx="263">
                  <c:v>-9.0907499999999964E-4</c:v>
                </c:pt>
                <c:pt idx="264">
                  <c:v>-8.6119599999999962E-4</c:v>
                </c:pt>
                <c:pt idx="265">
                  <c:v>-8.133169999999996E-4</c:v>
                </c:pt>
                <c:pt idx="266">
                  <c:v>-7.6543799999999958E-4</c:v>
                </c:pt>
                <c:pt idx="267">
                  <c:v>-7.1755899999999956E-4</c:v>
                </c:pt>
                <c:pt idx="268">
                  <c:v>-6.6967999999999954E-4</c:v>
                </c:pt>
                <c:pt idx="269">
                  <c:v>-6.2180099999999952E-4</c:v>
                </c:pt>
                <c:pt idx="270">
                  <c:v>-5.739219999999995E-4</c:v>
                </c:pt>
                <c:pt idx="271">
                  <c:v>-5.2604299999999948E-4</c:v>
                </c:pt>
                <c:pt idx="272">
                  <c:v>-4.7816399999999946E-4</c:v>
                </c:pt>
                <c:pt idx="273">
                  <c:v>-4.3028499999999944E-4</c:v>
                </c:pt>
                <c:pt idx="274">
                  <c:v>-3.8240599999999941E-4</c:v>
                </c:pt>
                <c:pt idx="275">
                  <c:v>-3.3452699999999939E-4</c:v>
                </c:pt>
                <c:pt idx="276">
                  <c:v>-2.8664799999999937E-4</c:v>
                </c:pt>
                <c:pt idx="277">
                  <c:v>-2.3876899999999938E-4</c:v>
                </c:pt>
                <c:pt idx="278">
                  <c:v>-1.9088999999999939E-4</c:v>
                </c:pt>
                <c:pt idx="279">
                  <c:v>-1.4301099999999939E-4</c:v>
                </c:pt>
                <c:pt idx="280">
                  <c:v>-9.51319999999994E-5</c:v>
                </c:pt>
                <c:pt idx="281">
                  <c:v>-4.72529999999994E-5</c:v>
                </c:pt>
                <c:pt idx="282">
                  <c:v>6.2600000000060014E-7</c:v>
                </c:pt>
                <c:pt idx="283">
                  <c:v>4.85050000000006E-5</c:v>
                </c:pt>
                <c:pt idx="284">
                  <c:v>9.63840000000006E-5</c:v>
                </c:pt>
                <c:pt idx="285">
                  <c:v>1.4426300000000059E-4</c:v>
                </c:pt>
                <c:pt idx="286">
                  <c:v>1.9214200000000059E-4</c:v>
                </c:pt>
                <c:pt idx="287">
                  <c:v>2.4002100000000058E-4</c:v>
                </c:pt>
                <c:pt idx="288">
                  <c:v>2.879000000000006E-4</c:v>
                </c:pt>
                <c:pt idx="289">
                  <c:v>3.3577900000000062E-4</c:v>
                </c:pt>
                <c:pt idx="290">
                  <c:v>3.8365800000000064E-4</c:v>
                </c:pt>
                <c:pt idx="291">
                  <c:v>4.3153700000000066E-4</c:v>
                </c:pt>
                <c:pt idx="292">
                  <c:v>4.7941600000000068E-4</c:v>
                </c:pt>
                <c:pt idx="293">
                  <c:v>5.2729500000000065E-4</c:v>
                </c:pt>
                <c:pt idx="294">
                  <c:v>5.7517400000000067E-4</c:v>
                </c:pt>
                <c:pt idx="295">
                  <c:v>6.2305300000000069E-4</c:v>
                </c:pt>
                <c:pt idx="296">
                  <c:v>6.7093200000000071E-4</c:v>
                </c:pt>
                <c:pt idx="297">
                  <c:v>7.1881100000000073E-4</c:v>
                </c:pt>
                <c:pt idx="298">
                  <c:v>7.6669000000000075E-4</c:v>
                </c:pt>
                <c:pt idx="299">
                  <c:v>8.1456900000000077E-4</c:v>
                </c:pt>
                <c:pt idx="300">
                  <c:v>8.6244800000000079E-4</c:v>
                </c:pt>
                <c:pt idx="301">
                  <c:v>9.1032700000000081E-4</c:v>
                </c:pt>
                <c:pt idx="302">
                  <c:v>9.5820600000000083E-4</c:v>
                </c:pt>
                <c:pt idx="303">
                  <c:v>1.0060850000000007E-3</c:v>
                </c:pt>
                <c:pt idx="304">
                  <c:v>1.0539640000000008E-3</c:v>
                </c:pt>
                <c:pt idx="305">
                  <c:v>1.1018430000000008E-3</c:v>
                </c:pt>
                <c:pt idx="306">
                  <c:v>1.1497220000000008E-3</c:v>
                </c:pt>
                <c:pt idx="307">
                  <c:v>1.1976010000000008E-3</c:v>
                </c:pt>
                <c:pt idx="308">
                  <c:v>1.2454800000000008E-3</c:v>
                </c:pt>
                <c:pt idx="309">
                  <c:v>1.2933590000000009E-3</c:v>
                </c:pt>
                <c:pt idx="310">
                  <c:v>1.3412380000000009E-3</c:v>
                </c:pt>
                <c:pt idx="311">
                  <c:v>1.3891170000000009E-3</c:v>
                </c:pt>
                <c:pt idx="312">
                  <c:v>1.4369960000000009E-3</c:v>
                </c:pt>
                <c:pt idx="313">
                  <c:v>1.484875000000001E-3</c:v>
                </c:pt>
                <c:pt idx="314">
                  <c:v>1.532754000000001E-3</c:v>
                </c:pt>
                <c:pt idx="315">
                  <c:v>1.580633000000001E-3</c:v>
                </c:pt>
                <c:pt idx="316">
                  <c:v>1.628512000000001E-3</c:v>
                </c:pt>
                <c:pt idx="317">
                  <c:v>-1.51333E-3</c:v>
                </c:pt>
                <c:pt idx="318">
                  <c:v>-1.4700919921E-3</c:v>
                </c:pt>
                <c:pt idx="319">
                  <c:v>-1.4268539842E-3</c:v>
                </c:pt>
                <c:pt idx="320">
                  <c:v>-1.3836159763E-3</c:v>
                </c:pt>
                <c:pt idx="321">
                  <c:v>-1.3403779684E-3</c:v>
                </c:pt>
                <c:pt idx="322">
                  <c:v>-1.2971399605E-3</c:v>
                </c:pt>
                <c:pt idx="323">
                  <c:v>-1.2539019525999999E-3</c:v>
                </c:pt>
                <c:pt idx="324">
                  <c:v>-1.2106639446999999E-3</c:v>
                </c:pt>
                <c:pt idx="325">
                  <c:v>-1.1674259367999999E-3</c:v>
                </c:pt>
                <c:pt idx="326">
                  <c:v>-1.1241879288999999E-3</c:v>
                </c:pt>
                <c:pt idx="327">
                  <c:v>-1.0809499209999999E-3</c:v>
                </c:pt>
                <c:pt idx="328">
                  <c:v>-1.0377119130999999E-3</c:v>
                </c:pt>
                <c:pt idx="329">
                  <c:v>-9.9447390519999987E-4</c:v>
                </c:pt>
                <c:pt idx="330">
                  <c:v>-9.5123589729999986E-4</c:v>
                </c:pt>
                <c:pt idx="331">
                  <c:v>-9.0799788939999984E-4</c:v>
                </c:pt>
                <c:pt idx="332">
                  <c:v>-8.6475988149999983E-4</c:v>
                </c:pt>
                <c:pt idx="333">
                  <c:v>-8.2152187359999982E-4</c:v>
                </c:pt>
                <c:pt idx="334">
                  <c:v>-7.7828386569999981E-4</c:v>
                </c:pt>
                <c:pt idx="335">
                  <c:v>-7.3504585779999979E-4</c:v>
                </c:pt>
                <c:pt idx="336">
                  <c:v>-6.9180784989999978E-4</c:v>
                </c:pt>
                <c:pt idx="337">
                  <c:v>-6.4856984199999977E-4</c:v>
                </c:pt>
                <c:pt idx="338">
                  <c:v>-6.0533183409999976E-4</c:v>
                </c:pt>
                <c:pt idx="339">
                  <c:v>-5.6209382619999975E-4</c:v>
                </c:pt>
                <c:pt idx="340">
                  <c:v>-5.1885581829999973E-4</c:v>
                </c:pt>
                <c:pt idx="341">
                  <c:v>-4.7561781039999972E-4</c:v>
                </c:pt>
                <c:pt idx="342">
                  <c:v>-4.3237980249999971E-4</c:v>
                </c:pt>
                <c:pt idx="343">
                  <c:v>-3.891417945999997E-4</c:v>
                </c:pt>
                <c:pt idx="344">
                  <c:v>-3.4590378669999968E-4</c:v>
                </c:pt>
                <c:pt idx="345">
                  <c:v>-3.0266577879999967E-4</c:v>
                </c:pt>
                <c:pt idx="346">
                  <c:v>-2.5942777089999966E-4</c:v>
                </c:pt>
                <c:pt idx="347">
                  <c:v>-2.1618976299999965E-4</c:v>
                </c:pt>
                <c:pt idx="348">
                  <c:v>-1.7295175509999964E-4</c:v>
                </c:pt>
                <c:pt idx="349">
                  <c:v>-1.2971374719999962E-4</c:v>
                </c:pt>
                <c:pt idx="350">
                  <c:v>-8.6475739299999625E-5</c:v>
                </c:pt>
                <c:pt idx="351">
                  <c:v>-4.3237731399999626E-5</c:v>
                </c:pt>
                <c:pt idx="352">
                  <c:v>2.7650000037238599E-10</c:v>
                </c:pt>
                <c:pt idx="353">
                  <c:v>4.3238284400000371E-5</c:v>
                </c:pt>
                <c:pt idx="354">
                  <c:v>8.647629230000037E-5</c:v>
                </c:pt>
                <c:pt idx="355">
                  <c:v>1.2971430020000037E-4</c:v>
                </c:pt>
                <c:pt idx="356">
                  <c:v>1.7295230810000035E-4</c:v>
                </c:pt>
                <c:pt idx="357">
                  <c:v>2.1619031600000037E-4</c:v>
                </c:pt>
                <c:pt idx="358">
                  <c:v>2.5942832390000038E-4</c:v>
                </c:pt>
                <c:pt idx="359">
                  <c:v>3.0266633180000039E-4</c:v>
                </c:pt>
                <c:pt idx="360">
                  <c:v>3.459043397000004E-4</c:v>
                </c:pt>
                <c:pt idx="361">
                  <c:v>3.8914234760000041E-4</c:v>
                </c:pt>
                <c:pt idx="362">
                  <c:v>4.3238035550000043E-4</c:v>
                </c:pt>
                <c:pt idx="363">
                  <c:v>4.7561836340000044E-4</c:v>
                </c:pt>
                <c:pt idx="364">
                  <c:v>5.1885637130000045E-4</c:v>
                </c:pt>
                <c:pt idx="365">
                  <c:v>5.6209437920000046E-4</c:v>
                </c:pt>
                <c:pt idx="366">
                  <c:v>6.0533238710000048E-4</c:v>
                </c:pt>
                <c:pt idx="367">
                  <c:v>6.4857039500000049E-4</c:v>
                </c:pt>
                <c:pt idx="368">
                  <c:v>6.918084029000005E-4</c:v>
                </c:pt>
                <c:pt idx="369">
                  <c:v>7.3504641080000051E-4</c:v>
                </c:pt>
                <c:pt idx="370">
                  <c:v>7.7828441870000052E-4</c:v>
                </c:pt>
                <c:pt idx="371">
                  <c:v>8.2152242660000054E-4</c:v>
                </c:pt>
                <c:pt idx="372">
                  <c:v>8.6476043450000055E-4</c:v>
                </c:pt>
                <c:pt idx="373">
                  <c:v>9.0799844240000056E-4</c:v>
                </c:pt>
                <c:pt idx="374">
                  <c:v>9.5123645030000057E-4</c:v>
                </c:pt>
                <c:pt idx="375">
                  <c:v>9.9447445820000048E-4</c:v>
                </c:pt>
                <c:pt idx="376">
                  <c:v>1.0377124661000005E-3</c:v>
                </c:pt>
                <c:pt idx="377">
                  <c:v>1.0809504740000005E-3</c:v>
                </c:pt>
                <c:pt idx="378">
                  <c:v>1.1241884819000005E-3</c:v>
                </c:pt>
                <c:pt idx="379">
                  <c:v>1.1674264898000005E-3</c:v>
                </c:pt>
                <c:pt idx="380">
                  <c:v>1.2106644977000005E-3</c:v>
                </c:pt>
                <c:pt idx="381">
                  <c:v>1.2539025056000005E-3</c:v>
                </c:pt>
                <c:pt idx="382">
                  <c:v>1.2971405135000006E-3</c:v>
                </c:pt>
                <c:pt idx="383">
                  <c:v>1.3403785214000006E-3</c:v>
                </c:pt>
                <c:pt idx="384">
                  <c:v>1.3836165293000006E-3</c:v>
                </c:pt>
                <c:pt idx="385">
                  <c:v>1.4268545372000006E-3</c:v>
                </c:pt>
                <c:pt idx="386">
                  <c:v>1.4700925451000006E-3</c:v>
                </c:pt>
                <c:pt idx="387">
                  <c:v>1.5133305530000006E-3</c:v>
                </c:pt>
              </c:numCache>
            </c:numRef>
          </c:xVal>
          <c:yVal>
            <c:numRef>
              <c:f>'L1 Cathode Voltage Stability'!$F$2:$F$389</c:f>
              <c:numCache>
                <c:formatCode>General</c:formatCode>
                <c:ptCount val="388"/>
                <c:pt idx="247" formatCode="0.00">
                  <c:v>2.631578947368421E-3</c:v>
                </c:pt>
                <c:pt idx="248" formatCode="0.00">
                  <c:v>7.0175438596491221E-3</c:v>
                </c:pt>
                <c:pt idx="249" formatCode="0.00">
                  <c:v>1.0526315789473684E-2</c:v>
                </c:pt>
                <c:pt idx="250" formatCode="0.00">
                  <c:v>1.4035087719298244E-2</c:v>
                </c:pt>
                <c:pt idx="251" formatCode="0.00">
                  <c:v>1.2280701754385965E-2</c:v>
                </c:pt>
                <c:pt idx="252" formatCode="0.00">
                  <c:v>1.4912280701754387E-2</c:v>
                </c:pt>
                <c:pt idx="253" formatCode="0.00">
                  <c:v>1.5789473684210527E-2</c:v>
                </c:pt>
                <c:pt idx="254" formatCode="0.00">
                  <c:v>2.6315789473684209E-2</c:v>
                </c:pt>
                <c:pt idx="255" formatCode="0.00">
                  <c:v>4.1228070175438593E-2</c:v>
                </c:pt>
                <c:pt idx="256" formatCode="0.00">
                  <c:v>5.4385964912280704E-2</c:v>
                </c:pt>
                <c:pt idx="257" formatCode="0.00">
                  <c:v>5.9649122807017549E-2</c:v>
                </c:pt>
                <c:pt idx="258" formatCode="0.00">
                  <c:v>7.0175438596491238E-2</c:v>
                </c:pt>
                <c:pt idx="259" formatCode="0.00">
                  <c:v>8.3333333333333343E-2</c:v>
                </c:pt>
                <c:pt idx="260" formatCode="0.00">
                  <c:v>0.11403508771929825</c:v>
                </c:pt>
                <c:pt idx="261" formatCode="0.00">
                  <c:v>0.13333333333333333</c:v>
                </c:pt>
                <c:pt idx="262" formatCode="0.00">
                  <c:v>0.15526315789473685</c:v>
                </c:pt>
                <c:pt idx="263" formatCode="0.00">
                  <c:v>0.19473684210526315</c:v>
                </c:pt>
                <c:pt idx="264" formatCode="0.00">
                  <c:v>0.22631578947368422</c:v>
                </c:pt>
                <c:pt idx="265" formatCode="0.00">
                  <c:v>0.27807017543859652</c:v>
                </c:pt>
                <c:pt idx="266" formatCode="0.00">
                  <c:v>0.28771929824561404</c:v>
                </c:pt>
                <c:pt idx="267" formatCode="0.00">
                  <c:v>0.35</c:v>
                </c:pt>
                <c:pt idx="268" formatCode="0.00">
                  <c:v>0.39649122807017539</c:v>
                </c:pt>
                <c:pt idx="269" formatCode="0.00">
                  <c:v>0.46666666666666667</c:v>
                </c:pt>
                <c:pt idx="270" formatCode="0.00">
                  <c:v>0.47017543859649119</c:v>
                </c:pt>
                <c:pt idx="271" formatCode="0.00">
                  <c:v>0.52192982456140358</c:v>
                </c:pt>
                <c:pt idx="272" formatCode="0.00">
                  <c:v>0.55526315789473679</c:v>
                </c:pt>
                <c:pt idx="273" formatCode="0.00">
                  <c:v>0.64912280701754388</c:v>
                </c:pt>
                <c:pt idx="274" formatCode="0.00">
                  <c:v>0.70526315789473681</c:v>
                </c:pt>
                <c:pt idx="275" formatCode="0.00">
                  <c:v>0.72368421052631582</c:v>
                </c:pt>
                <c:pt idx="276" formatCode="0.00">
                  <c:v>0.74035087719298243</c:v>
                </c:pt>
                <c:pt idx="277" formatCode="0.00">
                  <c:v>0.74298245614035086</c:v>
                </c:pt>
                <c:pt idx="278" formatCode="0.00">
                  <c:v>0.85614035087719298</c:v>
                </c:pt>
                <c:pt idx="279" formatCode="0.00">
                  <c:v>0.86315789473684212</c:v>
                </c:pt>
                <c:pt idx="280" formatCode="0.00">
                  <c:v>0.94736842105263153</c:v>
                </c:pt>
                <c:pt idx="281" formatCode="0.00">
                  <c:v>0.93596491228070178</c:v>
                </c:pt>
                <c:pt idx="282" formatCode="0.00">
                  <c:v>1</c:v>
                </c:pt>
                <c:pt idx="283" formatCode="0.00">
                  <c:v>0.90526315789473688</c:v>
                </c:pt>
                <c:pt idx="284" formatCode="0.00">
                  <c:v>0.90614035087719291</c:v>
                </c:pt>
                <c:pt idx="285" formatCode="0.00">
                  <c:v>0.8771929824561403</c:v>
                </c:pt>
                <c:pt idx="286" formatCode="0.00">
                  <c:v>0.95350877192982453</c:v>
                </c:pt>
                <c:pt idx="287" formatCode="0.00">
                  <c:v>0.95263157894736838</c:v>
                </c:pt>
                <c:pt idx="288" formatCode="0.00">
                  <c:v>0.88771929824561402</c:v>
                </c:pt>
                <c:pt idx="289" formatCode="0.00">
                  <c:v>0.8359649122807018</c:v>
                </c:pt>
                <c:pt idx="290" formatCode="0.00">
                  <c:v>0.79385964912280704</c:v>
                </c:pt>
                <c:pt idx="291" formatCode="0.00">
                  <c:v>0.80263157894736847</c:v>
                </c:pt>
                <c:pt idx="292" formatCode="0.00">
                  <c:v>0.69912280701754392</c:v>
                </c:pt>
                <c:pt idx="293" formatCode="0.00">
                  <c:v>0.62719298245614041</c:v>
                </c:pt>
                <c:pt idx="294" formatCode="0.00">
                  <c:v>0.5614035087719299</c:v>
                </c:pt>
                <c:pt idx="295" formatCode="0.00">
                  <c:v>0.55701754385964908</c:v>
                </c:pt>
                <c:pt idx="296" formatCode="0.00">
                  <c:v>0.47982456140350882</c:v>
                </c:pt>
                <c:pt idx="297" formatCode="0.00">
                  <c:v>0.43771929824561406</c:v>
                </c:pt>
                <c:pt idx="298" formatCode="0.00">
                  <c:v>0.39210526315789473</c:v>
                </c:pt>
                <c:pt idx="299" formatCode="0.00">
                  <c:v>0.35438596491228069</c:v>
                </c:pt>
                <c:pt idx="300" formatCode="0.00">
                  <c:v>0.30350877192982456</c:v>
                </c:pt>
                <c:pt idx="301" formatCode="0.00">
                  <c:v>0.23596491228070177</c:v>
                </c:pt>
                <c:pt idx="302" formatCode="0.00">
                  <c:v>0.20526315789473684</c:v>
                </c:pt>
                <c:pt idx="303" formatCode="0.00">
                  <c:v>0.1763157894736842</c:v>
                </c:pt>
                <c:pt idx="304" formatCode="0.00">
                  <c:v>0.16491228070175437</c:v>
                </c:pt>
                <c:pt idx="305" formatCode="0.00">
                  <c:v>0.1307017543859649</c:v>
                </c:pt>
                <c:pt idx="306" formatCode="0.00">
                  <c:v>0.10350877192982456</c:v>
                </c:pt>
                <c:pt idx="307" formatCode="0.00">
                  <c:v>7.0175438596491238E-2</c:v>
                </c:pt>
                <c:pt idx="308" formatCode="0.00">
                  <c:v>5.3508771929824561E-2</c:v>
                </c:pt>
                <c:pt idx="309" formatCode="0.00">
                  <c:v>2.7192982456140352E-2</c:v>
                </c:pt>
                <c:pt idx="310" formatCode="0.00">
                  <c:v>2.1929824561403511E-2</c:v>
                </c:pt>
                <c:pt idx="311" formatCode="0.00">
                  <c:v>1.3157894736842105E-2</c:v>
                </c:pt>
                <c:pt idx="312" formatCode="0.00">
                  <c:v>1.4035087719298244E-2</c:v>
                </c:pt>
                <c:pt idx="313" formatCode="0.00">
                  <c:v>1.0526315789473684E-2</c:v>
                </c:pt>
                <c:pt idx="314" formatCode="0.00">
                  <c:v>1.1403508771929824E-2</c:v>
                </c:pt>
                <c:pt idx="315" formatCode="0.00">
                  <c:v>9.2105263157894728E-3</c:v>
                </c:pt>
                <c:pt idx="316" formatCode="0.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D0F9-494B-B53C-851F4BA5E618}"/>
            </c:ext>
          </c:extLst>
        </c:ser>
        <c:ser>
          <c:idx val="4"/>
          <c:order val="3"/>
          <c:tx>
            <c:strRef>
              <c:f>'L1 Cathode Voltage Stability'!$G$1</c:f>
              <c:strCache>
                <c:ptCount val="1"/>
                <c:pt idx="0">
                  <c:v>L5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xVal>
            <c:numRef>
              <c:f>'L1 Cathode Voltage Stability'!$B$2:$B$389</c:f>
              <c:numCache>
                <c:formatCode>0.000%</c:formatCode>
                <c:ptCount val="388"/>
                <c:pt idx="0">
                  <c:v>-2.4136130000000002E-3</c:v>
                </c:pt>
                <c:pt idx="1">
                  <c:v>-2.3633294000000001E-3</c:v>
                </c:pt>
                <c:pt idx="2">
                  <c:v>-2.3130458E-3</c:v>
                </c:pt>
                <c:pt idx="3">
                  <c:v>-2.2627621999999998E-3</c:v>
                </c:pt>
                <c:pt idx="4">
                  <c:v>-2.2124785999999997E-3</c:v>
                </c:pt>
                <c:pt idx="5">
                  <c:v>-2.1621949999999996E-3</c:v>
                </c:pt>
                <c:pt idx="6">
                  <c:v>-2.1119113999999994E-3</c:v>
                </c:pt>
                <c:pt idx="7">
                  <c:v>-2.0616277999999993E-3</c:v>
                </c:pt>
                <c:pt idx="8">
                  <c:v>-2.0113441999999992E-3</c:v>
                </c:pt>
                <c:pt idx="9">
                  <c:v>-1.9610605999999991E-3</c:v>
                </c:pt>
                <c:pt idx="10">
                  <c:v>-1.9107769999999991E-3</c:v>
                </c:pt>
                <c:pt idx="11">
                  <c:v>-1.8604933999999992E-3</c:v>
                </c:pt>
                <c:pt idx="12">
                  <c:v>-1.8102097999999993E-3</c:v>
                </c:pt>
                <c:pt idx="13">
                  <c:v>-1.7599261999999994E-3</c:v>
                </c:pt>
                <c:pt idx="14">
                  <c:v>-1.7096425999999995E-3</c:v>
                </c:pt>
                <c:pt idx="15">
                  <c:v>-1.6593589999999996E-3</c:v>
                </c:pt>
                <c:pt idx="16">
                  <c:v>-1.6090753999999997E-3</c:v>
                </c:pt>
                <c:pt idx="17">
                  <c:v>-1.5587917999999997E-3</c:v>
                </c:pt>
                <c:pt idx="18">
                  <c:v>-1.5085081999999998E-3</c:v>
                </c:pt>
                <c:pt idx="19">
                  <c:v>-1.4582245999999999E-3</c:v>
                </c:pt>
                <c:pt idx="20">
                  <c:v>-1.407941E-3</c:v>
                </c:pt>
                <c:pt idx="21">
                  <c:v>-1.3576574000000001E-3</c:v>
                </c:pt>
                <c:pt idx="22">
                  <c:v>-1.3073738000000002E-3</c:v>
                </c:pt>
                <c:pt idx="23">
                  <c:v>-1.2570902000000003E-3</c:v>
                </c:pt>
                <c:pt idx="24">
                  <c:v>-1.2068066000000004E-3</c:v>
                </c:pt>
                <c:pt idx="25">
                  <c:v>-1.1565230000000004E-3</c:v>
                </c:pt>
                <c:pt idx="26">
                  <c:v>-1.1062394000000005E-3</c:v>
                </c:pt>
                <c:pt idx="27">
                  <c:v>-1.0559558000000006E-3</c:v>
                </c:pt>
                <c:pt idx="28">
                  <c:v>-1.0056722000000007E-3</c:v>
                </c:pt>
                <c:pt idx="29">
                  <c:v>-9.5538860000000069E-4</c:v>
                </c:pt>
                <c:pt idx="30">
                  <c:v>-9.0510500000000067E-4</c:v>
                </c:pt>
                <c:pt idx="31">
                  <c:v>-8.5482140000000064E-4</c:v>
                </c:pt>
                <c:pt idx="32">
                  <c:v>-8.0453780000000062E-4</c:v>
                </c:pt>
                <c:pt idx="33">
                  <c:v>-7.542542000000006E-4</c:v>
                </c:pt>
                <c:pt idx="34">
                  <c:v>-7.0397060000000058E-4</c:v>
                </c:pt>
                <c:pt idx="35">
                  <c:v>-6.5368700000000056E-4</c:v>
                </c:pt>
                <c:pt idx="36">
                  <c:v>-6.0340340000000054E-4</c:v>
                </c:pt>
                <c:pt idx="37">
                  <c:v>-5.5311980000000052E-4</c:v>
                </c:pt>
                <c:pt idx="38">
                  <c:v>-5.028362000000005E-4</c:v>
                </c:pt>
                <c:pt idx="39">
                  <c:v>-4.5255260000000048E-4</c:v>
                </c:pt>
                <c:pt idx="40">
                  <c:v>-4.0226900000000045E-4</c:v>
                </c:pt>
                <c:pt idx="41">
                  <c:v>-3.5198540000000043E-4</c:v>
                </c:pt>
                <c:pt idx="42">
                  <c:v>-3.0170180000000041E-4</c:v>
                </c:pt>
                <c:pt idx="43">
                  <c:v>-2.5141820000000039E-4</c:v>
                </c:pt>
                <c:pt idx="44">
                  <c:v>-2.011346000000004E-4</c:v>
                </c:pt>
                <c:pt idx="45">
                  <c:v>-1.508510000000004E-4</c:v>
                </c:pt>
                <c:pt idx="46">
                  <c:v>-1.0056740000000041E-4</c:v>
                </c:pt>
                <c:pt idx="47">
                  <c:v>-5.0283800000000408E-5</c:v>
                </c:pt>
                <c:pt idx="48">
                  <c:v>-2.0000000040701436E-10</c:v>
                </c:pt>
                <c:pt idx="49">
                  <c:v>5.0283399999999594E-5</c:v>
                </c:pt>
                <c:pt idx="50">
                  <c:v>1.0056699999999959E-4</c:v>
                </c:pt>
                <c:pt idx="51">
                  <c:v>1.5085059999999959E-4</c:v>
                </c:pt>
                <c:pt idx="52">
                  <c:v>2.0113419999999958E-4</c:v>
                </c:pt>
                <c:pt idx="53">
                  <c:v>2.514177999999996E-4</c:v>
                </c:pt>
                <c:pt idx="54">
                  <c:v>3.0170139999999963E-4</c:v>
                </c:pt>
                <c:pt idx="55">
                  <c:v>3.5198499999999965E-4</c:v>
                </c:pt>
                <c:pt idx="56">
                  <c:v>4.0226859999999967E-4</c:v>
                </c:pt>
                <c:pt idx="57">
                  <c:v>4.5255219999999969E-4</c:v>
                </c:pt>
                <c:pt idx="58">
                  <c:v>5.0283579999999971E-4</c:v>
                </c:pt>
                <c:pt idx="59">
                  <c:v>5.5311939999999973E-4</c:v>
                </c:pt>
                <c:pt idx="60">
                  <c:v>6.0340299999999975E-4</c:v>
                </c:pt>
                <c:pt idx="61">
                  <c:v>6.5368659999999977E-4</c:v>
                </c:pt>
                <c:pt idx="62">
                  <c:v>7.0397019999999979E-4</c:v>
                </c:pt>
                <c:pt idx="63">
                  <c:v>7.5425379999999982E-4</c:v>
                </c:pt>
                <c:pt idx="64">
                  <c:v>8.0453739999999984E-4</c:v>
                </c:pt>
                <c:pt idx="65">
                  <c:v>8.5482099999999986E-4</c:v>
                </c:pt>
                <c:pt idx="66">
                  <c:v>9.0510459999999988E-4</c:v>
                </c:pt>
                <c:pt idx="67">
                  <c:v>9.553881999999999E-4</c:v>
                </c:pt>
                <c:pt idx="68">
                  <c:v>1.0056717999999999E-3</c:v>
                </c:pt>
                <c:pt idx="69">
                  <c:v>1.0559553999999998E-3</c:v>
                </c:pt>
                <c:pt idx="70">
                  <c:v>1.1062389999999997E-3</c:v>
                </c:pt>
                <c:pt idx="71">
                  <c:v>1.1565225999999997E-3</c:v>
                </c:pt>
                <c:pt idx="72">
                  <c:v>1.2068061999999996E-3</c:v>
                </c:pt>
                <c:pt idx="73">
                  <c:v>1.2570897999999995E-3</c:v>
                </c:pt>
                <c:pt idx="74">
                  <c:v>1.3073733999999994E-3</c:v>
                </c:pt>
                <c:pt idx="75">
                  <c:v>1.3576569999999993E-3</c:v>
                </c:pt>
                <c:pt idx="76">
                  <c:v>1.4079405999999992E-3</c:v>
                </c:pt>
                <c:pt idx="77">
                  <c:v>1.4582241999999991E-3</c:v>
                </c:pt>
                <c:pt idx="78">
                  <c:v>1.508507799999999E-3</c:v>
                </c:pt>
                <c:pt idx="79">
                  <c:v>1.558791399999999E-3</c:v>
                </c:pt>
                <c:pt idx="80">
                  <c:v>1.6090749999999989E-3</c:v>
                </c:pt>
                <c:pt idx="81">
                  <c:v>1.6593585999999988E-3</c:v>
                </c:pt>
                <c:pt idx="82">
                  <c:v>1.7096421999999987E-3</c:v>
                </c:pt>
                <c:pt idx="83">
                  <c:v>1.7599257999999986E-3</c:v>
                </c:pt>
                <c:pt idx="84">
                  <c:v>1.8102093999999985E-3</c:v>
                </c:pt>
                <c:pt idx="85">
                  <c:v>1.8604929999999984E-3</c:v>
                </c:pt>
                <c:pt idx="86">
                  <c:v>1.9107765999999984E-3</c:v>
                </c:pt>
                <c:pt idx="87">
                  <c:v>1.9610601999999985E-3</c:v>
                </c:pt>
                <c:pt idx="88">
                  <c:v>2.0113437999999986E-3</c:v>
                </c:pt>
                <c:pt idx="89">
                  <c:v>2.0616273999999987E-3</c:v>
                </c:pt>
                <c:pt idx="90">
                  <c:v>2.1119109999999989E-3</c:v>
                </c:pt>
                <c:pt idx="91">
                  <c:v>2.162194599999999E-3</c:v>
                </c:pt>
                <c:pt idx="92">
                  <c:v>2.2124781999999991E-3</c:v>
                </c:pt>
                <c:pt idx="93">
                  <c:v>2.2627617999999993E-3</c:v>
                </c:pt>
                <c:pt idx="94">
                  <c:v>-2.0385500000000001E-3</c:v>
                </c:pt>
                <c:pt idx="95">
                  <c:v>-1.9951765900000002E-3</c:v>
                </c:pt>
                <c:pt idx="96">
                  <c:v>-1.9518031800000001E-3</c:v>
                </c:pt>
                <c:pt idx="97">
                  <c:v>-1.9084297700000001E-3</c:v>
                </c:pt>
                <c:pt idx="98">
                  <c:v>-1.86505636E-3</c:v>
                </c:pt>
                <c:pt idx="99">
                  <c:v>-1.8216829499999999E-3</c:v>
                </c:pt>
                <c:pt idx="100">
                  <c:v>-1.7783095399999998E-3</c:v>
                </c:pt>
                <c:pt idx="101">
                  <c:v>-1.7349361299999998E-3</c:v>
                </c:pt>
                <c:pt idx="102">
                  <c:v>-1.6915627199999997E-3</c:v>
                </c:pt>
                <c:pt idx="103">
                  <c:v>-1.6481893099999996E-3</c:v>
                </c:pt>
                <c:pt idx="104">
                  <c:v>-1.6048158999999995E-3</c:v>
                </c:pt>
                <c:pt idx="105">
                  <c:v>-1.5614424899999995E-3</c:v>
                </c:pt>
                <c:pt idx="106">
                  <c:v>-1.5180690799999994E-3</c:v>
                </c:pt>
                <c:pt idx="107">
                  <c:v>-1.4746956699999993E-3</c:v>
                </c:pt>
                <c:pt idx="108">
                  <c:v>-1.4313222599999992E-3</c:v>
                </c:pt>
                <c:pt idx="109">
                  <c:v>-1.3879488499999992E-3</c:v>
                </c:pt>
                <c:pt idx="110">
                  <c:v>-1.3445754399999991E-3</c:v>
                </c:pt>
                <c:pt idx="111">
                  <c:v>-1.301202029999999E-3</c:v>
                </c:pt>
                <c:pt idx="112">
                  <c:v>-1.2578286199999989E-3</c:v>
                </c:pt>
                <c:pt idx="113">
                  <c:v>-1.2144552099999989E-3</c:v>
                </c:pt>
                <c:pt idx="114">
                  <c:v>-1.1710817999999988E-3</c:v>
                </c:pt>
                <c:pt idx="115">
                  <c:v>-1.1277083899999987E-3</c:v>
                </c:pt>
                <c:pt idx="116">
                  <c:v>-1.0843349799999986E-3</c:v>
                </c:pt>
                <c:pt idx="117">
                  <c:v>-1.0409615699999986E-3</c:v>
                </c:pt>
                <c:pt idx="118">
                  <c:v>-9.9758815999999848E-4</c:v>
                </c:pt>
                <c:pt idx="119">
                  <c:v>-9.5421474999999852E-4</c:v>
                </c:pt>
                <c:pt idx="120">
                  <c:v>-9.1084133999999855E-4</c:v>
                </c:pt>
                <c:pt idx="121">
                  <c:v>-8.6746792999999858E-4</c:v>
                </c:pt>
                <c:pt idx="122">
                  <c:v>-8.2409451999999861E-4</c:v>
                </c:pt>
                <c:pt idx="123">
                  <c:v>-7.8072110999999865E-4</c:v>
                </c:pt>
                <c:pt idx="124">
                  <c:v>-7.3734769999999868E-4</c:v>
                </c:pt>
                <c:pt idx="125">
                  <c:v>-6.9397428999999871E-4</c:v>
                </c:pt>
                <c:pt idx="126">
                  <c:v>-6.5060087999999875E-4</c:v>
                </c:pt>
                <c:pt idx="127">
                  <c:v>-6.0722746999999878E-4</c:v>
                </c:pt>
                <c:pt idx="128">
                  <c:v>-5.6385405999999881E-4</c:v>
                </c:pt>
                <c:pt idx="129">
                  <c:v>-5.2048064999999884E-4</c:v>
                </c:pt>
                <c:pt idx="130">
                  <c:v>-4.7710723999999882E-4</c:v>
                </c:pt>
                <c:pt idx="131">
                  <c:v>-4.337338299999988E-4</c:v>
                </c:pt>
                <c:pt idx="132">
                  <c:v>-3.9036041999999878E-4</c:v>
                </c:pt>
                <c:pt idx="133">
                  <c:v>-3.4698700999999876E-4</c:v>
                </c:pt>
                <c:pt idx="134">
                  <c:v>-3.0361359999999874E-4</c:v>
                </c:pt>
                <c:pt idx="135">
                  <c:v>-2.6024018999999871E-4</c:v>
                </c:pt>
                <c:pt idx="136">
                  <c:v>-2.1686677999999872E-4</c:v>
                </c:pt>
                <c:pt idx="137">
                  <c:v>-1.7349336999999873E-4</c:v>
                </c:pt>
                <c:pt idx="138">
                  <c:v>-1.3011995999999873E-4</c:v>
                </c:pt>
                <c:pt idx="139">
                  <c:v>-8.6746549999998737E-5</c:v>
                </c:pt>
                <c:pt idx="140">
                  <c:v>-4.3373139999998735E-5</c:v>
                </c:pt>
                <c:pt idx="141">
                  <c:v>2.7000000126572044E-10</c:v>
                </c:pt>
                <c:pt idx="142">
                  <c:v>4.3373680000001267E-5</c:v>
                </c:pt>
                <c:pt idx="143">
                  <c:v>8.6747090000001268E-5</c:v>
                </c:pt>
                <c:pt idx="144">
                  <c:v>1.3012050000000126E-4</c:v>
                </c:pt>
                <c:pt idx="145">
                  <c:v>1.7349391000000126E-4</c:v>
                </c:pt>
                <c:pt idx="146">
                  <c:v>2.1686732000000125E-4</c:v>
                </c:pt>
                <c:pt idx="147">
                  <c:v>2.6024073000000127E-4</c:v>
                </c:pt>
                <c:pt idx="148">
                  <c:v>3.0361414000000129E-4</c:v>
                </c:pt>
                <c:pt idx="149">
                  <c:v>3.4698755000000132E-4</c:v>
                </c:pt>
                <c:pt idx="150">
                  <c:v>3.9036096000000134E-4</c:v>
                </c:pt>
                <c:pt idx="151">
                  <c:v>4.3373437000000136E-4</c:v>
                </c:pt>
                <c:pt idx="152">
                  <c:v>4.7710778000000138E-4</c:v>
                </c:pt>
                <c:pt idx="153">
                  <c:v>5.2048119000000135E-4</c:v>
                </c:pt>
                <c:pt idx="154">
                  <c:v>5.6385460000000131E-4</c:v>
                </c:pt>
                <c:pt idx="155">
                  <c:v>6.0722801000000128E-4</c:v>
                </c:pt>
                <c:pt idx="156">
                  <c:v>6.5060142000000125E-4</c:v>
                </c:pt>
                <c:pt idx="157">
                  <c:v>6.9397483000000122E-4</c:v>
                </c:pt>
                <c:pt idx="158">
                  <c:v>7.3734824000000118E-4</c:v>
                </c:pt>
                <c:pt idx="159">
                  <c:v>7.8072165000000115E-4</c:v>
                </c:pt>
                <c:pt idx="160">
                  <c:v>8.2409506000000112E-4</c:v>
                </c:pt>
                <c:pt idx="161">
                  <c:v>8.6746847000000109E-4</c:v>
                </c:pt>
                <c:pt idx="162">
                  <c:v>9.1084188000000105E-4</c:v>
                </c:pt>
                <c:pt idx="163">
                  <c:v>9.5421529000000102E-4</c:v>
                </c:pt>
                <c:pt idx="164">
                  <c:v>9.975887000000011E-4</c:v>
                </c:pt>
                <c:pt idx="165">
                  <c:v>1.0409621100000012E-3</c:v>
                </c:pt>
                <c:pt idx="166">
                  <c:v>1.0843355200000012E-3</c:v>
                </c:pt>
                <c:pt idx="167">
                  <c:v>1.1277089300000013E-3</c:v>
                </c:pt>
                <c:pt idx="168">
                  <c:v>1.1710823400000014E-3</c:v>
                </c:pt>
                <c:pt idx="169">
                  <c:v>1.2144557500000015E-3</c:v>
                </c:pt>
                <c:pt idx="170">
                  <c:v>1.2578291600000016E-3</c:v>
                </c:pt>
                <c:pt idx="171">
                  <c:v>1.3012025700000016E-3</c:v>
                </c:pt>
                <c:pt idx="172">
                  <c:v>1.3445759800000017E-3</c:v>
                </c:pt>
                <c:pt idx="173">
                  <c:v>1.3879493900000018E-3</c:v>
                </c:pt>
                <c:pt idx="174">
                  <c:v>1.4313228000000019E-3</c:v>
                </c:pt>
                <c:pt idx="175">
                  <c:v>1.4746962100000019E-3</c:v>
                </c:pt>
                <c:pt idx="176">
                  <c:v>1.518069620000002E-3</c:v>
                </c:pt>
                <c:pt idx="177">
                  <c:v>1.5614430300000021E-3</c:v>
                </c:pt>
                <c:pt idx="178">
                  <c:v>1.6048164400000022E-3</c:v>
                </c:pt>
                <c:pt idx="179">
                  <c:v>1.6481898500000022E-3</c:v>
                </c:pt>
                <c:pt idx="180">
                  <c:v>1.6915632600000023E-3</c:v>
                </c:pt>
                <c:pt idx="181">
                  <c:v>1.7349366700000024E-3</c:v>
                </c:pt>
                <c:pt idx="182">
                  <c:v>-1.804284E-3</c:v>
                </c:pt>
                <c:pt idx="183">
                  <c:v>-1.7536613400000001E-3</c:v>
                </c:pt>
                <c:pt idx="184">
                  <c:v>-1.7030386800000001E-3</c:v>
                </c:pt>
                <c:pt idx="185">
                  <c:v>-1.6524160200000002E-3</c:v>
                </c:pt>
                <c:pt idx="186">
                  <c:v>-1.6017933600000003E-3</c:v>
                </c:pt>
                <c:pt idx="187">
                  <c:v>-1.5511707000000004E-3</c:v>
                </c:pt>
                <c:pt idx="188">
                  <c:v>-1.5005480400000005E-3</c:v>
                </c:pt>
                <c:pt idx="189">
                  <c:v>-1.4499253800000006E-3</c:v>
                </c:pt>
                <c:pt idx="190">
                  <c:v>-1.3993027200000006E-3</c:v>
                </c:pt>
                <c:pt idx="191">
                  <c:v>-1.3486800600000007E-3</c:v>
                </c:pt>
                <c:pt idx="192">
                  <c:v>-1.2980574000000008E-3</c:v>
                </c:pt>
                <c:pt idx="193">
                  <c:v>-1.2474347400000009E-3</c:v>
                </c:pt>
                <c:pt idx="194">
                  <c:v>-1.196812080000001E-3</c:v>
                </c:pt>
                <c:pt idx="195">
                  <c:v>-1.1461894200000011E-3</c:v>
                </c:pt>
                <c:pt idx="196">
                  <c:v>-1.0955667600000012E-3</c:v>
                </c:pt>
                <c:pt idx="197">
                  <c:v>-1.0449441000000012E-3</c:v>
                </c:pt>
                <c:pt idx="198">
                  <c:v>-9.9432144000000133E-4</c:v>
                </c:pt>
                <c:pt idx="199">
                  <c:v>-9.436987800000013E-4</c:v>
                </c:pt>
                <c:pt idx="200">
                  <c:v>-8.9307612000000128E-4</c:v>
                </c:pt>
                <c:pt idx="201">
                  <c:v>-8.4245346000000126E-4</c:v>
                </c:pt>
                <c:pt idx="202">
                  <c:v>-7.9183080000000123E-4</c:v>
                </c:pt>
                <c:pt idx="203">
                  <c:v>-7.4120814000000121E-4</c:v>
                </c:pt>
                <c:pt idx="204">
                  <c:v>-6.9058548000000119E-4</c:v>
                </c:pt>
                <c:pt idx="205">
                  <c:v>-6.3996282000000116E-4</c:v>
                </c:pt>
                <c:pt idx="206">
                  <c:v>-5.8934016000000114E-4</c:v>
                </c:pt>
                <c:pt idx="207">
                  <c:v>-5.3871750000000112E-4</c:v>
                </c:pt>
                <c:pt idx="208">
                  <c:v>-4.8809484000000109E-4</c:v>
                </c:pt>
                <c:pt idx="209">
                  <c:v>-4.3747218000000107E-4</c:v>
                </c:pt>
                <c:pt idx="210">
                  <c:v>-3.8684952000000105E-4</c:v>
                </c:pt>
                <c:pt idx="211">
                  <c:v>-3.3622686000000103E-4</c:v>
                </c:pt>
                <c:pt idx="212">
                  <c:v>-2.85604200000001E-4</c:v>
                </c:pt>
                <c:pt idx="213">
                  <c:v>-2.3498154000000101E-4</c:v>
                </c:pt>
                <c:pt idx="214">
                  <c:v>-1.8435888000000101E-4</c:v>
                </c:pt>
                <c:pt idx="215">
                  <c:v>-1.3373622000000101E-4</c:v>
                </c:pt>
                <c:pt idx="216">
                  <c:v>-8.3113560000001017E-5</c:v>
                </c:pt>
                <c:pt idx="217">
                  <c:v>-3.2490900000001014E-5</c:v>
                </c:pt>
                <c:pt idx="218">
                  <c:v>1.8131759999998989E-5</c:v>
                </c:pt>
                <c:pt idx="219">
                  <c:v>6.8754419999998999E-5</c:v>
                </c:pt>
                <c:pt idx="220">
                  <c:v>1.1937707999999899E-4</c:v>
                </c:pt>
                <c:pt idx="221">
                  <c:v>1.6999973999999899E-4</c:v>
                </c:pt>
                <c:pt idx="222">
                  <c:v>2.2062239999999899E-4</c:v>
                </c:pt>
                <c:pt idx="223">
                  <c:v>2.7124505999999898E-4</c:v>
                </c:pt>
                <c:pt idx="224">
                  <c:v>3.2186771999999901E-4</c:v>
                </c:pt>
                <c:pt idx="225">
                  <c:v>3.7249037999999903E-4</c:v>
                </c:pt>
                <c:pt idx="226">
                  <c:v>4.2311303999999905E-4</c:v>
                </c:pt>
                <c:pt idx="227">
                  <c:v>4.7373569999999908E-4</c:v>
                </c:pt>
                <c:pt idx="228">
                  <c:v>5.2435835999999905E-4</c:v>
                </c:pt>
                <c:pt idx="229">
                  <c:v>5.7498101999999907E-4</c:v>
                </c:pt>
                <c:pt idx="230">
                  <c:v>6.2560367999999909E-4</c:v>
                </c:pt>
                <c:pt idx="231">
                  <c:v>6.7622633999999912E-4</c:v>
                </c:pt>
                <c:pt idx="232">
                  <c:v>7.2684899999999914E-4</c:v>
                </c:pt>
                <c:pt idx="233">
                  <c:v>7.7747165999999916E-4</c:v>
                </c:pt>
                <c:pt idx="234">
                  <c:v>8.2809431999999919E-4</c:v>
                </c:pt>
                <c:pt idx="235">
                  <c:v>8.7871697999999921E-4</c:v>
                </c:pt>
                <c:pt idx="236">
                  <c:v>9.2933963999999923E-4</c:v>
                </c:pt>
                <c:pt idx="237">
                  <c:v>9.7996229999999926E-4</c:v>
                </c:pt>
                <c:pt idx="238">
                  <c:v>1.0305849599999992E-3</c:v>
                </c:pt>
                <c:pt idx="239">
                  <c:v>1.0812076199999991E-3</c:v>
                </c:pt>
                <c:pt idx="240">
                  <c:v>1.131830279999999E-3</c:v>
                </c:pt>
                <c:pt idx="241">
                  <c:v>1.1824529399999989E-3</c:v>
                </c:pt>
                <c:pt idx="242">
                  <c:v>1.2330755999999988E-3</c:v>
                </c:pt>
                <c:pt idx="243">
                  <c:v>1.2836982599999987E-3</c:v>
                </c:pt>
                <c:pt idx="244">
                  <c:v>1.3343209199999987E-3</c:v>
                </c:pt>
                <c:pt idx="245">
                  <c:v>1.3849435799999986E-3</c:v>
                </c:pt>
                <c:pt idx="246">
                  <c:v>1.4355662399999985E-3</c:v>
                </c:pt>
                <c:pt idx="247">
                  <c:v>-1.675139E-3</c:v>
                </c:pt>
                <c:pt idx="248">
                  <c:v>-1.6272599999999999E-3</c:v>
                </c:pt>
                <c:pt idx="249">
                  <c:v>-1.5793809999999999E-3</c:v>
                </c:pt>
                <c:pt idx="250">
                  <c:v>-1.5315019999999999E-3</c:v>
                </c:pt>
                <c:pt idx="251">
                  <c:v>-1.4836229999999999E-3</c:v>
                </c:pt>
                <c:pt idx="252">
                  <c:v>-1.4357439999999999E-3</c:v>
                </c:pt>
                <c:pt idx="253">
                  <c:v>-1.3878649999999998E-3</c:v>
                </c:pt>
                <c:pt idx="254">
                  <c:v>-1.3399859999999998E-3</c:v>
                </c:pt>
                <c:pt idx="255">
                  <c:v>-1.2921069999999998E-3</c:v>
                </c:pt>
                <c:pt idx="256">
                  <c:v>-1.2442279999999998E-3</c:v>
                </c:pt>
                <c:pt idx="257">
                  <c:v>-1.1963489999999998E-3</c:v>
                </c:pt>
                <c:pt idx="258">
                  <c:v>-1.1484699999999997E-3</c:v>
                </c:pt>
                <c:pt idx="259">
                  <c:v>-1.1005909999999997E-3</c:v>
                </c:pt>
                <c:pt idx="260">
                  <c:v>-1.0527119999999997E-3</c:v>
                </c:pt>
                <c:pt idx="261">
                  <c:v>-1.0048329999999997E-3</c:v>
                </c:pt>
                <c:pt idx="262">
                  <c:v>-9.5695399999999966E-4</c:v>
                </c:pt>
                <c:pt idx="263">
                  <c:v>-9.0907499999999964E-4</c:v>
                </c:pt>
                <c:pt idx="264">
                  <c:v>-8.6119599999999962E-4</c:v>
                </c:pt>
                <c:pt idx="265">
                  <c:v>-8.133169999999996E-4</c:v>
                </c:pt>
                <c:pt idx="266">
                  <c:v>-7.6543799999999958E-4</c:v>
                </c:pt>
                <c:pt idx="267">
                  <c:v>-7.1755899999999956E-4</c:v>
                </c:pt>
                <c:pt idx="268">
                  <c:v>-6.6967999999999954E-4</c:v>
                </c:pt>
                <c:pt idx="269">
                  <c:v>-6.2180099999999952E-4</c:v>
                </c:pt>
                <c:pt idx="270">
                  <c:v>-5.739219999999995E-4</c:v>
                </c:pt>
                <c:pt idx="271">
                  <c:v>-5.2604299999999948E-4</c:v>
                </c:pt>
                <c:pt idx="272">
                  <c:v>-4.7816399999999946E-4</c:v>
                </c:pt>
                <c:pt idx="273">
                  <c:v>-4.3028499999999944E-4</c:v>
                </c:pt>
                <c:pt idx="274">
                  <c:v>-3.8240599999999941E-4</c:v>
                </c:pt>
                <c:pt idx="275">
                  <c:v>-3.3452699999999939E-4</c:v>
                </c:pt>
                <c:pt idx="276">
                  <c:v>-2.8664799999999937E-4</c:v>
                </c:pt>
                <c:pt idx="277">
                  <c:v>-2.3876899999999938E-4</c:v>
                </c:pt>
                <c:pt idx="278">
                  <c:v>-1.9088999999999939E-4</c:v>
                </c:pt>
                <c:pt idx="279">
                  <c:v>-1.4301099999999939E-4</c:v>
                </c:pt>
                <c:pt idx="280">
                  <c:v>-9.51319999999994E-5</c:v>
                </c:pt>
                <c:pt idx="281">
                  <c:v>-4.72529999999994E-5</c:v>
                </c:pt>
                <c:pt idx="282">
                  <c:v>6.2600000000060014E-7</c:v>
                </c:pt>
                <c:pt idx="283">
                  <c:v>4.85050000000006E-5</c:v>
                </c:pt>
                <c:pt idx="284">
                  <c:v>9.63840000000006E-5</c:v>
                </c:pt>
                <c:pt idx="285">
                  <c:v>1.4426300000000059E-4</c:v>
                </c:pt>
                <c:pt idx="286">
                  <c:v>1.9214200000000059E-4</c:v>
                </c:pt>
                <c:pt idx="287">
                  <c:v>2.4002100000000058E-4</c:v>
                </c:pt>
                <c:pt idx="288">
                  <c:v>2.879000000000006E-4</c:v>
                </c:pt>
                <c:pt idx="289">
                  <c:v>3.3577900000000062E-4</c:v>
                </c:pt>
                <c:pt idx="290">
                  <c:v>3.8365800000000064E-4</c:v>
                </c:pt>
                <c:pt idx="291">
                  <c:v>4.3153700000000066E-4</c:v>
                </c:pt>
                <c:pt idx="292">
                  <c:v>4.7941600000000068E-4</c:v>
                </c:pt>
                <c:pt idx="293">
                  <c:v>5.2729500000000065E-4</c:v>
                </c:pt>
                <c:pt idx="294">
                  <c:v>5.7517400000000067E-4</c:v>
                </c:pt>
                <c:pt idx="295">
                  <c:v>6.2305300000000069E-4</c:v>
                </c:pt>
                <c:pt idx="296">
                  <c:v>6.7093200000000071E-4</c:v>
                </c:pt>
                <c:pt idx="297">
                  <c:v>7.1881100000000073E-4</c:v>
                </c:pt>
                <c:pt idx="298">
                  <c:v>7.6669000000000075E-4</c:v>
                </c:pt>
                <c:pt idx="299">
                  <c:v>8.1456900000000077E-4</c:v>
                </c:pt>
                <c:pt idx="300">
                  <c:v>8.6244800000000079E-4</c:v>
                </c:pt>
                <c:pt idx="301">
                  <c:v>9.1032700000000081E-4</c:v>
                </c:pt>
                <c:pt idx="302">
                  <c:v>9.5820600000000083E-4</c:v>
                </c:pt>
                <c:pt idx="303">
                  <c:v>1.0060850000000007E-3</c:v>
                </c:pt>
                <c:pt idx="304">
                  <c:v>1.0539640000000008E-3</c:v>
                </c:pt>
                <c:pt idx="305">
                  <c:v>1.1018430000000008E-3</c:v>
                </c:pt>
                <c:pt idx="306">
                  <c:v>1.1497220000000008E-3</c:v>
                </c:pt>
                <c:pt idx="307">
                  <c:v>1.1976010000000008E-3</c:v>
                </c:pt>
                <c:pt idx="308">
                  <c:v>1.2454800000000008E-3</c:v>
                </c:pt>
                <c:pt idx="309">
                  <c:v>1.2933590000000009E-3</c:v>
                </c:pt>
                <c:pt idx="310">
                  <c:v>1.3412380000000009E-3</c:v>
                </c:pt>
                <c:pt idx="311">
                  <c:v>1.3891170000000009E-3</c:v>
                </c:pt>
                <c:pt idx="312">
                  <c:v>1.4369960000000009E-3</c:v>
                </c:pt>
                <c:pt idx="313">
                  <c:v>1.484875000000001E-3</c:v>
                </c:pt>
                <c:pt idx="314">
                  <c:v>1.532754000000001E-3</c:v>
                </c:pt>
                <c:pt idx="315">
                  <c:v>1.580633000000001E-3</c:v>
                </c:pt>
                <c:pt idx="316">
                  <c:v>1.628512000000001E-3</c:v>
                </c:pt>
                <c:pt idx="317">
                  <c:v>-1.51333E-3</c:v>
                </c:pt>
                <c:pt idx="318">
                  <c:v>-1.4700919921E-3</c:v>
                </c:pt>
                <c:pt idx="319">
                  <c:v>-1.4268539842E-3</c:v>
                </c:pt>
                <c:pt idx="320">
                  <c:v>-1.3836159763E-3</c:v>
                </c:pt>
                <c:pt idx="321">
                  <c:v>-1.3403779684E-3</c:v>
                </c:pt>
                <c:pt idx="322">
                  <c:v>-1.2971399605E-3</c:v>
                </c:pt>
                <c:pt idx="323">
                  <c:v>-1.2539019525999999E-3</c:v>
                </c:pt>
                <c:pt idx="324">
                  <c:v>-1.2106639446999999E-3</c:v>
                </c:pt>
                <c:pt idx="325">
                  <c:v>-1.1674259367999999E-3</c:v>
                </c:pt>
                <c:pt idx="326">
                  <c:v>-1.1241879288999999E-3</c:v>
                </c:pt>
                <c:pt idx="327">
                  <c:v>-1.0809499209999999E-3</c:v>
                </c:pt>
                <c:pt idx="328">
                  <c:v>-1.0377119130999999E-3</c:v>
                </c:pt>
                <c:pt idx="329">
                  <c:v>-9.9447390519999987E-4</c:v>
                </c:pt>
                <c:pt idx="330">
                  <c:v>-9.5123589729999986E-4</c:v>
                </c:pt>
                <c:pt idx="331">
                  <c:v>-9.0799788939999984E-4</c:v>
                </c:pt>
                <c:pt idx="332">
                  <c:v>-8.6475988149999983E-4</c:v>
                </c:pt>
                <c:pt idx="333">
                  <c:v>-8.2152187359999982E-4</c:v>
                </c:pt>
                <c:pt idx="334">
                  <c:v>-7.7828386569999981E-4</c:v>
                </c:pt>
                <c:pt idx="335">
                  <c:v>-7.3504585779999979E-4</c:v>
                </c:pt>
                <c:pt idx="336">
                  <c:v>-6.9180784989999978E-4</c:v>
                </c:pt>
                <c:pt idx="337">
                  <c:v>-6.4856984199999977E-4</c:v>
                </c:pt>
                <c:pt idx="338">
                  <c:v>-6.0533183409999976E-4</c:v>
                </c:pt>
                <c:pt idx="339">
                  <c:v>-5.6209382619999975E-4</c:v>
                </c:pt>
                <c:pt idx="340">
                  <c:v>-5.1885581829999973E-4</c:v>
                </c:pt>
                <c:pt idx="341">
                  <c:v>-4.7561781039999972E-4</c:v>
                </c:pt>
                <c:pt idx="342">
                  <c:v>-4.3237980249999971E-4</c:v>
                </c:pt>
                <c:pt idx="343">
                  <c:v>-3.891417945999997E-4</c:v>
                </c:pt>
                <c:pt idx="344">
                  <c:v>-3.4590378669999968E-4</c:v>
                </c:pt>
                <c:pt idx="345">
                  <c:v>-3.0266577879999967E-4</c:v>
                </c:pt>
                <c:pt idx="346">
                  <c:v>-2.5942777089999966E-4</c:v>
                </c:pt>
                <c:pt idx="347">
                  <c:v>-2.1618976299999965E-4</c:v>
                </c:pt>
                <c:pt idx="348">
                  <c:v>-1.7295175509999964E-4</c:v>
                </c:pt>
                <c:pt idx="349">
                  <c:v>-1.2971374719999962E-4</c:v>
                </c:pt>
                <c:pt idx="350">
                  <c:v>-8.6475739299999625E-5</c:v>
                </c:pt>
                <c:pt idx="351">
                  <c:v>-4.3237731399999626E-5</c:v>
                </c:pt>
                <c:pt idx="352">
                  <c:v>2.7650000037238599E-10</c:v>
                </c:pt>
                <c:pt idx="353">
                  <c:v>4.3238284400000371E-5</c:v>
                </c:pt>
                <c:pt idx="354">
                  <c:v>8.647629230000037E-5</c:v>
                </c:pt>
                <c:pt idx="355">
                  <c:v>1.2971430020000037E-4</c:v>
                </c:pt>
                <c:pt idx="356">
                  <c:v>1.7295230810000035E-4</c:v>
                </c:pt>
                <c:pt idx="357">
                  <c:v>2.1619031600000037E-4</c:v>
                </c:pt>
                <c:pt idx="358">
                  <c:v>2.5942832390000038E-4</c:v>
                </c:pt>
                <c:pt idx="359">
                  <c:v>3.0266633180000039E-4</c:v>
                </c:pt>
                <c:pt idx="360">
                  <c:v>3.459043397000004E-4</c:v>
                </c:pt>
                <c:pt idx="361">
                  <c:v>3.8914234760000041E-4</c:v>
                </c:pt>
                <c:pt idx="362">
                  <c:v>4.3238035550000043E-4</c:v>
                </c:pt>
                <c:pt idx="363">
                  <c:v>4.7561836340000044E-4</c:v>
                </c:pt>
                <c:pt idx="364">
                  <c:v>5.1885637130000045E-4</c:v>
                </c:pt>
                <c:pt idx="365">
                  <c:v>5.6209437920000046E-4</c:v>
                </c:pt>
                <c:pt idx="366">
                  <c:v>6.0533238710000048E-4</c:v>
                </c:pt>
                <c:pt idx="367">
                  <c:v>6.4857039500000049E-4</c:v>
                </c:pt>
                <c:pt idx="368">
                  <c:v>6.918084029000005E-4</c:v>
                </c:pt>
                <c:pt idx="369">
                  <c:v>7.3504641080000051E-4</c:v>
                </c:pt>
                <c:pt idx="370">
                  <c:v>7.7828441870000052E-4</c:v>
                </c:pt>
                <c:pt idx="371">
                  <c:v>8.2152242660000054E-4</c:v>
                </c:pt>
                <c:pt idx="372">
                  <c:v>8.6476043450000055E-4</c:v>
                </c:pt>
                <c:pt idx="373">
                  <c:v>9.0799844240000056E-4</c:v>
                </c:pt>
                <c:pt idx="374">
                  <c:v>9.5123645030000057E-4</c:v>
                </c:pt>
                <c:pt idx="375">
                  <c:v>9.9447445820000048E-4</c:v>
                </c:pt>
                <c:pt idx="376">
                  <c:v>1.0377124661000005E-3</c:v>
                </c:pt>
                <c:pt idx="377">
                  <c:v>1.0809504740000005E-3</c:v>
                </c:pt>
                <c:pt idx="378">
                  <c:v>1.1241884819000005E-3</c:v>
                </c:pt>
                <c:pt idx="379">
                  <c:v>1.1674264898000005E-3</c:v>
                </c:pt>
                <c:pt idx="380">
                  <c:v>1.2106644977000005E-3</c:v>
                </c:pt>
                <c:pt idx="381">
                  <c:v>1.2539025056000005E-3</c:v>
                </c:pt>
                <c:pt idx="382">
                  <c:v>1.2971405135000006E-3</c:v>
                </c:pt>
                <c:pt idx="383">
                  <c:v>1.3403785214000006E-3</c:v>
                </c:pt>
                <c:pt idx="384">
                  <c:v>1.3836165293000006E-3</c:v>
                </c:pt>
                <c:pt idx="385">
                  <c:v>1.4268545372000006E-3</c:v>
                </c:pt>
                <c:pt idx="386">
                  <c:v>1.4700925451000006E-3</c:v>
                </c:pt>
                <c:pt idx="387">
                  <c:v>1.5133305530000006E-3</c:v>
                </c:pt>
              </c:numCache>
            </c:numRef>
          </c:xVal>
          <c:yVal>
            <c:numRef>
              <c:f>'L1 Cathode Voltage Stability'!$G$2:$G$389</c:f>
              <c:numCache>
                <c:formatCode>General</c:formatCode>
                <c:ptCount val="388"/>
                <c:pt idx="317" formatCode="0.00">
                  <c:v>4.4964024733451019E-3</c:v>
                </c:pt>
                <c:pt idx="318" formatCode="0.00">
                  <c:v>5.3956829680141217E-3</c:v>
                </c:pt>
                <c:pt idx="319" formatCode="0.00">
                  <c:v>6.2949634626831424E-3</c:v>
                </c:pt>
                <c:pt idx="320" formatCode="0.00">
                  <c:v>8.0935244520211821E-3</c:v>
                </c:pt>
                <c:pt idx="321" formatCode="0.00">
                  <c:v>1.2589926925366285E-2</c:v>
                </c:pt>
                <c:pt idx="322" formatCode="0.00">
                  <c:v>1.7086329398711384E-2</c:v>
                </c:pt>
                <c:pt idx="323" formatCode="0.00">
                  <c:v>1.7086329398711384E-2</c:v>
                </c:pt>
                <c:pt idx="324" formatCode="0.00">
                  <c:v>1.6187048904042364E-2</c:v>
                </c:pt>
                <c:pt idx="325" formatCode="0.00">
                  <c:v>2.4280573356063546E-2</c:v>
                </c:pt>
                <c:pt idx="326" formatCode="0.00">
                  <c:v>3.5071939292091792E-2</c:v>
                </c:pt>
                <c:pt idx="327" formatCode="0.00">
                  <c:v>4.406474423878199E-2</c:v>
                </c:pt>
                <c:pt idx="328" formatCode="0.00">
                  <c:v>4.496402473345102E-2</c:v>
                </c:pt>
                <c:pt idx="329" formatCode="0.00">
                  <c:v>5.3057549185472203E-2</c:v>
                </c:pt>
                <c:pt idx="330" formatCode="0.00">
                  <c:v>6.9244598089514567E-2</c:v>
                </c:pt>
                <c:pt idx="331" formatCode="0.00">
                  <c:v>8.812948847756398E-2</c:v>
                </c:pt>
                <c:pt idx="332" formatCode="0.00">
                  <c:v>0.12679854974833185</c:v>
                </c:pt>
                <c:pt idx="333" formatCode="0.00">
                  <c:v>0.14838128162038836</c:v>
                </c:pt>
                <c:pt idx="334" formatCode="0.00">
                  <c:v>0.18345322091248015</c:v>
                </c:pt>
                <c:pt idx="335" formatCode="0.00">
                  <c:v>0.21492803822589587</c:v>
                </c:pt>
                <c:pt idx="336" formatCode="0.00">
                  <c:v>0.25629494098067079</c:v>
                </c:pt>
                <c:pt idx="337" formatCode="0.00">
                  <c:v>0.3057553681874669</c:v>
                </c:pt>
                <c:pt idx="338" formatCode="0.00">
                  <c:v>0.37230212479297442</c:v>
                </c:pt>
                <c:pt idx="339" formatCode="0.00">
                  <c:v>0.46942441821722858</c:v>
                </c:pt>
                <c:pt idx="340" formatCode="0.00">
                  <c:v>0.47392082069057367</c:v>
                </c:pt>
                <c:pt idx="341" formatCode="0.00">
                  <c:v>0.51978412591869372</c:v>
                </c:pt>
                <c:pt idx="342" formatCode="0.00">
                  <c:v>0.55035966273744041</c:v>
                </c:pt>
                <c:pt idx="343" formatCode="0.00">
                  <c:v>0.68794957842180049</c:v>
                </c:pt>
                <c:pt idx="344" formatCode="0.00">
                  <c:v>0.67086324902308914</c:v>
                </c:pt>
                <c:pt idx="345" formatCode="0.00">
                  <c:v>0.71942439573521633</c:v>
                </c:pt>
                <c:pt idx="346" formatCode="0.00">
                  <c:v>0.72751792018723749</c:v>
                </c:pt>
                <c:pt idx="347" formatCode="0.00">
                  <c:v>0.84532366498887901</c:v>
                </c:pt>
                <c:pt idx="348" formatCode="0.00">
                  <c:v>0.9127697020890555</c:v>
                </c:pt>
                <c:pt idx="349" formatCode="0.00">
                  <c:v>0.930755311982436</c:v>
                </c:pt>
                <c:pt idx="350" formatCode="0.00">
                  <c:v>0.96223012929585172</c:v>
                </c:pt>
                <c:pt idx="351" formatCode="0.00">
                  <c:v>0.95413660484383056</c:v>
                </c:pt>
                <c:pt idx="352" formatCode="0.00">
                  <c:v>0.99999991007195066</c:v>
                </c:pt>
                <c:pt idx="353" formatCode="0.00">
                  <c:v>0.95413660484383056</c:v>
                </c:pt>
                <c:pt idx="354" formatCode="0.00">
                  <c:v>0.96672653176919676</c:v>
                </c:pt>
                <c:pt idx="355" formatCode="0.00">
                  <c:v>0.97122293424254191</c:v>
                </c:pt>
                <c:pt idx="356" formatCode="0.00">
                  <c:v>0.99730206858794357</c:v>
                </c:pt>
                <c:pt idx="357" formatCode="0.00">
                  <c:v>0.90737401912104143</c:v>
                </c:pt>
                <c:pt idx="358" formatCode="0.00">
                  <c:v>0.90827329961571057</c:v>
                </c:pt>
                <c:pt idx="359" formatCode="0.00">
                  <c:v>0.89208625071166814</c:v>
                </c:pt>
                <c:pt idx="360" formatCode="0.00">
                  <c:v>0.89568337269034415</c:v>
                </c:pt>
                <c:pt idx="361" formatCode="0.00">
                  <c:v>0.82553949410616057</c:v>
                </c:pt>
                <c:pt idx="362" formatCode="0.00">
                  <c:v>0.71762583474587816</c:v>
                </c:pt>
                <c:pt idx="363" formatCode="0.00">
                  <c:v>0.68974813941113855</c:v>
                </c:pt>
                <c:pt idx="364" formatCode="0.00">
                  <c:v>0.6052157729122507</c:v>
                </c:pt>
                <c:pt idx="365" formatCode="0.00">
                  <c:v>0.59892080944956749</c:v>
                </c:pt>
                <c:pt idx="366" formatCode="0.00">
                  <c:v>0.5098920404773345</c:v>
                </c:pt>
                <c:pt idx="367" formatCode="0.00">
                  <c:v>0.47841722316391883</c:v>
                </c:pt>
                <c:pt idx="368" formatCode="0.00">
                  <c:v>0.401079100622383</c:v>
                </c:pt>
                <c:pt idx="369" formatCode="0.00">
                  <c:v>0.36690644182496029</c:v>
                </c:pt>
                <c:pt idx="370" formatCode="0.00">
                  <c:v>0.28687047779941743</c:v>
                </c:pt>
                <c:pt idx="371" formatCode="0.00">
                  <c:v>0.27068342889537511</c:v>
                </c:pt>
                <c:pt idx="372" formatCode="0.00">
                  <c:v>0.23111508712993822</c:v>
                </c:pt>
                <c:pt idx="373" formatCode="0.00">
                  <c:v>0.21582731872056488</c:v>
                </c:pt>
                <c:pt idx="374" formatCode="0.00">
                  <c:v>0.1681654525031068</c:v>
                </c:pt>
                <c:pt idx="375" formatCode="0.00">
                  <c:v>0.13848919617902913</c:v>
                </c:pt>
                <c:pt idx="376" formatCode="0.00">
                  <c:v>0.11151078133895852</c:v>
                </c:pt>
                <c:pt idx="377" formatCode="0.00">
                  <c:v>9.7122293424254186E-2</c:v>
                </c:pt>
                <c:pt idx="378" formatCode="0.00">
                  <c:v>7.6438842046866726E-2</c:v>
                </c:pt>
                <c:pt idx="379" formatCode="0.00">
                  <c:v>5.3956829680141219E-2</c:v>
                </c:pt>
                <c:pt idx="380" formatCode="0.00">
                  <c:v>3.1474817313415705E-2</c:v>
                </c:pt>
                <c:pt idx="381" formatCode="0.00">
                  <c:v>2.3381292861394527E-2</c:v>
                </c:pt>
                <c:pt idx="382" formatCode="0.00">
                  <c:v>2.3381292861394527E-2</c:v>
                </c:pt>
                <c:pt idx="383" formatCode="0.00">
                  <c:v>1.9784170882718447E-2</c:v>
                </c:pt>
                <c:pt idx="384" formatCode="0.00">
                  <c:v>1.7086329398711384E-2</c:v>
                </c:pt>
                <c:pt idx="385" formatCode="0.00">
                  <c:v>1.1690646430697263E-2</c:v>
                </c:pt>
                <c:pt idx="386" formatCode="0.00">
                  <c:v>8.0935244520211821E-3</c:v>
                </c:pt>
                <c:pt idx="387" formatCode="0.00">
                  <c:v>5.3956829680141217E-3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D0F9-494B-B53C-851F4BA5E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9865984"/>
        <c:axId val="529866640"/>
      </c:scatterChart>
      <c:valAx>
        <c:axId val="529865984"/>
        <c:scaling>
          <c:orientation val="minMax"/>
          <c:min val="-3.0000000000000009E-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Deviation</a:t>
                </a:r>
              </a:p>
            </c:rich>
          </c:tx>
          <c:layout>
            <c:manualLayout>
              <c:xMode val="edge"/>
              <c:yMode val="edge"/>
              <c:x val="0.44339800266347335"/>
              <c:y val="0.877592110601608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866640"/>
        <c:crosses val="autoZero"/>
        <c:crossBetween val="midCat"/>
      </c:valAx>
      <c:valAx>
        <c:axId val="529866640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0.00" sourceLinked="1"/>
        <c:majorTickMark val="out"/>
        <c:minorTickMark val="none"/>
        <c:tickLblPos val="nextTo"/>
        <c:crossAx val="529865984"/>
        <c:crosses val="autoZero"/>
        <c:crossBetween val="midCat"/>
      </c:valAx>
      <c:spPr>
        <a:noFill/>
        <a:ln w="19050">
          <a:solidFill>
            <a:srgbClr val="0066FF"/>
          </a:solidFill>
        </a:ln>
        <a:effectLst/>
      </c:spPr>
    </c:plotArea>
    <c:legend>
      <c:legendPos val="r"/>
      <c:layout>
        <c:manualLayout>
          <c:xMode val="edge"/>
          <c:yMode val="edge"/>
          <c:x val="0.82681933508311467"/>
          <c:y val="0.21794983960338291"/>
          <c:w val="0.10651399825021872"/>
          <c:h val="0.388395507592337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1750" cap="flat" cmpd="sng" algn="ctr">
      <a:solidFill>
        <a:srgbClr val="0070C0"/>
      </a:solidFill>
      <a:round/>
    </a:ln>
    <a:effectLst/>
  </c:spPr>
  <c:txPr>
    <a:bodyPr/>
    <a:lstStyle/>
    <a:p>
      <a:pPr algn="just"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L3 Cathode Current Stability, </a:t>
            </a:r>
            <a:r>
              <a:rPr lang="en-US" sz="1200" b="0" i="0" u="none" strike="noStrike" baseline="0" dirty="0">
                <a:solidFill>
                  <a:srgbClr val="CC0000"/>
                </a:solidFill>
                <a:latin typeface="Arial"/>
                <a:cs typeface="Arial"/>
              </a:rPr>
              <a:t>9,500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Filament Hours</a:t>
            </a:r>
          </a:p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Moving Average (blue line) and ± 3σshort Area</a:t>
            </a:r>
          </a:p>
        </c:rich>
      </c:tx>
      <c:layout>
        <c:manualLayout>
          <c:xMode val="edge"/>
          <c:yMode val="edge"/>
          <c:x val="0.12908525054288497"/>
          <c:y val="3.835631831784427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215717464849359"/>
          <c:y val="0.23865292573722402"/>
          <c:w val="0.8039233324949292"/>
          <c:h val="0.52025436158715455"/>
        </c:manualLayout>
      </c:layout>
      <c:areaChart>
        <c:grouping val="standard"/>
        <c:varyColors val="0"/>
        <c:ser>
          <c:idx val="2"/>
          <c:order val="0"/>
          <c:tx>
            <c:strRef>
              <c:f>Sheet1!$AR$4</c:f>
              <c:strCache>
                <c:ptCount val="1"/>
                <c:pt idx="0">
                  <c:v>ΔV+3σ(V)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FFCC99" mc:Ignorable="a14" a14:legacySpreadsheetColorIndex="47"/>
                </a:gs>
                <a:gs pos="100000">
                  <a:srgbClr xmlns:mc="http://schemas.openxmlformats.org/markup-compatibility/2006" xmlns:a14="http://schemas.microsoft.com/office/drawing/2010/main" val="010101" mc:Ignorable="a14" a14:legacySpreadsheetColorIndex="47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Sheet1!$AO$5:$AO$55</c:f>
              <c:numCache>
                <c:formatCode>General</c:formatCode>
                <c:ptCount val="5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  <c:pt idx="31">
                  <c:v>62</c:v>
                </c:pt>
                <c:pt idx="32">
                  <c:v>64</c:v>
                </c:pt>
                <c:pt idx="33">
                  <c:v>66</c:v>
                </c:pt>
                <c:pt idx="34">
                  <c:v>68</c:v>
                </c:pt>
                <c:pt idx="35">
                  <c:v>70</c:v>
                </c:pt>
                <c:pt idx="36">
                  <c:v>72</c:v>
                </c:pt>
                <c:pt idx="37">
                  <c:v>74</c:v>
                </c:pt>
                <c:pt idx="38">
                  <c:v>76</c:v>
                </c:pt>
                <c:pt idx="39">
                  <c:v>78</c:v>
                </c:pt>
                <c:pt idx="40">
                  <c:v>80</c:v>
                </c:pt>
                <c:pt idx="41">
                  <c:v>82</c:v>
                </c:pt>
                <c:pt idx="42">
                  <c:v>84</c:v>
                </c:pt>
                <c:pt idx="43">
                  <c:v>86</c:v>
                </c:pt>
                <c:pt idx="44">
                  <c:v>88</c:v>
                </c:pt>
                <c:pt idx="45">
                  <c:v>90</c:v>
                </c:pt>
                <c:pt idx="46">
                  <c:v>92</c:v>
                </c:pt>
                <c:pt idx="47">
                  <c:v>94</c:v>
                </c:pt>
                <c:pt idx="48">
                  <c:v>96</c:v>
                </c:pt>
                <c:pt idx="49">
                  <c:v>98</c:v>
                </c:pt>
                <c:pt idx="50">
                  <c:v>100</c:v>
                </c:pt>
              </c:numCache>
            </c:numRef>
          </c:cat>
          <c:val>
            <c:numRef>
              <c:f>Sheet1!$AR$5:$AR$55</c:f>
              <c:numCache>
                <c:formatCode>0.000%</c:formatCode>
                <c:ptCount val="51"/>
                <c:pt idx="0">
                  <c:v>9.4757273459972452E-4</c:v>
                </c:pt>
                <c:pt idx="1">
                  <c:v>9.8873908563551429E-4</c:v>
                </c:pt>
                <c:pt idx="2">
                  <c:v>1.0135001203575242E-3</c:v>
                </c:pt>
                <c:pt idx="3">
                  <c:v>1.0093562995933075E-3</c:v>
                </c:pt>
                <c:pt idx="4">
                  <c:v>9.6402066959161458E-4</c:v>
                </c:pt>
                <c:pt idx="5">
                  <c:v>1.0011120412917113E-3</c:v>
                </c:pt>
                <c:pt idx="6">
                  <c:v>1.0628943337672139E-3</c:v>
                </c:pt>
                <c:pt idx="7">
                  <c:v>1.0299318123196265E-3</c:v>
                </c:pt>
                <c:pt idx="8">
                  <c:v>1.1081587844014693E-3</c:v>
                </c:pt>
                <c:pt idx="9">
                  <c:v>1.0340469149743873E-3</c:v>
                </c:pt>
                <c:pt idx="10">
                  <c:v>9.6814926514978588E-4</c:v>
                </c:pt>
                <c:pt idx="11">
                  <c:v>9.8461049021662589E-4</c:v>
                </c:pt>
                <c:pt idx="12">
                  <c:v>1.0340199302655781E-3</c:v>
                </c:pt>
                <c:pt idx="13">
                  <c:v>9.6812309424174862E-4</c:v>
                </c:pt>
                <c:pt idx="14">
                  <c:v>1.0176006597681095E-3</c:v>
                </c:pt>
                <c:pt idx="15">
                  <c:v>1.0958001364375566E-3</c:v>
                </c:pt>
                <c:pt idx="16">
                  <c:v>1.1081587844014693E-3</c:v>
                </c:pt>
                <c:pt idx="17">
                  <c:v>1.1081587844014693E-3</c:v>
                </c:pt>
                <c:pt idx="18">
                  <c:v>1.1040438341550522E-3</c:v>
                </c:pt>
                <c:pt idx="19">
                  <c:v>1.0875565405815131E-3</c:v>
                </c:pt>
                <c:pt idx="20">
                  <c:v>1.010972096063253E-3</c:v>
                </c:pt>
                <c:pt idx="21">
                  <c:v>1.0752113843686458E-3</c:v>
                </c:pt>
                <c:pt idx="22">
                  <c:v>1.0340332697139788E-3</c:v>
                </c:pt>
                <c:pt idx="23">
                  <c:v>1.0299047255647807E-3</c:v>
                </c:pt>
                <c:pt idx="24">
                  <c:v>1.0710963323715178E-3</c:v>
                </c:pt>
                <c:pt idx="25">
                  <c:v>1.0710828405097312E-3</c:v>
                </c:pt>
                <c:pt idx="26">
                  <c:v>1.0258029623918311E-3</c:v>
                </c:pt>
                <c:pt idx="27">
                  <c:v>1.0710828405097312E-3</c:v>
                </c:pt>
                <c:pt idx="28">
                  <c:v>1.0381484234290952E-3</c:v>
                </c:pt>
                <c:pt idx="29">
                  <c:v>9.4757273459972452E-4</c:v>
                </c:pt>
                <c:pt idx="30">
                  <c:v>1.0711101300454459E-3</c:v>
                </c:pt>
                <c:pt idx="31">
                  <c:v>1.0463526639895066E-3</c:v>
                </c:pt>
                <c:pt idx="32">
                  <c:v>1.0463526639895066E-3</c:v>
                </c:pt>
                <c:pt idx="33">
                  <c:v>1.0957605792287141E-3</c:v>
                </c:pt>
                <c:pt idx="34">
                  <c:v>1.1945601754450976E-3</c:v>
                </c:pt>
                <c:pt idx="35">
                  <c:v>1.1904707268859214E-3</c:v>
                </c:pt>
                <c:pt idx="36">
                  <c:v>1.1369244932043427E-3</c:v>
                </c:pt>
                <c:pt idx="37">
                  <c:v>1.1286942861066839E-3</c:v>
                </c:pt>
                <c:pt idx="38">
                  <c:v>1.1533849078374965E-3</c:v>
                </c:pt>
                <c:pt idx="39">
                  <c:v>1.1863178022434779E-3</c:v>
                </c:pt>
                <c:pt idx="40">
                  <c:v>1.1781001674507027E-3</c:v>
                </c:pt>
                <c:pt idx="41">
                  <c:v>1.1863301713731819E-3</c:v>
                </c:pt>
                <c:pt idx="42">
                  <c:v>1.1245791826125855E-3</c:v>
                </c:pt>
                <c:pt idx="43">
                  <c:v>1.0669545004450315E-3</c:v>
                </c:pt>
                <c:pt idx="44">
                  <c:v>1.0751719792345715E-3</c:v>
                </c:pt>
                <c:pt idx="45">
                  <c:v>1.0957480050561852E-3</c:v>
                </c:pt>
                <c:pt idx="46">
                  <c:v>1.1616151153729841E-3</c:v>
                </c:pt>
                <c:pt idx="47">
                  <c:v>1.1904451733904056E-3</c:v>
                </c:pt>
                <c:pt idx="48">
                  <c:v>1.1286942861066839E-3</c:v>
                </c:pt>
                <c:pt idx="49">
                  <c:v>1.0998757334849331E-3</c:v>
                </c:pt>
                <c:pt idx="50">
                  <c:v>1.0998757334849331E-3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B-47DE-B161-4E834BFC4A84}"/>
            </c:ext>
          </c:extLst>
        </c:ser>
        <c:ser>
          <c:idx val="1"/>
          <c:order val="1"/>
          <c:tx>
            <c:strRef>
              <c:f>Sheet1!$AQ$4</c:f>
              <c:strCache>
                <c:ptCount val="1"/>
                <c:pt idx="0">
                  <c:v>ΔV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70503" mc:Ignorable="a14" a14:legacySpreadsheetColorIndex="47">
                    <a:gamma/>
                    <a:shade val="86275"/>
                    <a:invGamma/>
                  </a:srgbClr>
                </a:gs>
                <a:gs pos="100000">
                  <a:srgbClr xmlns:mc="http://schemas.openxmlformats.org/markup-compatibility/2006" xmlns:a14="http://schemas.microsoft.com/office/drawing/2010/main" val="FFCC99" mc:Ignorable="a14" a14:legacySpreadsheetColorIndex="47"/>
                </a:gs>
              </a:gsLst>
              <a:lin ang="5400000" scaled="1"/>
            </a:gradFill>
            <a:ln w="25400">
              <a:solidFill>
                <a:srgbClr val="0000FF"/>
              </a:solidFill>
              <a:prstDash val="solid"/>
            </a:ln>
          </c:spPr>
          <c:cat>
            <c:numRef>
              <c:f>Sheet1!$AO$5:$AO$55</c:f>
              <c:numCache>
                <c:formatCode>General</c:formatCode>
                <c:ptCount val="5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  <c:pt idx="31">
                  <c:v>62</c:v>
                </c:pt>
                <c:pt idx="32">
                  <c:v>64</c:v>
                </c:pt>
                <c:pt idx="33">
                  <c:v>66</c:v>
                </c:pt>
                <c:pt idx="34">
                  <c:v>68</c:v>
                </c:pt>
                <c:pt idx="35">
                  <c:v>70</c:v>
                </c:pt>
                <c:pt idx="36">
                  <c:v>72</c:v>
                </c:pt>
                <c:pt idx="37">
                  <c:v>74</c:v>
                </c:pt>
                <c:pt idx="38">
                  <c:v>76</c:v>
                </c:pt>
                <c:pt idx="39">
                  <c:v>78</c:v>
                </c:pt>
                <c:pt idx="40">
                  <c:v>80</c:v>
                </c:pt>
                <c:pt idx="41">
                  <c:v>82</c:v>
                </c:pt>
                <c:pt idx="42">
                  <c:v>84</c:v>
                </c:pt>
                <c:pt idx="43">
                  <c:v>86</c:v>
                </c:pt>
                <c:pt idx="44">
                  <c:v>88</c:v>
                </c:pt>
                <c:pt idx="45">
                  <c:v>90</c:v>
                </c:pt>
                <c:pt idx="46">
                  <c:v>92</c:v>
                </c:pt>
                <c:pt idx="47">
                  <c:v>94</c:v>
                </c:pt>
                <c:pt idx="48">
                  <c:v>96</c:v>
                </c:pt>
                <c:pt idx="49">
                  <c:v>98</c:v>
                </c:pt>
                <c:pt idx="50">
                  <c:v>100</c:v>
                </c:pt>
              </c:numCache>
            </c:numRef>
          </c:cat>
          <c:val>
            <c:numRef>
              <c:f>Sheet1!$AQ$5:$AQ$55</c:f>
              <c:numCache>
                <c:formatCode>0.000%</c:formatCode>
                <c:ptCount val="51"/>
                <c:pt idx="0">
                  <c:v>-7.8271114663027388E-5</c:v>
                </c:pt>
                <c:pt idx="1">
                  <c:v>-4.9434388208281745E-5</c:v>
                </c:pt>
                <c:pt idx="2">
                  <c:v>-8.6510179364383287E-5</c:v>
                </c:pt>
                <c:pt idx="3">
                  <c:v>-6.5912517610993538E-5</c:v>
                </c:pt>
                <c:pt idx="4">
                  <c:v>-4.9434388208281745E-5</c:v>
                </c:pt>
                <c:pt idx="5">
                  <c:v>-6.1792985260315588E-5</c:v>
                </c:pt>
                <c:pt idx="6">
                  <c:v>-4.9434388208281745E-5</c:v>
                </c:pt>
                <c:pt idx="7">
                  <c:v>-4.5314855857603795E-5</c:v>
                </c:pt>
                <c:pt idx="8">
                  <c:v>-4.119532350677949E-6</c:v>
                </c:pt>
                <c:pt idx="9">
                  <c:v>-4.1195323506925846E-5</c:v>
                </c:pt>
                <c:pt idx="10">
                  <c:v>-5.7673452909637645E-5</c:v>
                </c:pt>
                <c:pt idx="11">
                  <c:v>-4.1195323506925846E-5</c:v>
                </c:pt>
                <c:pt idx="12">
                  <c:v>-1.6478129402711796E-5</c:v>
                </c:pt>
                <c:pt idx="13">
                  <c:v>-3.2956258805569946E-5</c:v>
                </c:pt>
                <c:pt idx="14">
                  <c:v>-7.0032049961671488E-5</c:v>
                </c:pt>
                <c:pt idx="15">
                  <c:v>-4.119532350677949E-6</c:v>
                </c:pt>
                <c:pt idx="16">
                  <c:v>-4.119532350677949E-6</c:v>
                </c:pt>
                <c:pt idx="17">
                  <c:v>-4.119532350677949E-6</c:v>
                </c:pt>
                <c:pt idx="18">
                  <c:v>-8.239064701355898E-6</c:v>
                </c:pt>
                <c:pt idx="19">
                  <c:v>0</c:v>
                </c:pt>
                <c:pt idx="20">
                  <c:v>-3.7075791156247896E-5</c:v>
                </c:pt>
                <c:pt idx="21">
                  <c:v>-1.2358597052033848E-5</c:v>
                </c:pt>
                <c:pt idx="22">
                  <c:v>-2.8836726454745642E-5</c:v>
                </c:pt>
                <c:pt idx="23">
                  <c:v>-2.0597661753389746E-5</c:v>
                </c:pt>
                <c:pt idx="24">
                  <c:v>-1.6478129402711796E-5</c:v>
                </c:pt>
                <c:pt idx="25">
                  <c:v>-4.119532350677949E-6</c:v>
                </c:pt>
                <c:pt idx="26">
                  <c:v>-3.7075791156247896E-5</c:v>
                </c:pt>
                <c:pt idx="27">
                  <c:v>-4.119532350677949E-6</c:v>
                </c:pt>
                <c:pt idx="28">
                  <c:v>-2.4717194104067696E-5</c:v>
                </c:pt>
                <c:pt idx="29">
                  <c:v>-7.8271114663027388E-5</c:v>
                </c:pt>
                <c:pt idx="30">
                  <c:v>-2.8836726454745642E-5</c:v>
                </c:pt>
                <c:pt idx="31">
                  <c:v>8.239064701355898E-6</c:v>
                </c:pt>
                <c:pt idx="32">
                  <c:v>8.239064701355898E-6</c:v>
                </c:pt>
                <c:pt idx="33">
                  <c:v>3.2956258805569946E-5</c:v>
                </c:pt>
                <c:pt idx="34">
                  <c:v>9.4749244065885541E-5</c:v>
                </c:pt>
                <c:pt idx="35">
                  <c:v>6.5912517610993538E-5</c:v>
                </c:pt>
                <c:pt idx="36">
                  <c:v>6.1792985260315588E-5</c:v>
                </c:pt>
                <c:pt idx="37">
                  <c:v>5.3553920558959695E-5</c:v>
                </c:pt>
                <c:pt idx="38">
                  <c:v>7.8271114663027388E-5</c:v>
                </c:pt>
                <c:pt idx="39">
                  <c:v>9.8868776416563491E-5</c:v>
                </c:pt>
                <c:pt idx="40">
                  <c:v>7.8271114663027388E-5</c:v>
                </c:pt>
                <c:pt idx="41">
                  <c:v>8.6510179364383287E-5</c:v>
                </c:pt>
                <c:pt idx="42">
                  <c:v>4.9434388208281745E-5</c:v>
                </c:pt>
                <c:pt idx="43">
                  <c:v>4.119532350677949E-6</c:v>
                </c:pt>
                <c:pt idx="44">
                  <c:v>2.4717194104067696E-5</c:v>
                </c:pt>
                <c:pt idx="45">
                  <c:v>4.5314855857603795E-5</c:v>
                </c:pt>
                <c:pt idx="46">
                  <c:v>8.6510179364383287E-5</c:v>
                </c:pt>
                <c:pt idx="47">
                  <c:v>9.0629711715061237E-5</c:v>
                </c:pt>
                <c:pt idx="48">
                  <c:v>5.3553920558959695E-5</c:v>
                </c:pt>
                <c:pt idx="49">
                  <c:v>3.7075791156247896E-5</c:v>
                </c:pt>
                <c:pt idx="50">
                  <c:v>3.7075791156247896E-5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5B-47DE-B161-4E834BFC4A84}"/>
            </c:ext>
          </c:extLst>
        </c:ser>
        <c:ser>
          <c:idx val="0"/>
          <c:order val="2"/>
          <c:tx>
            <c:strRef>
              <c:f>Sheet1!$AP$4</c:f>
              <c:strCache>
                <c:ptCount val="1"/>
                <c:pt idx="0">
                  <c:v>ΔV-3σ(V)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Sheet1!$AO$5:$AO$55</c:f>
              <c:numCache>
                <c:formatCode>General</c:formatCode>
                <c:ptCount val="5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  <c:pt idx="31">
                  <c:v>62</c:v>
                </c:pt>
                <c:pt idx="32">
                  <c:v>64</c:v>
                </c:pt>
                <c:pt idx="33">
                  <c:v>66</c:v>
                </c:pt>
                <c:pt idx="34">
                  <c:v>68</c:v>
                </c:pt>
                <c:pt idx="35">
                  <c:v>70</c:v>
                </c:pt>
                <c:pt idx="36">
                  <c:v>72</c:v>
                </c:pt>
                <c:pt idx="37">
                  <c:v>74</c:v>
                </c:pt>
                <c:pt idx="38">
                  <c:v>76</c:v>
                </c:pt>
                <c:pt idx="39">
                  <c:v>78</c:v>
                </c:pt>
                <c:pt idx="40">
                  <c:v>80</c:v>
                </c:pt>
                <c:pt idx="41">
                  <c:v>82</c:v>
                </c:pt>
                <c:pt idx="42">
                  <c:v>84</c:v>
                </c:pt>
                <c:pt idx="43">
                  <c:v>86</c:v>
                </c:pt>
                <c:pt idx="44">
                  <c:v>88</c:v>
                </c:pt>
                <c:pt idx="45">
                  <c:v>90</c:v>
                </c:pt>
                <c:pt idx="46">
                  <c:v>92</c:v>
                </c:pt>
                <c:pt idx="47">
                  <c:v>94</c:v>
                </c:pt>
                <c:pt idx="48">
                  <c:v>96</c:v>
                </c:pt>
                <c:pt idx="49">
                  <c:v>98</c:v>
                </c:pt>
                <c:pt idx="50">
                  <c:v>100</c:v>
                </c:pt>
              </c:numCache>
            </c:numRef>
          </c:cat>
          <c:val>
            <c:numRef>
              <c:f>Sheet1!$AP$5:$AP$55</c:f>
              <c:numCache>
                <c:formatCode>0.000%</c:formatCode>
                <c:ptCount val="51"/>
                <c:pt idx="0">
                  <c:v>-1.1041149639257793E-3</c:v>
                </c:pt>
                <c:pt idx="1">
                  <c:v>-1.0876078620520779E-3</c:v>
                </c:pt>
                <c:pt idx="2">
                  <c:v>-1.1865204790862908E-3</c:v>
                </c:pt>
                <c:pt idx="3">
                  <c:v>-1.1411813348152946E-3</c:v>
                </c:pt>
                <c:pt idx="4">
                  <c:v>-1.0628894460081781E-3</c:v>
                </c:pt>
                <c:pt idx="5">
                  <c:v>-1.1246980118123425E-3</c:v>
                </c:pt>
                <c:pt idx="6">
                  <c:v>-1.1617631101837776E-3</c:v>
                </c:pt>
                <c:pt idx="7">
                  <c:v>-1.1205615240348341E-3</c:v>
                </c:pt>
                <c:pt idx="8">
                  <c:v>-1.1163978491028253E-3</c:v>
                </c:pt>
                <c:pt idx="9">
                  <c:v>-1.116437561988239E-3</c:v>
                </c:pt>
                <c:pt idx="10">
                  <c:v>-1.0834961709690612E-3</c:v>
                </c:pt>
                <c:pt idx="11">
                  <c:v>-1.0670011372304776E-3</c:v>
                </c:pt>
                <c:pt idx="12">
                  <c:v>-1.0669761890710016E-3</c:v>
                </c:pt>
                <c:pt idx="13">
                  <c:v>-1.0340356118528884E-3</c:v>
                </c:pt>
                <c:pt idx="14">
                  <c:v>-1.1576647596914526E-3</c:v>
                </c:pt>
                <c:pt idx="15">
                  <c:v>-1.1040392011389126E-3</c:v>
                </c:pt>
                <c:pt idx="16">
                  <c:v>-1.1163978491028253E-3</c:v>
                </c:pt>
                <c:pt idx="17">
                  <c:v>-1.1163978491028253E-3</c:v>
                </c:pt>
                <c:pt idx="18">
                  <c:v>-1.1205219635577642E-3</c:v>
                </c:pt>
                <c:pt idx="19">
                  <c:v>-1.0875565405815131E-3</c:v>
                </c:pt>
                <c:pt idx="20">
                  <c:v>-1.0851236783757487E-3</c:v>
                </c:pt>
                <c:pt idx="21">
                  <c:v>-1.0999285784727133E-3</c:v>
                </c:pt>
                <c:pt idx="22">
                  <c:v>-1.0917067226234702E-3</c:v>
                </c:pt>
                <c:pt idx="23">
                  <c:v>-1.0711000490715601E-3</c:v>
                </c:pt>
                <c:pt idx="24">
                  <c:v>-1.1040525911769413E-3</c:v>
                </c:pt>
                <c:pt idx="25">
                  <c:v>-1.0793219052110871E-3</c:v>
                </c:pt>
                <c:pt idx="26">
                  <c:v>-1.0999545447043268E-3</c:v>
                </c:pt>
                <c:pt idx="27">
                  <c:v>-1.0793219052110871E-3</c:v>
                </c:pt>
                <c:pt idx="28">
                  <c:v>-1.0875828116372306E-3</c:v>
                </c:pt>
                <c:pt idx="29">
                  <c:v>-1.1041149639257793E-3</c:v>
                </c:pt>
                <c:pt idx="30">
                  <c:v>-1.1287835829549373E-3</c:v>
                </c:pt>
                <c:pt idx="31">
                  <c:v>-1.0298745345867946E-3</c:v>
                </c:pt>
                <c:pt idx="32">
                  <c:v>-1.0298745345867946E-3</c:v>
                </c:pt>
                <c:pt idx="33">
                  <c:v>-1.0298480616175744E-3</c:v>
                </c:pt>
                <c:pt idx="34">
                  <c:v>-1.0050616873133267E-3</c:v>
                </c:pt>
                <c:pt idx="35">
                  <c:v>-1.0586456916639342E-3</c:v>
                </c:pt>
                <c:pt idx="36">
                  <c:v>-1.0133385226837115E-3</c:v>
                </c:pt>
                <c:pt idx="37">
                  <c:v>-1.0215864449887647E-3</c:v>
                </c:pt>
                <c:pt idx="38">
                  <c:v>-9.9684267851144186E-4</c:v>
                </c:pt>
                <c:pt idx="39">
                  <c:v>-9.8858024941035107E-4</c:v>
                </c:pt>
                <c:pt idx="40">
                  <c:v>-1.021557938124648E-3</c:v>
                </c:pt>
                <c:pt idx="41">
                  <c:v>-1.0133098126444153E-3</c:v>
                </c:pt>
                <c:pt idx="42">
                  <c:v>-1.0257104061960219E-3</c:v>
                </c:pt>
                <c:pt idx="43">
                  <c:v>-1.0587154357436755E-3</c:v>
                </c:pt>
                <c:pt idx="44">
                  <c:v>-1.025737591026436E-3</c:v>
                </c:pt>
                <c:pt idx="45">
                  <c:v>-1.0051182933409775E-3</c:v>
                </c:pt>
                <c:pt idx="46">
                  <c:v>-9.8859475664421752E-4</c:v>
                </c:pt>
                <c:pt idx="47">
                  <c:v>-1.009185749960283E-3</c:v>
                </c:pt>
                <c:pt idx="48">
                  <c:v>-1.0215864449887647E-3</c:v>
                </c:pt>
                <c:pt idx="49">
                  <c:v>-1.0257241511724374E-3</c:v>
                </c:pt>
                <c:pt idx="50">
                  <c:v>-1.0257241511724374E-3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5B-47DE-B161-4E834BFC4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2572128"/>
        <c:axId val="1"/>
      </c:areaChart>
      <c:catAx>
        <c:axId val="662572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/>
                  <a:t>Pulses*1000</a:t>
                </a:r>
              </a:p>
            </c:rich>
          </c:tx>
          <c:layout>
            <c:manualLayout>
              <c:xMode val="edge"/>
              <c:yMode val="edge"/>
              <c:x val="0.46568729626230659"/>
              <c:y val="0.8684966361969024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2E-3"/>
        <c:auto val="1"/>
        <c:lblAlgn val="ctr"/>
        <c:lblOffset val="100"/>
        <c:tickLblSkip val="10"/>
        <c:tickMarkSkip val="10"/>
        <c:noMultiLvlLbl val="0"/>
      </c:catAx>
      <c:valAx>
        <c:axId val="1"/>
        <c:scaling>
          <c:orientation val="minMax"/>
          <c:max val="2E-3"/>
          <c:min val="-2E-3"/>
        </c:scaling>
        <c:delete val="0"/>
        <c:axPos val="l"/>
        <c:majorGridlines>
          <c:spPr>
            <a:ln w="6350">
              <a:solidFill>
                <a:srgbClr val="000000"/>
              </a:solidFill>
              <a:prstDash val="solid"/>
            </a:ln>
          </c:spPr>
        </c:majorGridlines>
        <c:numFmt formatCode="0.0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572128"/>
        <c:crosses val="autoZero"/>
        <c:crossBetween val="midCat"/>
      </c:valAx>
      <c:spPr>
        <a:noFill/>
        <a:ln w="19050">
          <a:solidFill>
            <a:schemeClr val="accent1"/>
          </a:solidFill>
          <a:prstDash val="solid"/>
        </a:ln>
      </c:spPr>
    </c:plotArea>
    <c:plotVisOnly val="1"/>
    <c:dispBlanksAs val="zero"/>
    <c:showDLblsOverMax val="0"/>
  </c:chart>
  <c:spPr>
    <a:solidFill>
      <a:srgbClr val="FFFFFF"/>
    </a:solidFill>
    <a:ln w="31750">
      <a:solidFill>
        <a:schemeClr val="accent1">
          <a:lumMod val="75000"/>
        </a:schemeClr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L2 Cathode Current Stability, </a:t>
            </a:r>
            <a:r>
              <a:rPr lang="en-US" sz="1200" b="0" i="0" u="none" strike="noStrike" baseline="0" dirty="0">
                <a:solidFill>
                  <a:srgbClr val="CC0000"/>
                </a:solidFill>
                <a:latin typeface="Arial"/>
                <a:cs typeface="Arial"/>
              </a:rPr>
              <a:t>36,000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Filament Hours</a:t>
            </a:r>
          </a:p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Moving Average (blue line) and ± 3σshort Area</a:t>
            </a:r>
          </a:p>
        </c:rich>
      </c:tx>
      <c:layout>
        <c:manualLayout>
          <c:xMode val="edge"/>
          <c:yMode val="edge"/>
          <c:x val="0.1274512600296839"/>
          <c:y val="3.835631831784427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215717464849359"/>
          <c:y val="0.23375096495291031"/>
          <c:w val="0.8039233324949292"/>
          <c:h val="0.52515632237146825"/>
        </c:manualLayout>
      </c:layout>
      <c:areaChart>
        <c:grouping val="standard"/>
        <c:varyColors val="0"/>
        <c:ser>
          <c:idx val="2"/>
          <c:order val="0"/>
          <c:tx>
            <c:strRef>
              <c:f>[1]Sheet1!$AC$4</c:f>
              <c:strCache>
                <c:ptCount val="1"/>
                <c:pt idx="0">
                  <c:v>ΔV+3σ(V)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FFCC99" mc:Ignorable="a14" a14:legacySpreadsheetColorIndex="47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47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cat>
            <c:numRef>
              <c:f>[1]Sheet1!$Z$5:$Z$55</c:f>
              <c:numCache>
                <c:formatCode>General</c:formatCode>
                <c:ptCount val="5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  <c:pt idx="31">
                  <c:v>62</c:v>
                </c:pt>
                <c:pt idx="32">
                  <c:v>64</c:v>
                </c:pt>
                <c:pt idx="33">
                  <c:v>66</c:v>
                </c:pt>
                <c:pt idx="34">
                  <c:v>68</c:v>
                </c:pt>
                <c:pt idx="35">
                  <c:v>70</c:v>
                </c:pt>
                <c:pt idx="36">
                  <c:v>72</c:v>
                </c:pt>
                <c:pt idx="37">
                  <c:v>74</c:v>
                </c:pt>
                <c:pt idx="38">
                  <c:v>76</c:v>
                </c:pt>
                <c:pt idx="39">
                  <c:v>78</c:v>
                </c:pt>
                <c:pt idx="40">
                  <c:v>80</c:v>
                </c:pt>
                <c:pt idx="41">
                  <c:v>82</c:v>
                </c:pt>
                <c:pt idx="42">
                  <c:v>84</c:v>
                </c:pt>
                <c:pt idx="43">
                  <c:v>86</c:v>
                </c:pt>
                <c:pt idx="44">
                  <c:v>88</c:v>
                </c:pt>
                <c:pt idx="45">
                  <c:v>90</c:v>
                </c:pt>
                <c:pt idx="46">
                  <c:v>92</c:v>
                </c:pt>
                <c:pt idx="47">
                  <c:v>94</c:v>
                </c:pt>
                <c:pt idx="48">
                  <c:v>96</c:v>
                </c:pt>
                <c:pt idx="49">
                  <c:v>98</c:v>
                </c:pt>
                <c:pt idx="50">
                  <c:v>100</c:v>
                </c:pt>
              </c:numCache>
            </c:numRef>
          </c:cat>
          <c:val>
            <c:numRef>
              <c:f>[1]Sheet1!$AC$5:$AC$55</c:f>
              <c:numCache>
                <c:formatCode>General</c:formatCode>
                <c:ptCount val="51"/>
                <c:pt idx="0">
                  <c:v>7.5700094092963929E-4</c:v>
                </c:pt>
                <c:pt idx="1">
                  <c:v>9.4247572642373921E-4</c:v>
                </c:pt>
                <c:pt idx="2">
                  <c:v>8.959140510452321E-4</c:v>
                </c:pt>
                <c:pt idx="3">
                  <c:v>8.3859629824719988E-4</c:v>
                </c:pt>
                <c:pt idx="4">
                  <c:v>9.3968948511627349E-4</c:v>
                </c:pt>
                <c:pt idx="5">
                  <c:v>1.1555300899751652E-3</c:v>
                </c:pt>
                <c:pt idx="6">
                  <c:v>1.183124231317651E-3</c:v>
                </c:pt>
                <c:pt idx="7">
                  <c:v>9.041291887232041E-4</c:v>
                </c:pt>
                <c:pt idx="8">
                  <c:v>1.0207514936744662E-3</c:v>
                </c:pt>
                <c:pt idx="9">
                  <c:v>1.0470884119144301E-3</c:v>
                </c:pt>
                <c:pt idx="10">
                  <c:v>1.0145884051584065E-3</c:v>
                </c:pt>
                <c:pt idx="11">
                  <c:v>9.2152025361264141E-4</c:v>
                </c:pt>
                <c:pt idx="12">
                  <c:v>1.094930002469133E-3</c:v>
                </c:pt>
                <c:pt idx="13">
                  <c:v>9.2810127201730481E-4</c:v>
                </c:pt>
                <c:pt idx="14">
                  <c:v>1.0116707086239968E-3</c:v>
                </c:pt>
                <c:pt idx="15">
                  <c:v>1.0269378515181495E-3</c:v>
                </c:pt>
                <c:pt idx="16">
                  <c:v>1.2453378630069355E-3</c:v>
                </c:pt>
                <c:pt idx="17">
                  <c:v>1.2910538473808854E-3</c:v>
                </c:pt>
                <c:pt idx="18">
                  <c:v>1.1695060569177295E-3</c:v>
                </c:pt>
                <c:pt idx="19">
                  <c:v>9.2640237345864823E-4</c:v>
                </c:pt>
                <c:pt idx="20">
                  <c:v>6.0869159431940073E-4</c:v>
                </c:pt>
                <c:pt idx="21">
                  <c:v>5.4690145907405343E-4</c:v>
                </c:pt>
                <c:pt idx="22">
                  <c:v>4.8843918432957788E-4</c:v>
                </c:pt>
                <c:pt idx="23">
                  <c:v>8.1477295034814335E-4</c:v>
                </c:pt>
                <c:pt idx="24">
                  <c:v>1.2441515083279724E-3</c:v>
                </c:pt>
                <c:pt idx="25">
                  <c:v>1.2915270883918301E-3</c:v>
                </c:pt>
                <c:pt idx="26">
                  <c:v>9.643027221454514E-4</c:v>
                </c:pt>
                <c:pt idx="27">
                  <c:v>8.6461008138327244E-4</c:v>
                </c:pt>
                <c:pt idx="28">
                  <c:v>6.5194888752994912E-4</c:v>
                </c:pt>
                <c:pt idx="29">
                  <c:v>8.8555606975650875E-4</c:v>
                </c:pt>
                <c:pt idx="30">
                  <c:v>1.0936618594256599E-3</c:v>
                </c:pt>
                <c:pt idx="31">
                  <c:v>1.0846345341065744E-3</c:v>
                </c:pt>
                <c:pt idx="32">
                  <c:v>8.9627205706897101E-4</c:v>
                </c:pt>
                <c:pt idx="33">
                  <c:v>7.7230236741417145E-4</c:v>
                </c:pt>
                <c:pt idx="34">
                  <c:v>8.9184923813232127E-4</c:v>
                </c:pt>
                <c:pt idx="35">
                  <c:v>8.0857043525319828E-4</c:v>
                </c:pt>
                <c:pt idx="36">
                  <c:v>9.1441218423481488E-4</c:v>
                </c:pt>
                <c:pt idx="37">
                  <c:v>9.3745597906631133E-4</c:v>
                </c:pt>
                <c:pt idx="38">
                  <c:v>1.0145430923576592E-3</c:v>
                </c:pt>
                <c:pt idx="39">
                  <c:v>1.0562121176997214E-3</c:v>
                </c:pt>
                <c:pt idx="40">
                  <c:v>1.0121020435023323E-3</c:v>
                </c:pt>
                <c:pt idx="41">
                  <c:v>9.9777756130976737E-4</c:v>
                </c:pt>
                <c:pt idx="42">
                  <c:v>9.519666196083046E-4</c:v>
                </c:pt>
                <c:pt idx="43">
                  <c:v>1.1575847963738112E-3</c:v>
                </c:pt>
                <c:pt idx="44">
                  <c:v>1.2910538473808854E-3</c:v>
                </c:pt>
                <c:pt idx="45">
                  <c:v>1.4315411371408316E-3</c:v>
                </c:pt>
                <c:pt idx="46">
                  <c:v>1.4113946678201113E-3</c:v>
                </c:pt>
                <c:pt idx="47">
                  <c:v>1.0429481278323961E-3</c:v>
                </c:pt>
                <c:pt idx="48">
                  <c:v>7.736015326824104E-4</c:v>
                </c:pt>
                <c:pt idx="49">
                  <c:v>8.9222871228275785E-4</c:v>
                </c:pt>
                <c:pt idx="50">
                  <c:v>8.9222871228275785E-4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9-4070-A2C9-02971066DDF0}"/>
            </c:ext>
          </c:extLst>
        </c:ser>
        <c:ser>
          <c:idx val="1"/>
          <c:order val="1"/>
          <c:tx>
            <c:strRef>
              <c:f>[1]Sheet1!$AB$4</c:f>
              <c:strCache>
                <c:ptCount val="1"/>
                <c:pt idx="0">
                  <c:v>ΔV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90705" mc:Ignorable="a14" a14:legacySpreadsheetColorIndex="47">
                    <a:gamma/>
                    <a:shade val="86275"/>
                    <a:invGamma/>
                  </a:srgbClr>
                </a:gs>
                <a:gs pos="100000">
                  <a:srgbClr xmlns:mc="http://schemas.openxmlformats.org/markup-compatibility/2006" xmlns:a14="http://schemas.microsoft.com/office/drawing/2010/main" val="FFCC99" mc:Ignorable="a14" a14:legacySpreadsheetColorIndex="47"/>
                </a:gs>
              </a:gsLst>
              <a:lin ang="5400000" scaled="1"/>
            </a:gradFill>
            <a:ln w="25400">
              <a:solidFill>
                <a:srgbClr val="0000FF"/>
              </a:solidFill>
              <a:prstDash val="solid"/>
            </a:ln>
          </c:spPr>
          <c:cat>
            <c:numRef>
              <c:f>[1]Sheet1!$Z$5:$Z$55</c:f>
              <c:numCache>
                <c:formatCode>General</c:formatCode>
                <c:ptCount val="5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  <c:pt idx="31">
                  <c:v>62</c:v>
                </c:pt>
                <c:pt idx="32">
                  <c:v>64</c:v>
                </c:pt>
                <c:pt idx="33">
                  <c:v>66</c:v>
                </c:pt>
                <c:pt idx="34">
                  <c:v>68</c:v>
                </c:pt>
                <c:pt idx="35">
                  <c:v>70</c:v>
                </c:pt>
                <c:pt idx="36">
                  <c:v>72</c:v>
                </c:pt>
                <c:pt idx="37">
                  <c:v>74</c:v>
                </c:pt>
                <c:pt idx="38">
                  <c:v>76</c:v>
                </c:pt>
                <c:pt idx="39">
                  <c:v>78</c:v>
                </c:pt>
                <c:pt idx="40">
                  <c:v>80</c:v>
                </c:pt>
                <c:pt idx="41">
                  <c:v>82</c:v>
                </c:pt>
                <c:pt idx="42">
                  <c:v>84</c:v>
                </c:pt>
                <c:pt idx="43">
                  <c:v>86</c:v>
                </c:pt>
                <c:pt idx="44">
                  <c:v>88</c:v>
                </c:pt>
                <c:pt idx="45">
                  <c:v>90</c:v>
                </c:pt>
                <c:pt idx="46">
                  <c:v>92</c:v>
                </c:pt>
                <c:pt idx="47">
                  <c:v>94</c:v>
                </c:pt>
                <c:pt idx="48">
                  <c:v>96</c:v>
                </c:pt>
                <c:pt idx="49">
                  <c:v>98</c:v>
                </c:pt>
                <c:pt idx="50">
                  <c:v>100</c:v>
                </c:pt>
              </c:numCache>
            </c:numRef>
          </c:cat>
          <c:val>
            <c:numRef>
              <c:f>[1]Sheet1!$AB$5:$AB$55</c:f>
              <c:numCache>
                <c:formatCode>General</c:formatCode>
                <c:ptCount val="51"/>
                <c:pt idx="0">
                  <c:v>-1.7735103544136226E-4</c:v>
                </c:pt>
                <c:pt idx="1">
                  <c:v>-4.1244426846872728E-5</c:v>
                </c:pt>
                <c:pt idx="2">
                  <c:v>-8.6613296378418083E-5</c:v>
                </c:pt>
                <c:pt idx="3">
                  <c:v>-1.0311106711710857E-4</c:v>
                </c:pt>
                <c:pt idx="4">
                  <c:v>-1.3198216590981689E-4</c:v>
                </c:pt>
                <c:pt idx="5">
                  <c:v>1.3610660859448952E-4</c:v>
                </c:pt>
                <c:pt idx="6">
                  <c:v>1.7735103544136226E-4</c:v>
                </c:pt>
                <c:pt idx="7">
                  <c:v>-5.361775490089059E-5</c:v>
                </c:pt>
                <c:pt idx="8">
                  <c:v>4.9493312216217969E-5</c:v>
                </c:pt>
                <c:pt idx="9">
                  <c:v>1.1548439517112642E-4</c:v>
                </c:pt>
                <c:pt idx="10">
                  <c:v>2.474665610803572E-5</c:v>
                </c:pt>
                <c:pt idx="11">
                  <c:v>-1.1548439517112642E-4</c:v>
                </c:pt>
                <c:pt idx="12">
                  <c:v>1.1135995248645381E-4</c:v>
                </c:pt>
                <c:pt idx="13">
                  <c:v>-9.8986624432435938E-5</c:v>
                </c:pt>
                <c:pt idx="14">
                  <c:v>5.774219758556321E-5</c:v>
                </c:pt>
                <c:pt idx="15">
                  <c:v>4.9493312216217969E-5</c:v>
                </c:pt>
                <c:pt idx="16">
                  <c:v>2.4334211839627069E-4</c:v>
                </c:pt>
                <c:pt idx="17">
                  <c:v>3.1758208672052438E-4</c:v>
                </c:pt>
                <c:pt idx="18">
                  <c:v>1.8972436349538012E-4</c:v>
                </c:pt>
                <c:pt idx="19">
                  <c:v>-5.361775490089059E-5</c:v>
                </c:pt>
                <c:pt idx="20">
                  <c:v>-3.5057762819805187E-4</c:v>
                </c:pt>
                <c:pt idx="21">
                  <c:v>-4.2481759652230559E-4</c:v>
                </c:pt>
                <c:pt idx="22">
                  <c:v>-5.155553355852497E-4</c:v>
                </c:pt>
                <c:pt idx="23">
                  <c:v>-1.9384880618005272E-4</c:v>
                </c:pt>
                <c:pt idx="24">
                  <c:v>1.8147547812603486E-4</c:v>
                </c:pt>
                <c:pt idx="25">
                  <c:v>2.3509323302677894E-4</c:v>
                </c:pt>
                <c:pt idx="26">
                  <c:v>-8.248885369345241E-6</c:v>
                </c:pt>
                <c:pt idx="27">
                  <c:v>-1.2785772322514429E-4</c:v>
                </c:pt>
                <c:pt idx="28">
                  <c:v>-3.0108431598183393E-4</c:v>
                </c:pt>
                <c:pt idx="29">
                  <c:v>-4.1244426846872728E-5</c:v>
                </c:pt>
                <c:pt idx="30">
                  <c:v>1.4847993664850737E-4</c:v>
                </c:pt>
                <c:pt idx="31">
                  <c:v>9.4862181747616794E-5</c:v>
                </c:pt>
                <c:pt idx="32">
                  <c:v>-3.2995541477527487E-5</c:v>
                </c:pt>
                <c:pt idx="33">
                  <c:v>-2.1034657691888973E-4</c:v>
                </c:pt>
                <c:pt idx="34">
                  <c:v>-1.4023105127916214E-4</c:v>
                </c:pt>
                <c:pt idx="35">
                  <c:v>-1.8147547812603486E-4</c:v>
                </c:pt>
                <c:pt idx="36">
                  <c:v>-2.4746656108182249E-5</c:v>
                </c:pt>
                <c:pt idx="37">
                  <c:v>3.2995541477380964E-5</c:v>
                </c:pt>
                <c:pt idx="38">
                  <c:v>7.4239968324253685E-5</c:v>
                </c:pt>
                <c:pt idx="39">
                  <c:v>5.774219758556321E-5</c:v>
                </c:pt>
                <c:pt idx="40">
                  <c:v>3.7119984162053578E-5</c:v>
                </c:pt>
                <c:pt idx="41">
                  <c:v>-7.0115525639581072E-5</c:v>
                </c:pt>
                <c:pt idx="42">
                  <c:v>-4.5368869531545349E-5</c:v>
                </c:pt>
                <c:pt idx="43">
                  <c:v>1.4435549396383477E-4</c:v>
                </c:pt>
                <c:pt idx="44">
                  <c:v>3.1758208672052438E-4</c:v>
                </c:pt>
                <c:pt idx="45">
                  <c:v>4.990575648465593E-4</c:v>
                </c:pt>
                <c:pt idx="46">
                  <c:v>3.9594649772945069E-4</c:v>
                </c:pt>
                <c:pt idx="47">
                  <c:v>1.3610660859448952E-4</c:v>
                </c:pt>
                <c:pt idx="48">
                  <c:v>-2.5983988913496118E-4</c:v>
                </c:pt>
                <c:pt idx="49">
                  <c:v>-1.1135995248645381E-4</c:v>
                </c:pt>
                <c:pt idx="50">
                  <c:v>-1.1135995248645381E-4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A9-4070-A2C9-02971066DDF0}"/>
            </c:ext>
          </c:extLst>
        </c:ser>
        <c:ser>
          <c:idx val="0"/>
          <c:order val="2"/>
          <c:tx>
            <c:strRef>
              <c:f>[1]Sheet1!$AA$4</c:f>
              <c:strCache>
                <c:ptCount val="1"/>
                <c:pt idx="0">
                  <c:v>ΔV-3σ(V)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[1]Sheet1!$Z$5:$Z$55</c:f>
              <c:numCache>
                <c:formatCode>General</c:formatCode>
                <c:ptCount val="5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  <c:pt idx="31">
                  <c:v>62</c:v>
                </c:pt>
                <c:pt idx="32">
                  <c:v>64</c:v>
                </c:pt>
                <c:pt idx="33">
                  <c:v>66</c:v>
                </c:pt>
                <c:pt idx="34">
                  <c:v>68</c:v>
                </c:pt>
                <c:pt idx="35">
                  <c:v>70</c:v>
                </c:pt>
                <c:pt idx="36">
                  <c:v>72</c:v>
                </c:pt>
                <c:pt idx="37">
                  <c:v>74</c:v>
                </c:pt>
                <c:pt idx="38">
                  <c:v>76</c:v>
                </c:pt>
                <c:pt idx="39">
                  <c:v>78</c:v>
                </c:pt>
                <c:pt idx="40">
                  <c:v>80</c:v>
                </c:pt>
                <c:pt idx="41">
                  <c:v>82</c:v>
                </c:pt>
                <c:pt idx="42">
                  <c:v>84</c:v>
                </c:pt>
                <c:pt idx="43">
                  <c:v>86</c:v>
                </c:pt>
                <c:pt idx="44">
                  <c:v>88</c:v>
                </c:pt>
                <c:pt idx="45">
                  <c:v>90</c:v>
                </c:pt>
                <c:pt idx="46">
                  <c:v>92</c:v>
                </c:pt>
                <c:pt idx="47">
                  <c:v>94</c:v>
                </c:pt>
                <c:pt idx="48">
                  <c:v>96</c:v>
                </c:pt>
                <c:pt idx="49">
                  <c:v>98</c:v>
                </c:pt>
                <c:pt idx="50">
                  <c:v>100</c:v>
                </c:pt>
              </c:numCache>
            </c:numRef>
          </c:cat>
          <c:val>
            <c:numRef>
              <c:f>[1]Sheet1!$AA$5:$AA$55</c:f>
              <c:numCache>
                <c:formatCode>General</c:formatCode>
                <c:ptCount val="51"/>
                <c:pt idx="0">
                  <c:v>-1.1117030118123639E-3</c:v>
                </c:pt>
                <c:pt idx="1">
                  <c:v>-1.0249645801174846E-3</c:v>
                </c:pt>
                <c:pt idx="2">
                  <c:v>-1.0691406438020682E-3</c:v>
                </c:pt>
                <c:pt idx="3">
                  <c:v>-1.0448184324814171E-3</c:v>
                </c:pt>
                <c:pt idx="4">
                  <c:v>-1.2036538169359072E-3</c:v>
                </c:pt>
                <c:pt idx="5">
                  <c:v>-8.833168727861863E-4</c:v>
                </c:pt>
                <c:pt idx="6">
                  <c:v>-8.284221604349264E-4</c:v>
                </c:pt>
                <c:pt idx="7">
                  <c:v>-1.0113646985249853E-3</c:v>
                </c:pt>
                <c:pt idx="8">
                  <c:v>-9.2176486924203018E-4</c:v>
                </c:pt>
                <c:pt idx="9">
                  <c:v>-8.1611962157217732E-4</c:v>
                </c:pt>
                <c:pt idx="10">
                  <c:v>-9.6509509294233505E-4</c:v>
                </c:pt>
                <c:pt idx="11">
                  <c:v>-1.1524890439548942E-3</c:v>
                </c:pt>
                <c:pt idx="12">
                  <c:v>-8.722100974962255E-4</c:v>
                </c:pt>
                <c:pt idx="13">
                  <c:v>-1.1260745208821767E-3</c:v>
                </c:pt>
                <c:pt idx="14">
                  <c:v>-8.9618631345287031E-4</c:v>
                </c:pt>
                <c:pt idx="15">
                  <c:v>-9.2795122708571351E-4</c:v>
                </c:pt>
                <c:pt idx="16">
                  <c:v>-7.5865362621439401E-4</c:v>
                </c:pt>
                <c:pt idx="17">
                  <c:v>-6.5588967393983677E-4</c:v>
                </c:pt>
                <c:pt idx="18">
                  <c:v>-7.9005732992696925E-4</c:v>
                </c:pt>
                <c:pt idx="19">
                  <c:v>-1.0336378832604294E-3</c:v>
                </c:pt>
                <c:pt idx="20">
                  <c:v>-1.3098468507155045E-3</c:v>
                </c:pt>
                <c:pt idx="21">
                  <c:v>-1.3965366521186645E-3</c:v>
                </c:pt>
                <c:pt idx="22">
                  <c:v>-1.5195498555000773E-3</c:v>
                </c:pt>
                <c:pt idx="23">
                  <c:v>-1.2024705627082489E-3</c:v>
                </c:pt>
                <c:pt idx="24">
                  <c:v>-8.8120055207590274E-4</c:v>
                </c:pt>
                <c:pt idx="25">
                  <c:v>-8.2134062233827233E-4</c:v>
                </c:pt>
                <c:pt idx="26">
                  <c:v>-9.8080049288414191E-4</c:v>
                </c:pt>
                <c:pt idx="27">
                  <c:v>-1.1203255278335611E-3</c:v>
                </c:pt>
                <c:pt idx="28">
                  <c:v>-1.2541175194936169E-3</c:v>
                </c:pt>
                <c:pt idx="29">
                  <c:v>-9.6804492345025413E-4</c:v>
                </c:pt>
                <c:pt idx="30">
                  <c:v>-7.9670198612864502E-4</c:v>
                </c:pt>
                <c:pt idx="31">
                  <c:v>-8.9491017061134087E-4</c:v>
                </c:pt>
                <c:pt idx="32">
                  <c:v>-9.62263140024026E-4</c:v>
                </c:pt>
                <c:pt idx="33">
                  <c:v>-1.192995521251951E-3</c:v>
                </c:pt>
                <c:pt idx="34">
                  <c:v>-1.1723113406906455E-3</c:v>
                </c:pt>
                <c:pt idx="35">
                  <c:v>-1.1715213915052679E-3</c:v>
                </c:pt>
                <c:pt idx="36">
                  <c:v>-9.6390549645117946E-4</c:v>
                </c:pt>
                <c:pt idx="37">
                  <c:v>-8.7146489611154929E-4</c:v>
                </c:pt>
                <c:pt idx="38">
                  <c:v>-8.6606315570915177E-4</c:v>
                </c:pt>
                <c:pt idx="39">
                  <c:v>-9.4072772252859493E-4</c:v>
                </c:pt>
                <c:pt idx="40">
                  <c:v>-9.3786207517822522E-4</c:v>
                </c:pt>
                <c:pt idx="41">
                  <c:v>-1.1380086125889295E-3</c:v>
                </c:pt>
                <c:pt idx="42">
                  <c:v>-1.0427043586713953E-3</c:v>
                </c:pt>
                <c:pt idx="43">
                  <c:v>-8.6887380844614167E-4</c:v>
                </c:pt>
                <c:pt idx="44">
                  <c:v>-6.5588967393983677E-4</c:v>
                </c:pt>
                <c:pt idx="45">
                  <c:v>-4.3342600744771301E-4</c:v>
                </c:pt>
                <c:pt idx="46">
                  <c:v>-6.1950167236121006E-4</c:v>
                </c:pt>
                <c:pt idx="47">
                  <c:v>-7.7073491064341714E-4</c:v>
                </c:pt>
                <c:pt idx="48">
                  <c:v>-1.2932813109523328E-3</c:v>
                </c:pt>
                <c:pt idx="49">
                  <c:v>-1.1149486172556654E-3</c:v>
                </c:pt>
                <c:pt idx="50">
                  <c:v>-1.1149486172556654E-3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A9-4070-A2C9-02971066D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2765216"/>
        <c:axId val="1"/>
      </c:areaChart>
      <c:catAx>
        <c:axId val="662765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/>
                  <a:t>Pulses*1000</a:t>
                </a:r>
              </a:p>
            </c:rich>
          </c:tx>
          <c:layout>
            <c:manualLayout>
              <c:xMode val="edge"/>
              <c:yMode val="edge"/>
              <c:x val="0.46568729626230659"/>
              <c:y val="0.8684966361969024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2E-3"/>
        <c:auto val="1"/>
        <c:lblAlgn val="ctr"/>
        <c:lblOffset val="100"/>
        <c:tickLblSkip val="10"/>
        <c:tickMarkSkip val="10"/>
        <c:noMultiLvlLbl val="0"/>
      </c:catAx>
      <c:valAx>
        <c:axId val="1"/>
        <c:scaling>
          <c:orientation val="minMax"/>
          <c:max val="2E-3"/>
          <c:min val="-2E-3"/>
        </c:scaling>
        <c:delete val="0"/>
        <c:axPos val="l"/>
        <c:majorGridlines>
          <c:spPr>
            <a:ln w="6350">
              <a:solidFill>
                <a:srgbClr val="000000"/>
              </a:solidFill>
              <a:prstDash val="solid"/>
            </a:ln>
          </c:spPr>
        </c:majorGridlines>
        <c:numFmt formatCode="0.0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65216"/>
        <c:crosses val="autoZero"/>
        <c:crossBetween val="midCat"/>
        <c:majorUnit val="5.0000000000000001E-4"/>
      </c:valAx>
      <c:spPr>
        <a:solidFill>
          <a:srgbClr val="FFFFFF"/>
        </a:solidFill>
        <a:ln w="19050">
          <a:solidFill>
            <a:srgbClr val="0070C0"/>
          </a:solidFill>
          <a:prstDash val="solid"/>
        </a:ln>
      </c:spPr>
    </c:plotArea>
    <c:plotVisOnly val="1"/>
    <c:dispBlanksAs val="zero"/>
    <c:showDLblsOverMax val="0"/>
  </c:chart>
  <c:spPr>
    <a:solidFill>
      <a:srgbClr val="FFFFFF"/>
    </a:solidFill>
    <a:ln w="31750">
      <a:solidFill>
        <a:schemeClr val="accent1">
          <a:lumMod val="75000"/>
        </a:schemeClr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 dirty="0"/>
              <a:t>Cathode Current Instability Growth</a:t>
            </a:r>
          </a:p>
        </c:rich>
      </c:tx>
      <c:layout>
        <c:manualLayout>
          <c:xMode val="edge"/>
          <c:yMode val="edge"/>
          <c:x val="0.17580424547447032"/>
          <c:y val="7.1179405376052135E-2"/>
        </c:manualLayout>
      </c:layout>
      <c:overlay val="0"/>
      <c:spPr>
        <a:noFill/>
        <a:ln w="2731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5239085239085244E-2"/>
          <c:y val="0.21748527497054995"/>
          <c:w val="0.87525987525987525"/>
          <c:h val="0.53774629549259101"/>
        </c:manualLayout>
      </c:layout>
      <c:scatterChart>
        <c:scatterStyle val="lineMarker"/>
        <c:varyColors val="0"/>
        <c:ser>
          <c:idx val="0"/>
          <c:order val="0"/>
          <c:spPr>
            <a:ln w="20486">
              <a:noFill/>
            </a:ln>
          </c:spPr>
          <c:marker>
            <c:symbol val="circ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trendline>
            <c:spPr>
              <a:ln w="13657">
                <a:solidFill>
                  <a:srgbClr val="FF0000"/>
                </a:solidFill>
                <a:prstDash val="solid"/>
              </a:ln>
            </c:spPr>
            <c:trendlineType val="poly"/>
            <c:order val="3"/>
            <c:dispRSqr val="0"/>
            <c:dispEq val="0"/>
          </c:trendline>
          <c:xVal>
            <c:numRef>
              <c:f>Sheet1!$B$225:$L$225</c:f>
              <c:numCache>
                <c:formatCode>General</c:formatCode>
                <c:ptCount val="11"/>
                <c:pt idx="0">
                  <c:v>42</c:v>
                </c:pt>
                <c:pt idx="1">
                  <c:v>46</c:v>
                </c:pt>
                <c:pt idx="2">
                  <c:v>36</c:v>
                </c:pt>
                <c:pt idx="3">
                  <c:v>1.8</c:v>
                </c:pt>
                <c:pt idx="4">
                  <c:v>3.5</c:v>
                </c:pt>
                <c:pt idx="5">
                  <c:v>9.5</c:v>
                </c:pt>
                <c:pt idx="6">
                  <c:v>11.1</c:v>
                </c:pt>
                <c:pt idx="7">
                  <c:v>14.87</c:v>
                </c:pt>
                <c:pt idx="8">
                  <c:v>55</c:v>
                </c:pt>
                <c:pt idx="9">
                  <c:v>14.7</c:v>
                </c:pt>
                <c:pt idx="10">
                  <c:v>11.3</c:v>
                </c:pt>
              </c:numCache>
            </c:numRef>
          </c:xVal>
          <c:yVal>
            <c:numRef>
              <c:f>Sheet1!$B$226:$L$226</c:f>
              <c:numCache>
                <c:formatCode>0.00</c:formatCode>
                <c:ptCount val="11"/>
                <c:pt idx="0">
                  <c:v>3.4333333333333331</c:v>
                </c:pt>
                <c:pt idx="1">
                  <c:v>4.333333333333333</c:v>
                </c:pt>
                <c:pt idx="2">
                  <c:v>2.8823529411764706</c:v>
                </c:pt>
                <c:pt idx="3">
                  <c:v>0.61764705882352944</c:v>
                </c:pt>
                <c:pt idx="4">
                  <c:v>0.94573643410852715</c:v>
                </c:pt>
                <c:pt idx="5">
                  <c:v>1.1333333333333335</c:v>
                </c:pt>
                <c:pt idx="6">
                  <c:v>0.58823529411764708</c:v>
                </c:pt>
                <c:pt idx="7">
                  <c:v>0.24509803921568626</c:v>
                </c:pt>
                <c:pt idx="8">
                  <c:v>9.0714285714285712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67C-4A6B-A8EC-FFDBB2D6D17C}"/>
            </c:ext>
          </c:extLst>
        </c:ser>
        <c:ser>
          <c:idx val="3"/>
          <c:order val="1"/>
          <c:spPr>
            <a:ln w="20486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Sheet1!$B$225:$L$225</c:f>
              <c:numCache>
                <c:formatCode>General</c:formatCode>
                <c:ptCount val="11"/>
                <c:pt idx="0">
                  <c:v>42</c:v>
                </c:pt>
                <c:pt idx="1">
                  <c:v>46</c:v>
                </c:pt>
                <c:pt idx="2">
                  <c:v>36</c:v>
                </c:pt>
                <c:pt idx="3">
                  <c:v>1.8</c:v>
                </c:pt>
                <c:pt idx="4">
                  <c:v>3.5</c:v>
                </c:pt>
                <c:pt idx="5">
                  <c:v>9.5</c:v>
                </c:pt>
                <c:pt idx="6">
                  <c:v>11.1</c:v>
                </c:pt>
                <c:pt idx="7">
                  <c:v>14.87</c:v>
                </c:pt>
                <c:pt idx="8">
                  <c:v>55</c:v>
                </c:pt>
                <c:pt idx="9">
                  <c:v>14.7</c:v>
                </c:pt>
                <c:pt idx="10">
                  <c:v>11.3</c:v>
                </c:pt>
              </c:numCache>
            </c:numRef>
          </c:xVal>
          <c:yVal>
            <c:numRef>
              <c:f>Sheet1!$B$229:$L$229</c:f>
              <c:numCache>
                <c:formatCode>General</c:formatCode>
                <c:ptCount val="1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67C-4A6B-A8EC-FFDBB2D6D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5439840"/>
        <c:axId val="1"/>
      </c:scatterChart>
      <c:valAx>
        <c:axId val="285439840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Klystron Age, K-Hours</a:t>
                </a:r>
              </a:p>
            </c:rich>
          </c:tx>
          <c:layout>
            <c:manualLayout>
              <c:xMode val="edge"/>
              <c:yMode val="edge"/>
              <c:x val="0.33432248253526681"/>
              <c:y val="0.88752712505425013"/>
            </c:manualLayout>
          </c:layout>
          <c:overlay val="0"/>
          <c:spPr>
            <a:noFill/>
            <a:ln w="27314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41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  <c:majorUnit val="10"/>
        <c:min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414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41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85439840"/>
        <c:crosses val="autoZero"/>
        <c:crossBetween val="midCat"/>
        <c:majorUnit val="2"/>
      </c:valAx>
      <c:spPr>
        <a:solidFill>
          <a:srgbClr val="FFFFFF"/>
        </a:solidFill>
        <a:ln w="13657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0" cap="flat" cmpd="sng" algn="ctr">
      <a:solidFill>
        <a:srgbClr val="1E4649"/>
      </a:solidFill>
      <a:prstDash val="solid"/>
      <a:miter lim="800000"/>
      <a:headEnd type="none" w="med" len="med"/>
      <a:tailEnd type="none" w="med" len="med"/>
      <a:extLst>
        <a:ext uri="{C807C97D-BFC1-408E-A445-0C87EB9F89A2}">
          <ask:lineSketchStyleProps xmlns:ask="http://schemas.microsoft.com/office/drawing/2018/sketchyshapes" sd="0">
            <a:custGeom>
              <a:avLst/>
              <a:gdLst/>
              <a:ahLst/>
              <a:cxnLst/>
              <a:rect l="0" t="0" r="0" b="0"/>
              <a:pathLst/>
            </a:custGeom>
            <ask:type/>
          </ask:lineSketchStyleProps>
        </a:ext>
      </a:extLst>
    </a:ln>
  </c:spPr>
  <c:txPr>
    <a:bodyPr/>
    <a:lstStyle/>
    <a:p>
      <a:pPr>
        <a:defRPr sz="102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ysClr val="windowText" lastClr="000000"/>
                </a:solidFill>
              </a:rPr>
              <a:t>Klystron</a:t>
            </a:r>
            <a:r>
              <a:rPr lang="en-US" sz="1600" baseline="0">
                <a:solidFill>
                  <a:sysClr val="windowText" lastClr="000000"/>
                </a:solidFill>
              </a:rPr>
              <a:t> Output Power Stability</a:t>
            </a:r>
            <a:endParaRPr lang="en-US" sz="160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340332458442691E-2"/>
          <c:y val="0.16708333333333336"/>
          <c:w val="0.78068744531933509"/>
          <c:h val="0.5969360600758238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'L1 Kly FWD PWR Direct Stability'!$C$1</c:f>
              <c:strCache>
                <c:ptCount val="1"/>
                <c:pt idx="0">
                  <c:v>L1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408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00-4A17-94E1-B6C8D20D0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'L1 Kly FWD PWR Direct Stability'!$B$2:$B$410</c:f>
              <c:numCache>
                <c:formatCode>0.000%</c:formatCode>
                <c:ptCount val="409"/>
                <c:pt idx="0">
                  <c:v>-6.8066400000000001E-3</c:v>
                </c:pt>
                <c:pt idx="1">
                  <c:v>-6.632672E-3</c:v>
                </c:pt>
                <c:pt idx="2">
                  <c:v>-6.458704E-3</c:v>
                </c:pt>
                <c:pt idx="3">
                  <c:v>-6.284736E-3</c:v>
                </c:pt>
                <c:pt idx="4">
                  <c:v>-6.1107679999999999E-3</c:v>
                </c:pt>
                <c:pt idx="5">
                  <c:v>-5.9367999999999999E-3</c:v>
                </c:pt>
                <c:pt idx="6">
                  <c:v>-5.7628319999999999E-3</c:v>
                </c:pt>
                <c:pt idx="7">
                  <c:v>-5.5888639999999998E-3</c:v>
                </c:pt>
                <c:pt idx="8">
                  <c:v>-5.4148959999999998E-3</c:v>
                </c:pt>
                <c:pt idx="9">
                  <c:v>-5.2409279999999997E-3</c:v>
                </c:pt>
                <c:pt idx="10">
                  <c:v>-5.0669599999999997E-3</c:v>
                </c:pt>
                <c:pt idx="11">
                  <c:v>-4.8929919999999997E-3</c:v>
                </c:pt>
                <c:pt idx="12">
                  <c:v>-4.7190239999999996E-3</c:v>
                </c:pt>
                <c:pt idx="13">
                  <c:v>-4.5450559999999996E-3</c:v>
                </c:pt>
                <c:pt idx="14">
                  <c:v>-4.3710879999999995E-3</c:v>
                </c:pt>
                <c:pt idx="15">
                  <c:v>-4.1971199999999995E-3</c:v>
                </c:pt>
                <c:pt idx="16">
                  <c:v>-4.0231519999999995E-3</c:v>
                </c:pt>
                <c:pt idx="17">
                  <c:v>-3.8491839999999994E-3</c:v>
                </c:pt>
                <c:pt idx="18">
                  <c:v>-3.6752159999999994E-3</c:v>
                </c:pt>
                <c:pt idx="19">
                  <c:v>-3.5012479999999993E-3</c:v>
                </c:pt>
                <c:pt idx="20">
                  <c:v>-3.3272799999999993E-3</c:v>
                </c:pt>
                <c:pt idx="21">
                  <c:v>-3.1533119999999993E-3</c:v>
                </c:pt>
                <c:pt idx="22">
                  <c:v>-2.9793439999999992E-3</c:v>
                </c:pt>
                <c:pt idx="23">
                  <c:v>-2.8053759999999992E-3</c:v>
                </c:pt>
                <c:pt idx="24">
                  <c:v>-2.6314079999999991E-3</c:v>
                </c:pt>
                <c:pt idx="25">
                  <c:v>-2.4574399999999991E-3</c:v>
                </c:pt>
                <c:pt idx="26">
                  <c:v>-2.2834719999999991E-3</c:v>
                </c:pt>
                <c:pt idx="27">
                  <c:v>-2.109503999999999E-3</c:v>
                </c:pt>
                <c:pt idx="28">
                  <c:v>-1.935535999999999E-3</c:v>
                </c:pt>
                <c:pt idx="29">
                  <c:v>-1.7615679999999989E-3</c:v>
                </c:pt>
                <c:pt idx="30">
                  <c:v>-1.5875999999999989E-3</c:v>
                </c:pt>
                <c:pt idx="31">
                  <c:v>-1.4136319999999989E-3</c:v>
                </c:pt>
                <c:pt idx="32">
                  <c:v>-1.2396639999999988E-3</c:v>
                </c:pt>
                <c:pt idx="33">
                  <c:v>-1.0656959999999988E-3</c:v>
                </c:pt>
                <c:pt idx="34">
                  <c:v>-8.9172799999999875E-4</c:v>
                </c:pt>
                <c:pt idx="35">
                  <c:v>-7.1775999999999871E-4</c:v>
                </c:pt>
                <c:pt idx="36">
                  <c:v>-5.4379199999999867E-4</c:v>
                </c:pt>
                <c:pt idx="37">
                  <c:v>-3.6982399999999863E-4</c:v>
                </c:pt>
                <c:pt idx="38">
                  <c:v>-1.9585599999999862E-4</c:v>
                </c:pt>
                <c:pt idx="39">
                  <c:v>-2.1887999999998609E-5</c:v>
                </c:pt>
                <c:pt idx="40">
                  <c:v>1.520800000000014E-4</c:v>
                </c:pt>
                <c:pt idx="41">
                  <c:v>3.2604800000000142E-4</c:v>
                </c:pt>
                <c:pt idx="42">
                  <c:v>5.0001600000000145E-4</c:v>
                </c:pt>
                <c:pt idx="43">
                  <c:v>6.7398400000000149E-4</c:v>
                </c:pt>
                <c:pt idx="44">
                  <c:v>8.4795200000000153E-4</c:v>
                </c:pt>
                <c:pt idx="45">
                  <c:v>1.0219200000000015E-3</c:v>
                </c:pt>
                <c:pt idx="46">
                  <c:v>1.1958880000000015E-3</c:v>
                </c:pt>
                <c:pt idx="47">
                  <c:v>1.3698560000000015E-3</c:v>
                </c:pt>
                <c:pt idx="48">
                  <c:v>1.5438240000000016E-3</c:v>
                </c:pt>
                <c:pt idx="49">
                  <c:v>1.7177920000000016E-3</c:v>
                </c:pt>
                <c:pt idx="50">
                  <c:v>1.8917600000000017E-3</c:v>
                </c:pt>
                <c:pt idx="51">
                  <c:v>2.0657280000000015E-3</c:v>
                </c:pt>
                <c:pt idx="52">
                  <c:v>2.2396960000000015E-3</c:v>
                </c:pt>
                <c:pt idx="53">
                  <c:v>2.4136640000000016E-3</c:v>
                </c:pt>
                <c:pt idx="54">
                  <c:v>2.5876320000000016E-3</c:v>
                </c:pt>
                <c:pt idx="55">
                  <c:v>2.7616000000000016E-3</c:v>
                </c:pt>
                <c:pt idx="56">
                  <c:v>2.9355680000000017E-3</c:v>
                </c:pt>
                <c:pt idx="57">
                  <c:v>3.1095360000000017E-3</c:v>
                </c:pt>
                <c:pt idx="58">
                  <c:v>3.2835040000000018E-3</c:v>
                </c:pt>
                <c:pt idx="59">
                  <c:v>3.4574720000000018E-3</c:v>
                </c:pt>
                <c:pt idx="60">
                  <c:v>3.6314400000000018E-3</c:v>
                </c:pt>
                <c:pt idx="61">
                  <c:v>3.8054080000000019E-3</c:v>
                </c:pt>
                <c:pt idx="62">
                  <c:v>3.9793760000000015E-3</c:v>
                </c:pt>
                <c:pt idx="63">
                  <c:v>4.1533440000000015E-3</c:v>
                </c:pt>
                <c:pt idx="64">
                  <c:v>4.3273120000000016E-3</c:v>
                </c:pt>
                <c:pt idx="65">
                  <c:v>4.5012800000000016E-3</c:v>
                </c:pt>
                <c:pt idx="66">
                  <c:v>4.6752480000000016E-3</c:v>
                </c:pt>
                <c:pt idx="67">
                  <c:v>4.8492160000000017E-3</c:v>
                </c:pt>
                <c:pt idx="68">
                  <c:v>5.0231840000000017E-3</c:v>
                </c:pt>
                <c:pt idx="69">
                  <c:v>5.1971520000000018E-3</c:v>
                </c:pt>
                <c:pt idx="70">
                  <c:v>5.3711200000000018E-3</c:v>
                </c:pt>
                <c:pt idx="71">
                  <c:v>5.5450880000000018E-3</c:v>
                </c:pt>
                <c:pt idx="72">
                  <c:v>5.7190560000000019E-3</c:v>
                </c:pt>
                <c:pt idx="73">
                  <c:v>5.8930240000000019E-3</c:v>
                </c:pt>
                <c:pt idx="74">
                  <c:v>6.066992000000002E-3</c:v>
                </c:pt>
                <c:pt idx="75">
                  <c:v>6.240960000000002E-3</c:v>
                </c:pt>
                <c:pt idx="76">
                  <c:v>6.414928000000002E-3</c:v>
                </c:pt>
                <c:pt idx="77">
                  <c:v>6.5888960000000021E-3</c:v>
                </c:pt>
                <c:pt idx="78">
                  <c:v>6.7628640000000021E-3</c:v>
                </c:pt>
                <c:pt idx="79">
                  <c:v>6.9368320000000021E-3</c:v>
                </c:pt>
                <c:pt idx="80">
                  <c:v>7.1108000000000022E-3</c:v>
                </c:pt>
                <c:pt idx="81">
                  <c:v>7.2847680000000022E-3</c:v>
                </c:pt>
                <c:pt idx="82">
                  <c:v>7.4587360000000023E-3</c:v>
                </c:pt>
                <c:pt idx="83">
                  <c:v>7.6327040000000023E-3</c:v>
                </c:pt>
                <c:pt idx="84">
                  <c:v>7.8066720000000023E-3</c:v>
                </c:pt>
                <c:pt idx="85">
                  <c:v>7.9806400000000024E-3</c:v>
                </c:pt>
                <c:pt idx="86">
                  <c:v>8.1546080000000024E-3</c:v>
                </c:pt>
                <c:pt idx="87">
                  <c:v>8.3285760000000025E-3</c:v>
                </c:pt>
                <c:pt idx="88">
                  <c:v>8.5025440000000025E-3</c:v>
                </c:pt>
                <c:pt idx="89">
                  <c:v>8.6765120000000025E-3</c:v>
                </c:pt>
                <c:pt idx="90">
                  <c:v>8.8504800000000026E-3</c:v>
                </c:pt>
                <c:pt idx="91">
                  <c:v>9.0244480000000026E-3</c:v>
                </c:pt>
                <c:pt idx="92">
                  <c:v>-3.738075E-3</c:v>
                </c:pt>
                <c:pt idx="93">
                  <c:v>-3.5943719000000002E-3</c:v>
                </c:pt>
                <c:pt idx="94">
                  <c:v>-3.4506688000000003E-3</c:v>
                </c:pt>
                <c:pt idx="95">
                  <c:v>-3.3069657000000005E-3</c:v>
                </c:pt>
                <c:pt idx="96">
                  <c:v>-3.1632626000000007E-3</c:v>
                </c:pt>
                <c:pt idx="97">
                  <c:v>-3.0195595000000008E-3</c:v>
                </c:pt>
                <c:pt idx="98">
                  <c:v>-2.875856400000001E-3</c:v>
                </c:pt>
                <c:pt idx="99">
                  <c:v>-2.7321533000000012E-3</c:v>
                </c:pt>
                <c:pt idx="100">
                  <c:v>-2.5884502000000013E-3</c:v>
                </c:pt>
                <c:pt idx="101">
                  <c:v>-2.4447471000000015E-3</c:v>
                </c:pt>
                <c:pt idx="102">
                  <c:v>-2.3010440000000017E-3</c:v>
                </c:pt>
                <c:pt idx="103">
                  <c:v>-2.1573409000000018E-3</c:v>
                </c:pt>
                <c:pt idx="104">
                  <c:v>-2.013637800000002E-3</c:v>
                </c:pt>
                <c:pt idx="105">
                  <c:v>-1.8699347000000019E-3</c:v>
                </c:pt>
                <c:pt idx="106">
                  <c:v>-1.7262316000000019E-3</c:v>
                </c:pt>
                <c:pt idx="107">
                  <c:v>-1.5825285000000018E-3</c:v>
                </c:pt>
                <c:pt idx="108">
                  <c:v>-1.4388254000000018E-3</c:v>
                </c:pt>
                <c:pt idx="109">
                  <c:v>-1.2951223000000017E-3</c:v>
                </c:pt>
                <c:pt idx="110">
                  <c:v>-1.1514192000000017E-3</c:v>
                </c:pt>
                <c:pt idx="111">
                  <c:v>-1.0077161000000016E-3</c:v>
                </c:pt>
                <c:pt idx="112">
                  <c:v>-8.6401300000000158E-4</c:v>
                </c:pt>
                <c:pt idx="113">
                  <c:v>-7.2030990000000153E-4</c:v>
                </c:pt>
                <c:pt idx="114">
                  <c:v>-5.7660680000000148E-4</c:v>
                </c:pt>
                <c:pt idx="115">
                  <c:v>-4.3290370000000148E-4</c:v>
                </c:pt>
                <c:pt idx="116">
                  <c:v>-2.8920060000000149E-4</c:v>
                </c:pt>
                <c:pt idx="117">
                  <c:v>-1.4549750000000149E-4</c:v>
                </c:pt>
                <c:pt idx="118">
                  <c:v>-1.7944000000014951E-6</c:v>
                </c:pt>
                <c:pt idx="119">
                  <c:v>1.419086999999985E-4</c:v>
                </c:pt>
                <c:pt idx="120">
                  <c:v>2.856117999999985E-4</c:v>
                </c:pt>
                <c:pt idx="121">
                  <c:v>4.2931489999999849E-4</c:v>
                </c:pt>
                <c:pt idx="122">
                  <c:v>5.7301799999999849E-4</c:v>
                </c:pt>
                <c:pt idx="123">
                  <c:v>7.1672109999999854E-4</c:v>
                </c:pt>
                <c:pt idx="124">
                  <c:v>8.6042419999999859E-4</c:v>
                </c:pt>
                <c:pt idx="125">
                  <c:v>1.0041272999999986E-3</c:v>
                </c:pt>
                <c:pt idx="126">
                  <c:v>1.1478303999999987E-3</c:v>
                </c:pt>
                <c:pt idx="127">
                  <c:v>1.2915334999999987E-3</c:v>
                </c:pt>
                <c:pt idx="128">
                  <c:v>1.4352365999999988E-3</c:v>
                </c:pt>
                <c:pt idx="129">
                  <c:v>1.5789396999999988E-3</c:v>
                </c:pt>
                <c:pt idx="130">
                  <c:v>1.7226427999999989E-3</c:v>
                </c:pt>
                <c:pt idx="131">
                  <c:v>1.8663458999999989E-3</c:v>
                </c:pt>
                <c:pt idx="132">
                  <c:v>2.010048999999999E-3</c:v>
                </c:pt>
                <c:pt idx="133">
                  <c:v>2.1537520999999988E-3</c:v>
                </c:pt>
                <c:pt idx="134">
                  <c:v>2.2974551999999987E-3</c:v>
                </c:pt>
                <c:pt idx="135">
                  <c:v>2.4411582999999985E-3</c:v>
                </c:pt>
                <c:pt idx="136">
                  <c:v>2.5848613999999983E-3</c:v>
                </c:pt>
                <c:pt idx="137">
                  <c:v>2.7285644999999982E-3</c:v>
                </c:pt>
                <c:pt idx="138">
                  <c:v>2.872267599999998E-3</c:v>
                </c:pt>
                <c:pt idx="139">
                  <c:v>3.0159706999999978E-3</c:v>
                </c:pt>
                <c:pt idx="140">
                  <c:v>3.1596737999999977E-3</c:v>
                </c:pt>
                <c:pt idx="141">
                  <c:v>3.3033768999999975E-3</c:v>
                </c:pt>
                <c:pt idx="142">
                  <c:v>3.4470799999999973E-3</c:v>
                </c:pt>
                <c:pt idx="143">
                  <c:v>3.5907830999999972E-3</c:v>
                </c:pt>
                <c:pt idx="144">
                  <c:v>3.734486199999997E-3</c:v>
                </c:pt>
                <c:pt idx="145">
                  <c:v>3.8781892999999968E-3</c:v>
                </c:pt>
                <c:pt idx="146">
                  <c:v>4.0218923999999967E-3</c:v>
                </c:pt>
                <c:pt idx="147">
                  <c:v>4.1655954999999965E-3</c:v>
                </c:pt>
                <c:pt idx="148">
                  <c:v>4.3092985999999963E-3</c:v>
                </c:pt>
                <c:pt idx="149">
                  <c:v>4.4530016999999962E-3</c:v>
                </c:pt>
                <c:pt idx="150">
                  <c:v>4.596704799999996E-3</c:v>
                </c:pt>
                <c:pt idx="151">
                  <c:v>4.7404078999999958E-3</c:v>
                </c:pt>
                <c:pt idx="152">
                  <c:v>4.8841109999999957E-3</c:v>
                </c:pt>
                <c:pt idx="153">
                  <c:v>5.0278140999999955E-3</c:v>
                </c:pt>
                <c:pt idx="154">
                  <c:v>5.1715171999999953E-3</c:v>
                </c:pt>
                <c:pt idx="155">
                  <c:v>5.3152202999999952E-3</c:v>
                </c:pt>
                <c:pt idx="156">
                  <c:v>5.458923399999995E-3</c:v>
                </c:pt>
                <c:pt idx="157">
                  <c:v>-8.7447470000000006E-3</c:v>
                </c:pt>
                <c:pt idx="158">
                  <c:v>-8.5674694000000013E-3</c:v>
                </c:pt>
                <c:pt idx="159">
                  <c:v>-8.390191800000002E-3</c:v>
                </c:pt>
                <c:pt idx="160">
                  <c:v>-8.2129142000000026E-3</c:v>
                </c:pt>
                <c:pt idx="161">
                  <c:v>-8.0356366000000033E-3</c:v>
                </c:pt>
                <c:pt idx="162">
                  <c:v>-7.858359000000004E-3</c:v>
                </c:pt>
                <c:pt idx="163">
                  <c:v>-7.6810814000000038E-3</c:v>
                </c:pt>
                <c:pt idx="164">
                  <c:v>-7.5038038000000036E-3</c:v>
                </c:pt>
                <c:pt idx="165">
                  <c:v>-7.3265262000000034E-3</c:v>
                </c:pt>
                <c:pt idx="166">
                  <c:v>-7.1492486000000032E-3</c:v>
                </c:pt>
                <c:pt idx="167">
                  <c:v>-6.971971000000003E-3</c:v>
                </c:pt>
                <c:pt idx="168">
                  <c:v>-6.7946934000000028E-3</c:v>
                </c:pt>
                <c:pt idx="169">
                  <c:v>-6.6174158000000026E-3</c:v>
                </c:pt>
                <c:pt idx="170">
                  <c:v>-6.4401382000000024E-3</c:v>
                </c:pt>
                <c:pt idx="171">
                  <c:v>-6.2628606000000022E-3</c:v>
                </c:pt>
                <c:pt idx="172">
                  <c:v>-6.085583000000002E-3</c:v>
                </c:pt>
                <c:pt idx="173">
                  <c:v>-5.9083054000000019E-3</c:v>
                </c:pt>
                <c:pt idx="174">
                  <c:v>-5.7310278000000017E-3</c:v>
                </c:pt>
                <c:pt idx="175">
                  <c:v>-5.5537502000000015E-3</c:v>
                </c:pt>
                <c:pt idx="176">
                  <c:v>-5.3764726000000013E-3</c:v>
                </c:pt>
                <c:pt idx="177">
                  <c:v>-5.1991950000000011E-3</c:v>
                </c:pt>
                <c:pt idx="178">
                  <c:v>-5.0219174000000009E-3</c:v>
                </c:pt>
                <c:pt idx="179">
                  <c:v>-4.8446398000000007E-3</c:v>
                </c:pt>
                <c:pt idx="180">
                  <c:v>-4.6673622000000005E-3</c:v>
                </c:pt>
                <c:pt idx="181">
                  <c:v>-4.4900846000000003E-3</c:v>
                </c:pt>
                <c:pt idx="182">
                  <c:v>-4.3128070000000001E-3</c:v>
                </c:pt>
                <c:pt idx="183">
                  <c:v>-4.1355293999999999E-3</c:v>
                </c:pt>
                <c:pt idx="184">
                  <c:v>-3.9582517999999997E-3</c:v>
                </c:pt>
                <c:pt idx="185">
                  <c:v>-3.7809741999999995E-3</c:v>
                </c:pt>
                <c:pt idx="186">
                  <c:v>-3.6036965999999993E-3</c:v>
                </c:pt>
                <c:pt idx="187">
                  <c:v>-3.4264189999999991E-3</c:v>
                </c:pt>
                <c:pt idx="188">
                  <c:v>-3.2491413999999989E-3</c:v>
                </c:pt>
                <c:pt idx="189">
                  <c:v>-3.0718637999999987E-3</c:v>
                </c:pt>
                <c:pt idx="190">
                  <c:v>-2.8945861999999985E-3</c:v>
                </c:pt>
                <c:pt idx="191">
                  <c:v>-2.7173085999999983E-3</c:v>
                </c:pt>
                <c:pt idx="192">
                  <c:v>-2.5400309999999982E-3</c:v>
                </c:pt>
                <c:pt idx="193">
                  <c:v>-2.362753399999998E-3</c:v>
                </c:pt>
                <c:pt idx="194">
                  <c:v>-2.1854757999999978E-3</c:v>
                </c:pt>
                <c:pt idx="195">
                  <c:v>-2.0081981999999976E-3</c:v>
                </c:pt>
                <c:pt idx="196">
                  <c:v>-1.8309205999999976E-3</c:v>
                </c:pt>
                <c:pt idx="197">
                  <c:v>-1.6536429999999976E-3</c:v>
                </c:pt>
                <c:pt idx="198">
                  <c:v>-1.4763653999999976E-3</c:v>
                </c:pt>
                <c:pt idx="199">
                  <c:v>-1.2990877999999977E-3</c:v>
                </c:pt>
                <c:pt idx="200">
                  <c:v>-1.1218101999999977E-3</c:v>
                </c:pt>
                <c:pt idx="201">
                  <c:v>-9.445325999999977E-4</c:v>
                </c:pt>
                <c:pt idx="202">
                  <c:v>-7.6725499999999772E-4</c:v>
                </c:pt>
                <c:pt idx="203">
                  <c:v>-5.8997739999999774E-4</c:v>
                </c:pt>
                <c:pt idx="204">
                  <c:v>-4.1269979999999777E-4</c:v>
                </c:pt>
                <c:pt idx="205">
                  <c:v>-2.3542219999999776E-4</c:v>
                </c:pt>
                <c:pt idx="206">
                  <c:v>-5.8144599999997756E-5</c:v>
                </c:pt>
                <c:pt idx="207">
                  <c:v>1.1913300000000225E-4</c:v>
                </c:pt>
                <c:pt idx="208">
                  <c:v>2.9641060000000225E-4</c:v>
                </c:pt>
                <c:pt idx="209">
                  <c:v>4.7368820000000223E-4</c:v>
                </c:pt>
                <c:pt idx="210">
                  <c:v>6.5096580000000221E-4</c:v>
                </c:pt>
                <c:pt idx="211">
                  <c:v>8.2824340000000219E-4</c:v>
                </c:pt>
                <c:pt idx="212">
                  <c:v>1.0055210000000023E-3</c:v>
                </c:pt>
                <c:pt idx="213">
                  <c:v>1.1827986000000023E-3</c:v>
                </c:pt>
                <c:pt idx="214">
                  <c:v>1.3600762000000022E-3</c:v>
                </c:pt>
                <c:pt idx="215">
                  <c:v>1.5373538000000022E-3</c:v>
                </c:pt>
                <c:pt idx="216">
                  <c:v>1.7146314000000022E-3</c:v>
                </c:pt>
                <c:pt idx="217">
                  <c:v>1.8919090000000022E-3</c:v>
                </c:pt>
                <c:pt idx="218">
                  <c:v>2.0691866000000021E-3</c:v>
                </c:pt>
                <c:pt idx="219">
                  <c:v>2.2464642000000023E-3</c:v>
                </c:pt>
                <c:pt idx="220">
                  <c:v>2.4237418000000025E-3</c:v>
                </c:pt>
                <c:pt idx="221">
                  <c:v>2.6010194000000027E-3</c:v>
                </c:pt>
                <c:pt idx="222">
                  <c:v>2.7782970000000029E-3</c:v>
                </c:pt>
                <c:pt idx="223">
                  <c:v>2.9555746000000031E-3</c:v>
                </c:pt>
                <c:pt idx="224">
                  <c:v>3.1328522000000033E-3</c:v>
                </c:pt>
                <c:pt idx="225">
                  <c:v>3.3101298000000035E-3</c:v>
                </c:pt>
                <c:pt idx="226">
                  <c:v>3.4874074000000037E-3</c:v>
                </c:pt>
                <c:pt idx="227">
                  <c:v>3.6646850000000039E-3</c:v>
                </c:pt>
                <c:pt idx="228">
                  <c:v>3.8419626000000041E-3</c:v>
                </c:pt>
                <c:pt idx="229">
                  <c:v>4.0192402000000039E-3</c:v>
                </c:pt>
                <c:pt idx="230">
                  <c:v>4.196517800000004E-3</c:v>
                </c:pt>
                <c:pt idx="231">
                  <c:v>4.3737954000000042E-3</c:v>
                </c:pt>
                <c:pt idx="232">
                  <c:v>4.5510730000000044E-3</c:v>
                </c:pt>
                <c:pt idx="233">
                  <c:v>4.7283506000000046E-3</c:v>
                </c:pt>
                <c:pt idx="234">
                  <c:v>4.9056282000000048E-3</c:v>
                </c:pt>
                <c:pt idx="235">
                  <c:v>5.082905800000005E-3</c:v>
                </c:pt>
                <c:pt idx="236">
                  <c:v>5.2601834000000052E-3</c:v>
                </c:pt>
                <c:pt idx="237">
                  <c:v>5.4374610000000054E-3</c:v>
                </c:pt>
                <c:pt idx="238">
                  <c:v>5.6147386000000056E-3</c:v>
                </c:pt>
                <c:pt idx="239">
                  <c:v>5.7920162000000058E-3</c:v>
                </c:pt>
                <c:pt idx="240">
                  <c:v>5.969293800000006E-3</c:v>
                </c:pt>
                <c:pt idx="241">
                  <c:v>6.1465714000000062E-3</c:v>
                </c:pt>
                <c:pt idx="242">
                  <c:v>6.3238490000000064E-3</c:v>
                </c:pt>
                <c:pt idx="243">
                  <c:v>6.5011266000000066E-3</c:v>
                </c:pt>
                <c:pt idx="244">
                  <c:v>6.6784042000000068E-3</c:v>
                </c:pt>
                <c:pt idx="245">
                  <c:v>6.855681800000007E-3</c:v>
                </c:pt>
                <c:pt idx="246">
                  <c:v>7.0329594000000072E-3</c:v>
                </c:pt>
                <c:pt idx="247">
                  <c:v>7.2102370000000074E-3</c:v>
                </c:pt>
                <c:pt idx="248">
                  <c:v>7.3875146000000076E-3</c:v>
                </c:pt>
                <c:pt idx="249">
                  <c:v>7.5647922000000077E-3</c:v>
                </c:pt>
                <c:pt idx="250">
                  <c:v>7.7420698000000079E-3</c:v>
                </c:pt>
                <c:pt idx="251">
                  <c:v>7.9193474000000073E-3</c:v>
                </c:pt>
                <c:pt idx="252">
                  <c:v>8.0966250000000066E-3</c:v>
                </c:pt>
                <c:pt idx="253">
                  <c:v>8.2739026000000059E-3</c:v>
                </c:pt>
                <c:pt idx="254">
                  <c:v>8.4511802000000052E-3</c:v>
                </c:pt>
                <c:pt idx="255">
                  <c:v>8.6284578000000046E-3</c:v>
                </c:pt>
                <c:pt idx="256" formatCode="0.0000%">
                  <c:v>-3.8206630000000002E-3</c:v>
                </c:pt>
                <c:pt idx="257" formatCode="0.0000%">
                  <c:v>-3.6678392900000001E-3</c:v>
                </c:pt>
                <c:pt idx="258" formatCode="0.0000%">
                  <c:v>-3.5150155800000001E-3</c:v>
                </c:pt>
                <c:pt idx="259" formatCode="0.0000%">
                  <c:v>-3.36219187E-3</c:v>
                </c:pt>
                <c:pt idx="260" formatCode="0.0000%">
                  <c:v>-3.20936816E-3</c:v>
                </c:pt>
                <c:pt idx="261" formatCode="0.0000%">
                  <c:v>-3.05654445E-3</c:v>
                </c:pt>
                <c:pt idx="262" formatCode="0.0000%">
                  <c:v>-2.9037207399999999E-3</c:v>
                </c:pt>
                <c:pt idx="263" formatCode="0.0000%">
                  <c:v>-2.7508970299999999E-3</c:v>
                </c:pt>
                <c:pt idx="264" formatCode="0.0000%">
                  <c:v>-2.5980733199999998E-3</c:v>
                </c:pt>
                <c:pt idx="265" formatCode="0.0000%">
                  <c:v>-2.4452496099999998E-3</c:v>
                </c:pt>
                <c:pt idx="266" formatCode="0.0000%">
                  <c:v>-2.2924258999999997E-3</c:v>
                </c:pt>
                <c:pt idx="267" formatCode="0.0000%">
                  <c:v>-2.1396021899999997E-3</c:v>
                </c:pt>
                <c:pt idx="268" formatCode="0.0000%">
                  <c:v>-1.9867784799999996E-3</c:v>
                </c:pt>
                <c:pt idx="269" formatCode="0.0000%">
                  <c:v>-1.8339547699999996E-3</c:v>
                </c:pt>
                <c:pt idx="270" formatCode="0.0000%">
                  <c:v>-1.6811310599999995E-3</c:v>
                </c:pt>
                <c:pt idx="271" formatCode="0.0000%">
                  <c:v>-1.5283073499999995E-3</c:v>
                </c:pt>
                <c:pt idx="272" formatCode="0.0000%">
                  <c:v>-1.3754836399999994E-3</c:v>
                </c:pt>
                <c:pt idx="273" formatCode="0.0000%">
                  <c:v>-1.2226599299999994E-3</c:v>
                </c:pt>
                <c:pt idx="274" formatCode="0.0000%">
                  <c:v>-1.0698362199999993E-3</c:v>
                </c:pt>
                <c:pt idx="275" formatCode="0.0000%">
                  <c:v>-9.170125099999993E-4</c:v>
                </c:pt>
                <c:pt idx="276" formatCode="0.0000%">
                  <c:v>-7.6418879999999925E-4</c:v>
                </c:pt>
                <c:pt idx="277" formatCode="0.0000%">
                  <c:v>-6.1136508999999921E-4</c:v>
                </c:pt>
                <c:pt idx="278" formatCode="0.0000%">
                  <c:v>-4.5854137999999921E-4</c:v>
                </c:pt>
                <c:pt idx="279" formatCode="0.0000%">
                  <c:v>-3.0571766999999922E-4</c:v>
                </c:pt>
                <c:pt idx="280" formatCode="0.0000%">
                  <c:v>-1.5289395999999923E-4</c:v>
                </c:pt>
                <c:pt idx="281" formatCode="0.0000%">
                  <c:v>-7.0249999999235854E-8</c:v>
                </c:pt>
                <c:pt idx="282" formatCode="0.0000%">
                  <c:v>1.5275346000000076E-4</c:v>
                </c:pt>
                <c:pt idx="283" formatCode="0.0000%">
                  <c:v>3.0557717000000075E-4</c:v>
                </c:pt>
                <c:pt idx="284" formatCode="0.0000%">
                  <c:v>4.5840088000000074E-4</c:v>
                </c:pt>
                <c:pt idx="285" formatCode="0.0000%">
                  <c:v>6.1122459000000073E-4</c:v>
                </c:pt>
                <c:pt idx="286" formatCode="0.0000%">
                  <c:v>7.6404830000000078E-4</c:v>
                </c:pt>
                <c:pt idx="287" formatCode="0.0000%">
                  <c:v>9.1687201000000083E-4</c:v>
                </c:pt>
                <c:pt idx="288" formatCode="0.0000%">
                  <c:v>1.0696957200000009E-3</c:v>
                </c:pt>
                <c:pt idx="289" formatCode="0.0000%">
                  <c:v>1.2225194300000009E-3</c:v>
                </c:pt>
                <c:pt idx="290" formatCode="0.0000%">
                  <c:v>1.375343140000001E-3</c:v>
                </c:pt>
                <c:pt idx="291" formatCode="0.0000%">
                  <c:v>1.528166850000001E-3</c:v>
                </c:pt>
                <c:pt idx="292" formatCode="0.0000%">
                  <c:v>1.6809905600000011E-3</c:v>
                </c:pt>
                <c:pt idx="293" formatCode="0.0000%">
                  <c:v>1.8338142700000011E-3</c:v>
                </c:pt>
                <c:pt idx="294" formatCode="0.0000%">
                  <c:v>1.9866379800000012E-3</c:v>
                </c:pt>
                <c:pt idx="295" formatCode="0.0000%">
                  <c:v>2.1394616900000012E-3</c:v>
                </c:pt>
                <c:pt idx="296" formatCode="0.0000%">
                  <c:v>2.2922854000000012E-3</c:v>
                </c:pt>
                <c:pt idx="297" formatCode="0.0000%">
                  <c:v>2.4451091100000013E-3</c:v>
                </c:pt>
                <c:pt idx="298" formatCode="0.0000%">
                  <c:v>2.5979328200000013E-3</c:v>
                </c:pt>
                <c:pt idx="299" formatCode="0.0000%">
                  <c:v>2.7507565300000014E-3</c:v>
                </c:pt>
                <c:pt idx="300" formatCode="0.0000%">
                  <c:v>2.9035802400000014E-3</c:v>
                </c:pt>
                <c:pt idx="301" formatCode="0.0000%">
                  <c:v>3.0564039500000015E-3</c:v>
                </c:pt>
                <c:pt idx="302" formatCode="0.0000%">
                  <c:v>3.2092276600000015E-3</c:v>
                </c:pt>
                <c:pt idx="303" formatCode="0.0000%">
                  <c:v>3.3620513700000016E-3</c:v>
                </c:pt>
                <c:pt idx="304" formatCode="0.0000%">
                  <c:v>3.5148750800000016E-3</c:v>
                </c:pt>
                <c:pt idx="305" formatCode="0.0000%">
                  <c:v>3.6676987900000017E-3</c:v>
                </c:pt>
                <c:pt idx="306" formatCode="0.0000%">
                  <c:v>3.8205225000000017E-3</c:v>
                </c:pt>
                <c:pt idx="307" formatCode="0.0000%">
                  <c:v>3.9733462100000018E-3</c:v>
                </c:pt>
                <c:pt idx="308" formatCode="0.0000%">
                  <c:v>4.1261699200000014E-3</c:v>
                </c:pt>
                <c:pt idx="309" formatCode="0.0000%">
                  <c:v>4.278993630000001E-3</c:v>
                </c:pt>
                <c:pt idx="310" formatCode="0.0000%">
                  <c:v>4.4318173400000006E-3</c:v>
                </c:pt>
                <c:pt idx="311" formatCode="0.0000%">
                  <c:v>4.5846410500000002E-3</c:v>
                </c:pt>
                <c:pt idx="312" formatCode="0.0000%">
                  <c:v>4.7374647599999998E-3</c:v>
                </c:pt>
                <c:pt idx="313" formatCode="0.0000%">
                  <c:v>4.8902884699999994E-3</c:v>
                </c:pt>
                <c:pt idx="314" formatCode="0.0000%">
                  <c:v>5.043112179999999E-3</c:v>
                </c:pt>
                <c:pt idx="315" formatCode="0.0000%">
                  <c:v>5.1959358899999987E-3</c:v>
                </c:pt>
                <c:pt idx="316" formatCode="0.0000%">
                  <c:v>5.3487595999999983E-3</c:v>
                </c:pt>
                <c:pt idx="317" formatCode="0.0000%">
                  <c:v>5.5015833099999979E-3</c:v>
                </c:pt>
                <c:pt idx="318" formatCode="0.0000%">
                  <c:v>5.6544070199999975E-3</c:v>
                </c:pt>
                <c:pt idx="319">
                  <c:v>-6.2347510000000002E-3</c:v>
                </c:pt>
                <c:pt idx="320">
                  <c:v>-6.044224E-3</c:v>
                </c:pt>
                <c:pt idx="321">
                  <c:v>-5.8536969999999997E-3</c:v>
                </c:pt>
                <c:pt idx="322">
                  <c:v>-5.6631699999999995E-3</c:v>
                </c:pt>
                <c:pt idx="323">
                  <c:v>-5.4726429999999993E-3</c:v>
                </c:pt>
                <c:pt idx="324">
                  <c:v>-5.282115999999999E-3</c:v>
                </c:pt>
                <c:pt idx="325">
                  <c:v>-5.0915889999999988E-3</c:v>
                </c:pt>
                <c:pt idx="326">
                  <c:v>-4.9010619999999986E-3</c:v>
                </c:pt>
                <c:pt idx="327">
                  <c:v>-4.7105349999999983E-3</c:v>
                </c:pt>
                <c:pt idx="328">
                  <c:v>-4.5200079999999981E-3</c:v>
                </c:pt>
                <c:pt idx="329">
                  <c:v>-4.3294809999999979E-3</c:v>
                </c:pt>
                <c:pt idx="330">
                  <c:v>-4.1389539999999976E-3</c:v>
                </c:pt>
                <c:pt idx="331">
                  <c:v>-3.9484269999999974E-3</c:v>
                </c:pt>
                <c:pt idx="332">
                  <c:v>-3.7578999999999976E-3</c:v>
                </c:pt>
                <c:pt idx="333">
                  <c:v>-3.5673729999999978E-3</c:v>
                </c:pt>
                <c:pt idx="334">
                  <c:v>-3.376845999999998E-3</c:v>
                </c:pt>
                <c:pt idx="335">
                  <c:v>-3.1863189999999982E-3</c:v>
                </c:pt>
                <c:pt idx="336">
                  <c:v>-2.9957919999999984E-3</c:v>
                </c:pt>
                <c:pt idx="337">
                  <c:v>-2.8052649999999986E-3</c:v>
                </c:pt>
                <c:pt idx="338">
                  <c:v>-2.6147379999999988E-3</c:v>
                </c:pt>
                <c:pt idx="339">
                  <c:v>-2.424210999999999E-3</c:v>
                </c:pt>
                <c:pt idx="340">
                  <c:v>-2.2336839999999992E-3</c:v>
                </c:pt>
                <c:pt idx="341">
                  <c:v>-2.0431569999999994E-3</c:v>
                </c:pt>
                <c:pt idx="342">
                  <c:v>-1.8526299999999994E-3</c:v>
                </c:pt>
                <c:pt idx="343">
                  <c:v>-1.6621029999999994E-3</c:v>
                </c:pt>
                <c:pt idx="344">
                  <c:v>-1.4715759999999994E-3</c:v>
                </c:pt>
                <c:pt idx="345">
                  <c:v>-1.2810489999999994E-3</c:v>
                </c:pt>
                <c:pt idx="346">
                  <c:v>-1.0905219999999994E-3</c:v>
                </c:pt>
                <c:pt idx="347">
                  <c:v>-8.9999499999999935E-4</c:v>
                </c:pt>
                <c:pt idx="348">
                  <c:v>-7.0946799999999934E-4</c:v>
                </c:pt>
                <c:pt idx="349">
                  <c:v>-5.1894099999999933E-4</c:v>
                </c:pt>
                <c:pt idx="350">
                  <c:v>-3.2841399999999931E-4</c:v>
                </c:pt>
                <c:pt idx="351">
                  <c:v>-1.3788699999999933E-4</c:v>
                </c:pt>
                <c:pt idx="352">
                  <c:v>5.2640000000000662E-5</c:v>
                </c:pt>
                <c:pt idx="353">
                  <c:v>2.4316700000000065E-4</c:v>
                </c:pt>
                <c:pt idx="354">
                  <c:v>4.3369400000000064E-4</c:v>
                </c:pt>
                <c:pt idx="355">
                  <c:v>6.2422100000000065E-4</c:v>
                </c:pt>
                <c:pt idx="356">
                  <c:v>8.1474800000000066E-4</c:v>
                </c:pt>
                <c:pt idx="357">
                  <c:v>1.0052750000000006E-3</c:v>
                </c:pt>
                <c:pt idx="358">
                  <c:v>1.1958020000000006E-3</c:v>
                </c:pt>
                <c:pt idx="359">
                  <c:v>1.3863290000000006E-3</c:v>
                </c:pt>
                <c:pt idx="360">
                  <c:v>1.5768560000000006E-3</c:v>
                </c:pt>
                <c:pt idx="361">
                  <c:v>1.7673830000000006E-3</c:v>
                </c:pt>
                <c:pt idx="362">
                  <c:v>1.9579100000000006E-3</c:v>
                </c:pt>
                <c:pt idx="363">
                  <c:v>2.1484370000000004E-3</c:v>
                </c:pt>
                <c:pt idx="364">
                  <c:v>2.3389640000000002E-3</c:v>
                </c:pt>
                <c:pt idx="365">
                  <c:v>2.529491E-3</c:v>
                </c:pt>
                <c:pt idx="366">
                  <c:v>2.7200179999999998E-3</c:v>
                </c:pt>
                <c:pt idx="367">
                  <c:v>2.9105449999999996E-3</c:v>
                </c:pt>
                <c:pt idx="368">
                  <c:v>3.1010719999999994E-3</c:v>
                </c:pt>
                <c:pt idx="369">
                  <c:v>3.2915989999999992E-3</c:v>
                </c:pt>
                <c:pt idx="370">
                  <c:v>3.482125999999999E-3</c:v>
                </c:pt>
                <c:pt idx="371">
                  <c:v>3.6726529999999988E-3</c:v>
                </c:pt>
                <c:pt idx="372">
                  <c:v>3.8631799999999986E-3</c:v>
                </c:pt>
                <c:pt idx="373">
                  <c:v>4.0537069999999984E-3</c:v>
                </c:pt>
                <c:pt idx="374">
                  <c:v>4.2442339999999986E-3</c:v>
                </c:pt>
                <c:pt idx="375">
                  <c:v>4.4347609999999989E-3</c:v>
                </c:pt>
                <c:pt idx="376">
                  <c:v>4.6252879999999991E-3</c:v>
                </c:pt>
                <c:pt idx="377">
                  <c:v>4.8158149999999993E-3</c:v>
                </c:pt>
                <c:pt idx="378">
                  <c:v>5.0063419999999996E-3</c:v>
                </c:pt>
                <c:pt idx="379">
                  <c:v>5.1968689999999998E-3</c:v>
                </c:pt>
                <c:pt idx="380">
                  <c:v>5.387396E-3</c:v>
                </c:pt>
                <c:pt idx="381">
                  <c:v>5.5779230000000003E-3</c:v>
                </c:pt>
                <c:pt idx="382">
                  <c:v>5.7684500000000005E-3</c:v>
                </c:pt>
                <c:pt idx="383">
                  <c:v>5.9589770000000007E-3</c:v>
                </c:pt>
                <c:pt idx="384">
                  <c:v>6.1495040000000009E-3</c:v>
                </c:pt>
                <c:pt idx="385">
                  <c:v>6.3400310000000012E-3</c:v>
                </c:pt>
                <c:pt idx="386">
                  <c:v>6.5305580000000014E-3</c:v>
                </c:pt>
                <c:pt idx="387">
                  <c:v>6.7210850000000016E-3</c:v>
                </c:pt>
                <c:pt idx="388">
                  <c:v>6.9116120000000019E-3</c:v>
                </c:pt>
                <c:pt idx="389">
                  <c:v>7.1021390000000021E-3</c:v>
                </c:pt>
                <c:pt idx="390">
                  <c:v>7.2926660000000023E-3</c:v>
                </c:pt>
                <c:pt idx="391">
                  <c:v>7.4831930000000026E-3</c:v>
                </c:pt>
                <c:pt idx="392">
                  <c:v>7.6737200000000028E-3</c:v>
                </c:pt>
                <c:pt idx="393">
                  <c:v>7.864247000000003E-3</c:v>
                </c:pt>
                <c:pt idx="394">
                  <c:v>8.0547740000000024E-3</c:v>
                </c:pt>
                <c:pt idx="395">
                  <c:v>8.2453010000000018E-3</c:v>
                </c:pt>
                <c:pt idx="396">
                  <c:v>8.4358280000000011E-3</c:v>
                </c:pt>
                <c:pt idx="397">
                  <c:v>8.6263550000000005E-3</c:v>
                </c:pt>
                <c:pt idx="398">
                  <c:v>8.8168819999999998E-3</c:v>
                </c:pt>
                <c:pt idx="399">
                  <c:v>9.0074089999999992E-3</c:v>
                </c:pt>
                <c:pt idx="400">
                  <c:v>9.1979359999999986E-3</c:v>
                </c:pt>
                <c:pt idx="401">
                  <c:v>9.3884629999999979E-3</c:v>
                </c:pt>
                <c:pt idx="402">
                  <c:v>9.5789899999999973E-3</c:v>
                </c:pt>
                <c:pt idx="403">
                  <c:v>9.7695169999999967E-3</c:v>
                </c:pt>
                <c:pt idx="404">
                  <c:v>9.960043999999996E-3</c:v>
                </c:pt>
                <c:pt idx="405">
                  <c:v>1.0150570999999995E-2</c:v>
                </c:pt>
                <c:pt idx="406">
                  <c:v>1.0341097999999995E-2</c:v>
                </c:pt>
                <c:pt idx="407">
                  <c:v>1.0531624999999994E-2</c:v>
                </c:pt>
                <c:pt idx="408">
                  <c:v>1.0722151999999993E-2</c:v>
                </c:pt>
              </c:numCache>
            </c:numRef>
          </c:xVal>
          <c:yVal>
            <c:numRef>
              <c:f>'L1 Kly FWD PWR Direct Stability'!$C$2:$C$410</c:f>
              <c:numCache>
                <c:formatCode>0.000</c:formatCode>
                <c:ptCount val="409"/>
                <c:pt idx="0">
                  <c:v>0</c:v>
                </c:pt>
                <c:pt idx="1">
                  <c:v>5.208333333333333E-3</c:v>
                </c:pt>
                <c:pt idx="2">
                  <c:v>5.208333333333333E-3</c:v>
                </c:pt>
                <c:pt idx="3">
                  <c:v>5.208333333333333E-3</c:v>
                </c:pt>
                <c:pt idx="4">
                  <c:v>5.208333333333333E-3</c:v>
                </c:pt>
                <c:pt idx="5">
                  <c:v>5.208333333333333E-3</c:v>
                </c:pt>
                <c:pt idx="6">
                  <c:v>1.0416666666666666E-2</c:v>
                </c:pt>
                <c:pt idx="7">
                  <c:v>1.5625E-2</c:v>
                </c:pt>
                <c:pt idx="8">
                  <c:v>2.6041666666666668E-2</c:v>
                </c:pt>
                <c:pt idx="9">
                  <c:v>4.1666666666666664E-2</c:v>
                </c:pt>
                <c:pt idx="10">
                  <c:v>3.6458333333333336E-2</c:v>
                </c:pt>
                <c:pt idx="11">
                  <c:v>3.125E-2</c:v>
                </c:pt>
                <c:pt idx="12">
                  <c:v>3.125E-2</c:v>
                </c:pt>
                <c:pt idx="13">
                  <c:v>4.6875E-2</c:v>
                </c:pt>
                <c:pt idx="14">
                  <c:v>5.7291666666666664E-2</c:v>
                </c:pt>
                <c:pt idx="15">
                  <c:v>8.8541666666666671E-2</c:v>
                </c:pt>
                <c:pt idx="16">
                  <c:v>0.10416666666666667</c:v>
                </c:pt>
                <c:pt idx="17">
                  <c:v>0.16145833333333334</c:v>
                </c:pt>
                <c:pt idx="18">
                  <c:v>0.18229166666666666</c:v>
                </c:pt>
                <c:pt idx="19">
                  <c:v>0.19791666666666666</c:v>
                </c:pt>
                <c:pt idx="20">
                  <c:v>0.21354166666666666</c:v>
                </c:pt>
                <c:pt idx="21">
                  <c:v>0.24479166666666666</c:v>
                </c:pt>
                <c:pt idx="22">
                  <c:v>0.30729166666666669</c:v>
                </c:pt>
                <c:pt idx="23">
                  <c:v>0.30208333333333331</c:v>
                </c:pt>
                <c:pt idx="24">
                  <c:v>0.375</c:v>
                </c:pt>
                <c:pt idx="25">
                  <c:v>0.41666666666666669</c:v>
                </c:pt>
                <c:pt idx="26">
                  <c:v>0.53125</c:v>
                </c:pt>
                <c:pt idx="27">
                  <c:v>0.55208333333333337</c:v>
                </c:pt>
                <c:pt idx="28">
                  <c:v>0.63020833333333337</c:v>
                </c:pt>
                <c:pt idx="29">
                  <c:v>0.71354166666666663</c:v>
                </c:pt>
                <c:pt idx="30">
                  <c:v>0.84375</c:v>
                </c:pt>
                <c:pt idx="31">
                  <c:v>0.93229166666666663</c:v>
                </c:pt>
                <c:pt idx="32">
                  <c:v>0.97916666666666663</c:v>
                </c:pt>
                <c:pt idx="33">
                  <c:v>0.91145833333333337</c:v>
                </c:pt>
                <c:pt idx="34">
                  <c:v>0.828125</c:v>
                </c:pt>
                <c:pt idx="35">
                  <c:v>0.79166666666666663</c:v>
                </c:pt>
                <c:pt idx="36">
                  <c:v>0.83854166666666663</c:v>
                </c:pt>
                <c:pt idx="37">
                  <c:v>0.9375</c:v>
                </c:pt>
                <c:pt idx="38">
                  <c:v>0.94270833333333337</c:v>
                </c:pt>
                <c:pt idx="39">
                  <c:v>0.92708333333333337</c:v>
                </c:pt>
                <c:pt idx="40">
                  <c:v>0.91666666666666663</c:v>
                </c:pt>
                <c:pt idx="41">
                  <c:v>0.953125</c:v>
                </c:pt>
                <c:pt idx="42">
                  <c:v>1</c:v>
                </c:pt>
                <c:pt idx="43">
                  <c:v>0.94791666666666663</c:v>
                </c:pt>
                <c:pt idx="44">
                  <c:v>0.90104166666666663</c:v>
                </c:pt>
                <c:pt idx="45">
                  <c:v>0.890625</c:v>
                </c:pt>
                <c:pt idx="46">
                  <c:v>0.921875</c:v>
                </c:pt>
                <c:pt idx="47">
                  <c:v>0.94270833333333337</c:v>
                </c:pt>
                <c:pt idx="48">
                  <c:v>0.859375</c:v>
                </c:pt>
                <c:pt idx="49">
                  <c:v>0.80208333333333337</c:v>
                </c:pt>
                <c:pt idx="50">
                  <c:v>0.69270833333333337</c:v>
                </c:pt>
                <c:pt idx="51">
                  <c:v>0.61458333333333337</c:v>
                </c:pt>
                <c:pt idx="52">
                  <c:v>0.52083333333333337</c:v>
                </c:pt>
                <c:pt idx="53">
                  <c:v>0.54166666666666663</c:v>
                </c:pt>
                <c:pt idx="54">
                  <c:v>0.49479166666666669</c:v>
                </c:pt>
                <c:pt idx="55">
                  <c:v>0.45833333333333331</c:v>
                </c:pt>
                <c:pt idx="56">
                  <c:v>0.39583333333333331</c:v>
                </c:pt>
                <c:pt idx="57">
                  <c:v>0.38541666666666669</c:v>
                </c:pt>
                <c:pt idx="58">
                  <c:v>0.40625</c:v>
                </c:pt>
                <c:pt idx="59">
                  <c:v>0.35416666666666669</c:v>
                </c:pt>
                <c:pt idx="60">
                  <c:v>0.36979166666666669</c:v>
                </c:pt>
                <c:pt idx="61">
                  <c:v>0.296875</c:v>
                </c:pt>
                <c:pt idx="62">
                  <c:v>0.25</c:v>
                </c:pt>
                <c:pt idx="63">
                  <c:v>0.20833333333333334</c:v>
                </c:pt>
                <c:pt idx="64">
                  <c:v>0.17708333333333334</c:v>
                </c:pt>
                <c:pt idx="65">
                  <c:v>0.1875</c:v>
                </c:pt>
                <c:pt idx="66">
                  <c:v>0.171875</c:v>
                </c:pt>
                <c:pt idx="67">
                  <c:v>0.20833333333333334</c:v>
                </c:pt>
                <c:pt idx="68">
                  <c:v>0.203125</c:v>
                </c:pt>
                <c:pt idx="69">
                  <c:v>0.15625</c:v>
                </c:pt>
                <c:pt idx="70">
                  <c:v>0.109375</c:v>
                </c:pt>
                <c:pt idx="71">
                  <c:v>7.2916666666666671E-2</c:v>
                </c:pt>
                <c:pt idx="72">
                  <c:v>5.7291666666666664E-2</c:v>
                </c:pt>
                <c:pt idx="73">
                  <c:v>4.6875E-2</c:v>
                </c:pt>
                <c:pt idx="74">
                  <c:v>4.6875E-2</c:v>
                </c:pt>
                <c:pt idx="75">
                  <c:v>4.6875E-2</c:v>
                </c:pt>
                <c:pt idx="76">
                  <c:v>5.7291666666666664E-2</c:v>
                </c:pt>
                <c:pt idx="77">
                  <c:v>3.6458333333333336E-2</c:v>
                </c:pt>
                <c:pt idx="78">
                  <c:v>5.7291666666666664E-2</c:v>
                </c:pt>
                <c:pt idx="79">
                  <c:v>3.6458333333333336E-2</c:v>
                </c:pt>
                <c:pt idx="80">
                  <c:v>4.1666666666666664E-2</c:v>
                </c:pt>
                <c:pt idx="81">
                  <c:v>1.5625E-2</c:v>
                </c:pt>
                <c:pt idx="82">
                  <c:v>2.0833333333333332E-2</c:v>
                </c:pt>
                <c:pt idx="83">
                  <c:v>1.0416666666666666E-2</c:v>
                </c:pt>
                <c:pt idx="84">
                  <c:v>2.0833333333333332E-2</c:v>
                </c:pt>
                <c:pt idx="85">
                  <c:v>1.0416666666666666E-2</c:v>
                </c:pt>
                <c:pt idx="86">
                  <c:v>1.5625E-2</c:v>
                </c:pt>
                <c:pt idx="87">
                  <c:v>1.0416666666666666E-2</c:v>
                </c:pt>
                <c:pt idx="88">
                  <c:v>1.5625E-2</c:v>
                </c:pt>
                <c:pt idx="89">
                  <c:v>1.0416666666666666E-2</c:v>
                </c:pt>
                <c:pt idx="90">
                  <c:v>7.8125E-3</c:v>
                </c:pt>
                <c:pt idx="9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A00-4A17-94E1-B6C8D20D08FD}"/>
            </c:ext>
          </c:extLst>
        </c:ser>
        <c:ser>
          <c:idx val="1"/>
          <c:order val="1"/>
          <c:tx>
            <c:strRef>
              <c:f>'L1 Kly FWD PWR Direct Stability'!$D$1</c:f>
              <c:strCache>
                <c:ptCount val="1"/>
                <c:pt idx="0">
                  <c:v>L2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408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0-4A17-94E1-B6C8D20D0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'L1 Kly FWD PWR Direct Stability'!$B$2:$B$410</c:f>
              <c:numCache>
                <c:formatCode>0.000%</c:formatCode>
                <c:ptCount val="409"/>
                <c:pt idx="0">
                  <c:v>-6.8066400000000001E-3</c:v>
                </c:pt>
                <c:pt idx="1">
                  <c:v>-6.632672E-3</c:v>
                </c:pt>
                <c:pt idx="2">
                  <c:v>-6.458704E-3</c:v>
                </c:pt>
                <c:pt idx="3">
                  <c:v>-6.284736E-3</c:v>
                </c:pt>
                <c:pt idx="4">
                  <c:v>-6.1107679999999999E-3</c:v>
                </c:pt>
                <c:pt idx="5">
                  <c:v>-5.9367999999999999E-3</c:v>
                </c:pt>
                <c:pt idx="6">
                  <c:v>-5.7628319999999999E-3</c:v>
                </c:pt>
                <c:pt idx="7">
                  <c:v>-5.5888639999999998E-3</c:v>
                </c:pt>
                <c:pt idx="8">
                  <c:v>-5.4148959999999998E-3</c:v>
                </c:pt>
                <c:pt idx="9">
                  <c:v>-5.2409279999999997E-3</c:v>
                </c:pt>
                <c:pt idx="10">
                  <c:v>-5.0669599999999997E-3</c:v>
                </c:pt>
                <c:pt idx="11">
                  <c:v>-4.8929919999999997E-3</c:v>
                </c:pt>
                <c:pt idx="12">
                  <c:v>-4.7190239999999996E-3</c:v>
                </c:pt>
                <c:pt idx="13">
                  <c:v>-4.5450559999999996E-3</c:v>
                </c:pt>
                <c:pt idx="14">
                  <c:v>-4.3710879999999995E-3</c:v>
                </c:pt>
                <c:pt idx="15">
                  <c:v>-4.1971199999999995E-3</c:v>
                </c:pt>
                <c:pt idx="16">
                  <c:v>-4.0231519999999995E-3</c:v>
                </c:pt>
                <c:pt idx="17">
                  <c:v>-3.8491839999999994E-3</c:v>
                </c:pt>
                <c:pt idx="18">
                  <c:v>-3.6752159999999994E-3</c:v>
                </c:pt>
                <c:pt idx="19">
                  <c:v>-3.5012479999999993E-3</c:v>
                </c:pt>
                <c:pt idx="20">
                  <c:v>-3.3272799999999993E-3</c:v>
                </c:pt>
                <c:pt idx="21">
                  <c:v>-3.1533119999999993E-3</c:v>
                </c:pt>
                <c:pt idx="22">
                  <c:v>-2.9793439999999992E-3</c:v>
                </c:pt>
                <c:pt idx="23">
                  <c:v>-2.8053759999999992E-3</c:v>
                </c:pt>
                <c:pt idx="24">
                  <c:v>-2.6314079999999991E-3</c:v>
                </c:pt>
                <c:pt idx="25">
                  <c:v>-2.4574399999999991E-3</c:v>
                </c:pt>
                <c:pt idx="26">
                  <c:v>-2.2834719999999991E-3</c:v>
                </c:pt>
                <c:pt idx="27">
                  <c:v>-2.109503999999999E-3</c:v>
                </c:pt>
                <c:pt idx="28">
                  <c:v>-1.935535999999999E-3</c:v>
                </c:pt>
                <c:pt idx="29">
                  <c:v>-1.7615679999999989E-3</c:v>
                </c:pt>
                <c:pt idx="30">
                  <c:v>-1.5875999999999989E-3</c:v>
                </c:pt>
                <c:pt idx="31">
                  <c:v>-1.4136319999999989E-3</c:v>
                </c:pt>
                <c:pt idx="32">
                  <c:v>-1.2396639999999988E-3</c:v>
                </c:pt>
                <c:pt idx="33">
                  <c:v>-1.0656959999999988E-3</c:v>
                </c:pt>
                <c:pt idx="34">
                  <c:v>-8.9172799999999875E-4</c:v>
                </c:pt>
                <c:pt idx="35">
                  <c:v>-7.1775999999999871E-4</c:v>
                </c:pt>
                <c:pt idx="36">
                  <c:v>-5.4379199999999867E-4</c:v>
                </c:pt>
                <c:pt idx="37">
                  <c:v>-3.6982399999999863E-4</c:v>
                </c:pt>
                <c:pt idx="38">
                  <c:v>-1.9585599999999862E-4</c:v>
                </c:pt>
                <c:pt idx="39">
                  <c:v>-2.1887999999998609E-5</c:v>
                </c:pt>
                <c:pt idx="40">
                  <c:v>1.520800000000014E-4</c:v>
                </c:pt>
                <c:pt idx="41">
                  <c:v>3.2604800000000142E-4</c:v>
                </c:pt>
                <c:pt idx="42">
                  <c:v>5.0001600000000145E-4</c:v>
                </c:pt>
                <c:pt idx="43">
                  <c:v>6.7398400000000149E-4</c:v>
                </c:pt>
                <c:pt idx="44">
                  <c:v>8.4795200000000153E-4</c:v>
                </c:pt>
                <c:pt idx="45">
                  <c:v>1.0219200000000015E-3</c:v>
                </c:pt>
                <c:pt idx="46">
                  <c:v>1.1958880000000015E-3</c:v>
                </c:pt>
                <c:pt idx="47">
                  <c:v>1.3698560000000015E-3</c:v>
                </c:pt>
                <c:pt idx="48">
                  <c:v>1.5438240000000016E-3</c:v>
                </c:pt>
                <c:pt idx="49">
                  <c:v>1.7177920000000016E-3</c:v>
                </c:pt>
                <c:pt idx="50">
                  <c:v>1.8917600000000017E-3</c:v>
                </c:pt>
                <c:pt idx="51">
                  <c:v>2.0657280000000015E-3</c:v>
                </c:pt>
                <c:pt idx="52">
                  <c:v>2.2396960000000015E-3</c:v>
                </c:pt>
                <c:pt idx="53">
                  <c:v>2.4136640000000016E-3</c:v>
                </c:pt>
                <c:pt idx="54">
                  <c:v>2.5876320000000016E-3</c:v>
                </c:pt>
                <c:pt idx="55">
                  <c:v>2.7616000000000016E-3</c:v>
                </c:pt>
                <c:pt idx="56">
                  <c:v>2.9355680000000017E-3</c:v>
                </c:pt>
                <c:pt idx="57">
                  <c:v>3.1095360000000017E-3</c:v>
                </c:pt>
                <c:pt idx="58">
                  <c:v>3.2835040000000018E-3</c:v>
                </c:pt>
                <c:pt idx="59">
                  <c:v>3.4574720000000018E-3</c:v>
                </c:pt>
                <c:pt idx="60">
                  <c:v>3.6314400000000018E-3</c:v>
                </c:pt>
                <c:pt idx="61">
                  <c:v>3.8054080000000019E-3</c:v>
                </c:pt>
                <c:pt idx="62">
                  <c:v>3.9793760000000015E-3</c:v>
                </c:pt>
                <c:pt idx="63">
                  <c:v>4.1533440000000015E-3</c:v>
                </c:pt>
                <c:pt idx="64">
                  <c:v>4.3273120000000016E-3</c:v>
                </c:pt>
                <c:pt idx="65">
                  <c:v>4.5012800000000016E-3</c:v>
                </c:pt>
                <c:pt idx="66">
                  <c:v>4.6752480000000016E-3</c:v>
                </c:pt>
                <c:pt idx="67">
                  <c:v>4.8492160000000017E-3</c:v>
                </c:pt>
                <c:pt idx="68">
                  <c:v>5.0231840000000017E-3</c:v>
                </c:pt>
                <c:pt idx="69">
                  <c:v>5.1971520000000018E-3</c:v>
                </c:pt>
                <c:pt idx="70">
                  <c:v>5.3711200000000018E-3</c:v>
                </c:pt>
                <c:pt idx="71">
                  <c:v>5.5450880000000018E-3</c:v>
                </c:pt>
                <c:pt idx="72">
                  <c:v>5.7190560000000019E-3</c:v>
                </c:pt>
                <c:pt idx="73">
                  <c:v>5.8930240000000019E-3</c:v>
                </c:pt>
                <c:pt idx="74">
                  <c:v>6.066992000000002E-3</c:v>
                </c:pt>
                <c:pt idx="75">
                  <c:v>6.240960000000002E-3</c:v>
                </c:pt>
                <c:pt idx="76">
                  <c:v>6.414928000000002E-3</c:v>
                </c:pt>
                <c:pt idx="77">
                  <c:v>6.5888960000000021E-3</c:v>
                </c:pt>
                <c:pt idx="78">
                  <c:v>6.7628640000000021E-3</c:v>
                </c:pt>
                <c:pt idx="79">
                  <c:v>6.9368320000000021E-3</c:v>
                </c:pt>
                <c:pt idx="80">
                  <c:v>7.1108000000000022E-3</c:v>
                </c:pt>
                <c:pt idx="81">
                  <c:v>7.2847680000000022E-3</c:v>
                </c:pt>
                <c:pt idx="82">
                  <c:v>7.4587360000000023E-3</c:v>
                </c:pt>
                <c:pt idx="83">
                  <c:v>7.6327040000000023E-3</c:v>
                </c:pt>
                <c:pt idx="84">
                  <c:v>7.8066720000000023E-3</c:v>
                </c:pt>
                <c:pt idx="85">
                  <c:v>7.9806400000000024E-3</c:v>
                </c:pt>
                <c:pt idx="86">
                  <c:v>8.1546080000000024E-3</c:v>
                </c:pt>
                <c:pt idx="87">
                  <c:v>8.3285760000000025E-3</c:v>
                </c:pt>
                <c:pt idx="88">
                  <c:v>8.5025440000000025E-3</c:v>
                </c:pt>
                <c:pt idx="89">
                  <c:v>8.6765120000000025E-3</c:v>
                </c:pt>
                <c:pt idx="90">
                  <c:v>8.8504800000000026E-3</c:v>
                </c:pt>
                <c:pt idx="91">
                  <c:v>9.0244480000000026E-3</c:v>
                </c:pt>
                <c:pt idx="92">
                  <c:v>-3.738075E-3</c:v>
                </c:pt>
                <c:pt idx="93">
                  <c:v>-3.5943719000000002E-3</c:v>
                </c:pt>
                <c:pt idx="94">
                  <c:v>-3.4506688000000003E-3</c:v>
                </c:pt>
                <c:pt idx="95">
                  <c:v>-3.3069657000000005E-3</c:v>
                </c:pt>
                <c:pt idx="96">
                  <c:v>-3.1632626000000007E-3</c:v>
                </c:pt>
                <c:pt idx="97">
                  <c:v>-3.0195595000000008E-3</c:v>
                </c:pt>
                <c:pt idx="98">
                  <c:v>-2.875856400000001E-3</c:v>
                </c:pt>
                <c:pt idx="99">
                  <c:v>-2.7321533000000012E-3</c:v>
                </c:pt>
                <c:pt idx="100">
                  <c:v>-2.5884502000000013E-3</c:v>
                </c:pt>
                <c:pt idx="101">
                  <c:v>-2.4447471000000015E-3</c:v>
                </c:pt>
                <c:pt idx="102">
                  <c:v>-2.3010440000000017E-3</c:v>
                </c:pt>
                <c:pt idx="103">
                  <c:v>-2.1573409000000018E-3</c:v>
                </c:pt>
                <c:pt idx="104">
                  <c:v>-2.013637800000002E-3</c:v>
                </c:pt>
                <c:pt idx="105">
                  <c:v>-1.8699347000000019E-3</c:v>
                </c:pt>
                <c:pt idx="106">
                  <c:v>-1.7262316000000019E-3</c:v>
                </c:pt>
                <c:pt idx="107">
                  <c:v>-1.5825285000000018E-3</c:v>
                </c:pt>
                <c:pt idx="108">
                  <c:v>-1.4388254000000018E-3</c:v>
                </c:pt>
                <c:pt idx="109">
                  <c:v>-1.2951223000000017E-3</c:v>
                </c:pt>
                <c:pt idx="110">
                  <c:v>-1.1514192000000017E-3</c:v>
                </c:pt>
                <c:pt idx="111">
                  <c:v>-1.0077161000000016E-3</c:v>
                </c:pt>
                <c:pt idx="112">
                  <c:v>-8.6401300000000158E-4</c:v>
                </c:pt>
                <c:pt idx="113">
                  <c:v>-7.2030990000000153E-4</c:v>
                </c:pt>
                <c:pt idx="114">
                  <c:v>-5.7660680000000148E-4</c:v>
                </c:pt>
                <c:pt idx="115">
                  <c:v>-4.3290370000000148E-4</c:v>
                </c:pt>
                <c:pt idx="116">
                  <c:v>-2.8920060000000149E-4</c:v>
                </c:pt>
                <c:pt idx="117">
                  <c:v>-1.4549750000000149E-4</c:v>
                </c:pt>
                <c:pt idx="118">
                  <c:v>-1.7944000000014951E-6</c:v>
                </c:pt>
                <c:pt idx="119">
                  <c:v>1.419086999999985E-4</c:v>
                </c:pt>
                <c:pt idx="120">
                  <c:v>2.856117999999985E-4</c:v>
                </c:pt>
                <c:pt idx="121">
                  <c:v>4.2931489999999849E-4</c:v>
                </c:pt>
                <c:pt idx="122">
                  <c:v>5.7301799999999849E-4</c:v>
                </c:pt>
                <c:pt idx="123">
                  <c:v>7.1672109999999854E-4</c:v>
                </c:pt>
                <c:pt idx="124">
                  <c:v>8.6042419999999859E-4</c:v>
                </c:pt>
                <c:pt idx="125">
                  <c:v>1.0041272999999986E-3</c:v>
                </c:pt>
                <c:pt idx="126">
                  <c:v>1.1478303999999987E-3</c:v>
                </c:pt>
                <c:pt idx="127">
                  <c:v>1.2915334999999987E-3</c:v>
                </c:pt>
                <c:pt idx="128">
                  <c:v>1.4352365999999988E-3</c:v>
                </c:pt>
                <c:pt idx="129">
                  <c:v>1.5789396999999988E-3</c:v>
                </c:pt>
                <c:pt idx="130">
                  <c:v>1.7226427999999989E-3</c:v>
                </c:pt>
                <c:pt idx="131">
                  <c:v>1.8663458999999989E-3</c:v>
                </c:pt>
                <c:pt idx="132">
                  <c:v>2.010048999999999E-3</c:v>
                </c:pt>
                <c:pt idx="133">
                  <c:v>2.1537520999999988E-3</c:v>
                </c:pt>
                <c:pt idx="134">
                  <c:v>2.2974551999999987E-3</c:v>
                </c:pt>
                <c:pt idx="135">
                  <c:v>2.4411582999999985E-3</c:v>
                </c:pt>
                <c:pt idx="136">
                  <c:v>2.5848613999999983E-3</c:v>
                </c:pt>
                <c:pt idx="137">
                  <c:v>2.7285644999999982E-3</c:v>
                </c:pt>
                <c:pt idx="138">
                  <c:v>2.872267599999998E-3</c:v>
                </c:pt>
                <c:pt idx="139">
                  <c:v>3.0159706999999978E-3</c:v>
                </c:pt>
                <c:pt idx="140">
                  <c:v>3.1596737999999977E-3</c:v>
                </c:pt>
                <c:pt idx="141">
                  <c:v>3.3033768999999975E-3</c:v>
                </c:pt>
                <c:pt idx="142">
                  <c:v>3.4470799999999973E-3</c:v>
                </c:pt>
                <c:pt idx="143">
                  <c:v>3.5907830999999972E-3</c:v>
                </c:pt>
                <c:pt idx="144">
                  <c:v>3.734486199999997E-3</c:v>
                </c:pt>
                <c:pt idx="145">
                  <c:v>3.8781892999999968E-3</c:v>
                </c:pt>
                <c:pt idx="146">
                  <c:v>4.0218923999999967E-3</c:v>
                </c:pt>
                <c:pt idx="147">
                  <c:v>4.1655954999999965E-3</c:v>
                </c:pt>
                <c:pt idx="148">
                  <c:v>4.3092985999999963E-3</c:v>
                </c:pt>
                <c:pt idx="149">
                  <c:v>4.4530016999999962E-3</c:v>
                </c:pt>
                <c:pt idx="150">
                  <c:v>4.596704799999996E-3</c:v>
                </c:pt>
                <c:pt idx="151">
                  <c:v>4.7404078999999958E-3</c:v>
                </c:pt>
                <c:pt idx="152">
                  <c:v>4.8841109999999957E-3</c:v>
                </c:pt>
                <c:pt idx="153">
                  <c:v>5.0278140999999955E-3</c:v>
                </c:pt>
                <c:pt idx="154">
                  <c:v>5.1715171999999953E-3</c:v>
                </c:pt>
                <c:pt idx="155">
                  <c:v>5.3152202999999952E-3</c:v>
                </c:pt>
                <c:pt idx="156">
                  <c:v>5.458923399999995E-3</c:v>
                </c:pt>
                <c:pt idx="157">
                  <c:v>-8.7447470000000006E-3</c:v>
                </c:pt>
                <c:pt idx="158">
                  <c:v>-8.5674694000000013E-3</c:v>
                </c:pt>
                <c:pt idx="159">
                  <c:v>-8.390191800000002E-3</c:v>
                </c:pt>
                <c:pt idx="160">
                  <c:v>-8.2129142000000026E-3</c:v>
                </c:pt>
                <c:pt idx="161">
                  <c:v>-8.0356366000000033E-3</c:v>
                </c:pt>
                <c:pt idx="162">
                  <c:v>-7.858359000000004E-3</c:v>
                </c:pt>
                <c:pt idx="163">
                  <c:v>-7.6810814000000038E-3</c:v>
                </c:pt>
                <c:pt idx="164">
                  <c:v>-7.5038038000000036E-3</c:v>
                </c:pt>
                <c:pt idx="165">
                  <c:v>-7.3265262000000034E-3</c:v>
                </c:pt>
                <c:pt idx="166">
                  <c:v>-7.1492486000000032E-3</c:v>
                </c:pt>
                <c:pt idx="167">
                  <c:v>-6.971971000000003E-3</c:v>
                </c:pt>
                <c:pt idx="168">
                  <c:v>-6.7946934000000028E-3</c:v>
                </c:pt>
                <c:pt idx="169">
                  <c:v>-6.6174158000000026E-3</c:v>
                </c:pt>
                <c:pt idx="170">
                  <c:v>-6.4401382000000024E-3</c:v>
                </c:pt>
                <c:pt idx="171">
                  <c:v>-6.2628606000000022E-3</c:v>
                </c:pt>
                <c:pt idx="172">
                  <c:v>-6.085583000000002E-3</c:v>
                </c:pt>
                <c:pt idx="173">
                  <c:v>-5.9083054000000019E-3</c:v>
                </c:pt>
                <c:pt idx="174">
                  <c:v>-5.7310278000000017E-3</c:v>
                </c:pt>
                <c:pt idx="175">
                  <c:v>-5.5537502000000015E-3</c:v>
                </c:pt>
                <c:pt idx="176">
                  <c:v>-5.3764726000000013E-3</c:v>
                </c:pt>
                <c:pt idx="177">
                  <c:v>-5.1991950000000011E-3</c:v>
                </c:pt>
                <c:pt idx="178">
                  <c:v>-5.0219174000000009E-3</c:v>
                </c:pt>
                <c:pt idx="179">
                  <c:v>-4.8446398000000007E-3</c:v>
                </c:pt>
                <c:pt idx="180">
                  <c:v>-4.6673622000000005E-3</c:v>
                </c:pt>
                <c:pt idx="181">
                  <c:v>-4.4900846000000003E-3</c:v>
                </c:pt>
                <c:pt idx="182">
                  <c:v>-4.3128070000000001E-3</c:v>
                </c:pt>
                <c:pt idx="183">
                  <c:v>-4.1355293999999999E-3</c:v>
                </c:pt>
                <c:pt idx="184">
                  <c:v>-3.9582517999999997E-3</c:v>
                </c:pt>
                <c:pt idx="185">
                  <c:v>-3.7809741999999995E-3</c:v>
                </c:pt>
                <c:pt idx="186">
                  <c:v>-3.6036965999999993E-3</c:v>
                </c:pt>
                <c:pt idx="187">
                  <c:v>-3.4264189999999991E-3</c:v>
                </c:pt>
                <c:pt idx="188">
                  <c:v>-3.2491413999999989E-3</c:v>
                </c:pt>
                <c:pt idx="189">
                  <c:v>-3.0718637999999987E-3</c:v>
                </c:pt>
                <c:pt idx="190">
                  <c:v>-2.8945861999999985E-3</c:v>
                </c:pt>
                <c:pt idx="191">
                  <c:v>-2.7173085999999983E-3</c:v>
                </c:pt>
                <c:pt idx="192">
                  <c:v>-2.5400309999999982E-3</c:v>
                </c:pt>
                <c:pt idx="193">
                  <c:v>-2.362753399999998E-3</c:v>
                </c:pt>
                <c:pt idx="194">
                  <c:v>-2.1854757999999978E-3</c:v>
                </c:pt>
                <c:pt idx="195">
                  <c:v>-2.0081981999999976E-3</c:v>
                </c:pt>
                <c:pt idx="196">
                  <c:v>-1.8309205999999976E-3</c:v>
                </c:pt>
                <c:pt idx="197">
                  <c:v>-1.6536429999999976E-3</c:v>
                </c:pt>
                <c:pt idx="198">
                  <c:v>-1.4763653999999976E-3</c:v>
                </c:pt>
                <c:pt idx="199">
                  <c:v>-1.2990877999999977E-3</c:v>
                </c:pt>
                <c:pt idx="200">
                  <c:v>-1.1218101999999977E-3</c:v>
                </c:pt>
                <c:pt idx="201">
                  <c:v>-9.445325999999977E-4</c:v>
                </c:pt>
                <c:pt idx="202">
                  <c:v>-7.6725499999999772E-4</c:v>
                </c:pt>
                <c:pt idx="203">
                  <c:v>-5.8997739999999774E-4</c:v>
                </c:pt>
                <c:pt idx="204">
                  <c:v>-4.1269979999999777E-4</c:v>
                </c:pt>
                <c:pt idx="205">
                  <c:v>-2.3542219999999776E-4</c:v>
                </c:pt>
                <c:pt idx="206">
                  <c:v>-5.8144599999997756E-5</c:v>
                </c:pt>
                <c:pt idx="207">
                  <c:v>1.1913300000000225E-4</c:v>
                </c:pt>
                <c:pt idx="208">
                  <c:v>2.9641060000000225E-4</c:v>
                </c:pt>
                <c:pt idx="209">
                  <c:v>4.7368820000000223E-4</c:v>
                </c:pt>
                <c:pt idx="210">
                  <c:v>6.5096580000000221E-4</c:v>
                </c:pt>
                <c:pt idx="211">
                  <c:v>8.2824340000000219E-4</c:v>
                </c:pt>
                <c:pt idx="212">
                  <c:v>1.0055210000000023E-3</c:v>
                </c:pt>
                <c:pt idx="213">
                  <c:v>1.1827986000000023E-3</c:v>
                </c:pt>
                <c:pt idx="214">
                  <c:v>1.3600762000000022E-3</c:v>
                </c:pt>
                <c:pt idx="215">
                  <c:v>1.5373538000000022E-3</c:v>
                </c:pt>
                <c:pt idx="216">
                  <c:v>1.7146314000000022E-3</c:v>
                </c:pt>
                <c:pt idx="217">
                  <c:v>1.8919090000000022E-3</c:v>
                </c:pt>
                <c:pt idx="218">
                  <c:v>2.0691866000000021E-3</c:v>
                </c:pt>
                <c:pt idx="219">
                  <c:v>2.2464642000000023E-3</c:v>
                </c:pt>
                <c:pt idx="220">
                  <c:v>2.4237418000000025E-3</c:v>
                </c:pt>
                <c:pt idx="221">
                  <c:v>2.6010194000000027E-3</c:v>
                </c:pt>
                <c:pt idx="222">
                  <c:v>2.7782970000000029E-3</c:v>
                </c:pt>
                <c:pt idx="223">
                  <c:v>2.9555746000000031E-3</c:v>
                </c:pt>
                <c:pt idx="224">
                  <c:v>3.1328522000000033E-3</c:v>
                </c:pt>
                <c:pt idx="225">
                  <c:v>3.3101298000000035E-3</c:v>
                </c:pt>
                <c:pt idx="226">
                  <c:v>3.4874074000000037E-3</c:v>
                </c:pt>
                <c:pt idx="227">
                  <c:v>3.6646850000000039E-3</c:v>
                </c:pt>
                <c:pt idx="228">
                  <c:v>3.8419626000000041E-3</c:v>
                </c:pt>
                <c:pt idx="229">
                  <c:v>4.0192402000000039E-3</c:v>
                </c:pt>
                <c:pt idx="230">
                  <c:v>4.196517800000004E-3</c:v>
                </c:pt>
                <c:pt idx="231">
                  <c:v>4.3737954000000042E-3</c:v>
                </c:pt>
                <c:pt idx="232">
                  <c:v>4.5510730000000044E-3</c:v>
                </c:pt>
                <c:pt idx="233">
                  <c:v>4.7283506000000046E-3</c:v>
                </c:pt>
                <c:pt idx="234">
                  <c:v>4.9056282000000048E-3</c:v>
                </c:pt>
                <c:pt idx="235">
                  <c:v>5.082905800000005E-3</c:v>
                </c:pt>
                <c:pt idx="236">
                  <c:v>5.2601834000000052E-3</c:v>
                </c:pt>
                <c:pt idx="237">
                  <c:v>5.4374610000000054E-3</c:v>
                </c:pt>
                <c:pt idx="238">
                  <c:v>5.6147386000000056E-3</c:v>
                </c:pt>
                <c:pt idx="239">
                  <c:v>5.7920162000000058E-3</c:v>
                </c:pt>
                <c:pt idx="240">
                  <c:v>5.969293800000006E-3</c:v>
                </c:pt>
                <c:pt idx="241">
                  <c:v>6.1465714000000062E-3</c:v>
                </c:pt>
                <c:pt idx="242">
                  <c:v>6.3238490000000064E-3</c:v>
                </c:pt>
                <c:pt idx="243">
                  <c:v>6.5011266000000066E-3</c:v>
                </c:pt>
                <c:pt idx="244">
                  <c:v>6.6784042000000068E-3</c:v>
                </c:pt>
                <c:pt idx="245">
                  <c:v>6.855681800000007E-3</c:v>
                </c:pt>
                <c:pt idx="246">
                  <c:v>7.0329594000000072E-3</c:v>
                </c:pt>
                <c:pt idx="247">
                  <c:v>7.2102370000000074E-3</c:v>
                </c:pt>
                <c:pt idx="248">
                  <c:v>7.3875146000000076E-3</c:v>
                </c:pt>
                <c:pt idx="249">
                  <c:v>7.5647922000000077E-3</c:v>
                </c:pt>
                <c:pt idx="250">
                  <c:v>7.7420698000000079E-3</c:v>
                </c:pt>
                <c:pt idx="251">
                  <c:v>7.9193474000000073E-3</c:v>
                </c:pt>
                <c:pt idx="252">
                  <c:v>8.0966250000000066E-3</c:v>
                </c:pt>
                <c:pt idx="253">
                  <c:v>8.2739026000000059E-3</c:v>
                </c:pt>
                <c:pt idx="254">
                  <c:v>8.4511802000000052E-3</c:v>
                </c:pt>
                <c:pt idx="255">
                  <c:v>8.6284578000000046E-3</c:v>
                </c:pt>
                <c:pt idx="256" formatCode="0.0000%">
                  <c:v>-3.8206630000000002E-3</c:v>
                </c:pt>
                <c:pt idx="257" formatCode="0.0000%">
                  <c:v>-3.6678392900000001E-3</c:v>
                </c:pt>
                <c:pt idx="258" formatCode="0.0000%">
                  <c:v>-3.5150155800000001E-3</c:v>
                </c:pt>
                <c:pt idx="259" formatCode="0.0000%">
                  <c:v>-3.36219187E-3</c:v>
                </c:pt>
                <c:pt idx="260" formatCode="0.0000%">
                  <c:v>-3.20936816E-3</c:v>
                </c:pt>
                <c:pt idx="261" formatCode="0.0000%">
                  <c:v>-3.05654445E-3</c:v>
                </c:pt>
                <c:pt idx="262" formatCode="0.0000%">
                  <c:v>-2.9037207399999999E-3</c:v>
                </c:pt>
                <c:pt idx="263" formatCode="0.0000%">
                  <c:v>-2.7508970299999999E-3</c:v>
                </c:pt>
                <c:pt idx="264" formatCode="0.0000%">
                  <c:v>-2.5980733199999998E-3</c:v>
                </c:pt>
                <c:pt idx="265" formatCode="0.0000%">
                  <c:v>-2.4452496099999998E-3</c:v>
                </c:pt>
                <c:pt idx="266" formatCode="0.0000%">
                  <c:v>-2.2924258999999997E-3</c:v>
                </c:pt>
                <c:pt idx="267" formatCode="0.0000%">
                  <c:v>-2.1396021899999997E-3</c:v>
                </c:pt>
                <c:pt idx="268" formatCode="0.0000%">
                  <c:v>-1.9867784799999996E-3</c:v>
                </c:pt>
                <c:pt idx="269" formatCode="0.0000%">
                  <c:v>-1.8339547699999996E-3</c:v>
                </c:pt>
                <c:pt idx="270" formatCode="0.0000%">
                  <c:v>-1.6811310599999995E-3</c:v>
                </c:pt>
                <c:pt idx="271" formatCode="0.0000%">
                  <c:v>-1.5283073499999995E-3</c:v>
                </c:pt>
                <c:pt idx="272" formatCode="0.0000%">
                  <c:v>-1.3754836399999994E-3</c:v>
                </c:pt>
                <c:pt idx="273" formatCode="0.0000%">
                  <c:v>-1.2226599299999994E-3</c:v>
                </c:pt>
                <c:pt idx="274" formatCode="0.0000%">
                  <c:v>-1.0698362199999993E-3</c:v>
                </c:pt>
                <c:pt idx="275" formatCode="0.0000%">
                  <c:v>-9.170125099999993E-4</c:v>
                </c:pt>
                <c:pt idx="276" formatCode="0.0000%">
                  <c:v>-7.6418879999999925E-4</c:v>
                </c:pt>
                <c:pt idx="277" formatCode="0.0000%">
                  <c:v>-6.1136508999999921E-4</c:v>
                </c:pt>
                <c:pt idx="278" formatCode="0.0000%">
                  <c:v>-4.5854137999999921E-4</c:v>
                </c:pt>
                <c:pt idx="279" formatCode="0.0000%">
                  <c:v>-3.0571766999999922E-4</c:v>
                </c:pt>
                <c:pt idx="280" formatCode="0.0000%">
                  <c:v>-1.5289395999999923E-4</c:v>
                </c:pt>
                <c:pt idx="281" formatCode="0.0000%">
                  <c:v>-7.0249999999235854E-8</c:v>
                </c:pt>
                <c:pt idx="282" formatCode="0.0000%">
                  <c:v>1.5275346000000076E-4</c:v>
                </c:pt>
                <c:pt idx="283" formatCode="0.0000%">
                  <c:v>3.0557717000000075E-4</c:v>
                </c:pt>
                <c:pt idx="284" formatCode="0.0000%">
                  <c:v>4.5840088000000074E-4</c:v>
                </c:pt>
                <c:pt idx="285" formatCode="0.0000%">
                  <c:v>6.1122459000000073E-4</c:v>
                </c:pt>
                <c:pt idx="286" formatCode="0.0000%">
                  <c:v>7.6404830000000078E-4</c:v>
                </c:pt>
                <c:pt idx="287" formatCode="0.0000%">
                  <c:v>9.1687201000000083E-4</c:v>
                </c:pt>
                <c:pt idx="288" formatCode="0.0000%">
                  <c:v>1.0696957200000009E-3</c:v>
                </c:pt>
                <c:pt idx="289" formatCode="0.0000%">
                  <c:v>1.2225194300000009E-3</c:v>
                </c:pt>
                <c:pt idx="290" formatCode="0.0000%">
                  <c:v>1.375343140000001E-3</c:v>
                </c:pt>
                <c:pt idx="291" formatCode="0.0000%">
                  <c:v>1.528166850000001E-3</c:v>
                </c:pt>
                <c:pt idx="292" formatCode="0.0000%">
                  <c:v>1.6809905600000011E-3</c:v>
                </c:pt>
                <c:pt idx="293" formatCode="0.0000%">
                  <c:v>1.8338142700000011E-3</c:v>
                </c:pt>
                <c:pt idx="294" formatCode="0.0000%">
                  <c:v>1.9866379800000012E-3</c:v>
                </c:pt>
                <c:pt idx="295" formatCode="0.0000%">
                  <c:v>2.1394616900000012E-3</c:v>
                </c:pt>
                <c:pt idx="296" formatCode="0.0000%">
                  <c:v>2.2922854000000012E-3</c:v>
                </c:pt>
                <c:pt idx="297" formatCode="0.0000%">
                  <c:v>2.4451091100000013E-3</c:v>
                </c:pt>
                <c:pt idx="298" formatCode="0.0000%">
                  <c:v>2.5979328200000013E-3</c:v>
                </c:pt>
                <c:pt idx="299" formatCode="0.0000%">
                  <c:v>2.7507565300000014E-3</c:v>
                </c:pt>
                <c:pt idx="300" formatCode="0.0000%">
                  <c:v>2.9035802400000014E-3</c:v>
                </c:pt>
                <c:pt idx="301" formatCode="0.0000%">
                  <c:v>3.0564039500000015E-3</c:v>
                </c:pt>
                <c:pt idx="302" formatCode="0.0000%">
                  <c:v>3.2092276600000015E-3</c:v>
                </c:pt>
                <c:pt idx="303" formatCode="0.0000%">
                  <c:v>3.3620513700000016E-3</c:v>
                </c:pt>
                <c:pt idx="304" formatCode="0.0000%">
                  <c:v>3.5148750800000016E-3</c:v>
                </c:pt>
                <c:pt idx="305" formatCode="0.0000%">
                  <c:v>3.6676987900000017E-3</c:v>
                </c:pt>
                <c:pt idx="306" formatCode="0.0000%">
                  <c:v>3.8205225000000017E-3</c:v>
                </c:pt>
                <c:pt idx="307" formatCode="0.0000%">
                  <c:v>3.9733462100000018E-3</c:v>
                </c:pt>
                <c:pt idx="308" formatCode="0.0000%">
                  <c:v>4.1261699200000014E-3</c:v>
                </c:pt>
                <c:pt idx="309" formatCode="0.0000%">
                  <c:v>4.278993630000001E-3</c:v>
                </c:pt>
                <c:pt idx="310" formatCode="0.0000%">
                  <c:v>4.4318173400000006E-3</c:v>
                </c:pt>
                <c:pt idx="311" formatCode="0.0000%">
                  <c:v>4.5846410500000002E-3</c:v>
                </c:pt>
                <c:pt idx="312" formatCode="0.0000%">
                  <c:v>4.7374647599999998E-3</c:v>
                </c:pt>
                <c:pt idx="313" formatCode="0.0000%">
                  <c:v>4.8902884699999994E-3</c:v>
                </c:pt>
                <c:pt idx="314" formatCode="0.0000%">
                  <c:v>5.043112179999999E-3</c:v>
                </c:pt>
                <c:pt idx="315" formatCode="0.0000%">
                  <c:v>5.1959358899999987E-3</c:v>
                </c:pt>
                <c:pt idx="316" formatCode="0.0000%">
                  <c:v>5.3487595999999983E-3</c:v>
                </c:pt>
                <c:pt idx="317" formatCode="0.0000%">
                  <c:v>5.5015833099999979E-3</c:v>
                </c:pt>
                <c:pt idx="318" formatCode="0.0000%">
                  <c:v>5.6544070199999975E-3</c:v>
                </c:pt>
                <c:pt idx="319">
                  <c:v>-6.2347510000000002E-3</c:v>
                </c:pt>
                <c:pt idx="320">
                  <c:v>-6.044224E-3</c:v>
                </c:pt>
                <c:pt idx="321">
                  <c:v>-5.8536969999999997E-3</c:v>
                </c:pt>
                <c:pt idx="322">
                  <c:v>-5.6631699999999995E-3</c:v>
                </c:pt>
                <c:pt idx="323">
                  <c:v>-5.4726429999999993E-3</c:v>
                </c:pt>
                <c:pt idx="324">
                  <c:v>-5.282115999999999E-3</c:v>
                </c:pt>
                <c:pt idx="325">
                  <c:v>-5.0915889999999988E-3</c:v>
                </c:pt>
                <c:pt idx="326">
                  <c:v>-4.9010619999999986E-3</c:v>
                </c:pt>
                <c:pt idx="327">
                  <c:v>-4.7105349999999983E-3</c:v>
                </c:pt>
                <c:pt idx="328">
                  <c:v>-4.5200079999999981E-3</c:v>
                </c:pt>
                <c:pt idx="329">
                  <c:v>-4.3294809999999979E-3</c:v>
                </c:pt>
                <c:pt idx="330">
                  <c:v>-4.1389539999999976E-3</c:v>
                </c:pt>
                <c:pt idx="331">
                  <c:v>-3.9484269999999974E-3</c:v>
                </c:pt>
                <c:pt idx="332">
                  <c:v>-3.7578999999999976E-3</c:v>
                </c:pt>
                <c:pt idx="333">
                  <c:v>-3.5673729999999978E-3</c:v>
                </c:pt>
                <c:pt idx="334">
                  <c:v>-3.376845999999998E-3</c:v>
                </c:pt>
                <c:pt idx="335">
                  <c:v>-3.1863189999999982E-3</c:v>
                </c:pt>
                <c:pt idx="336">
                  <c:v>-2.9957919999999984E-3</c:v>
                </c:pt>
                <c:pt idx="337">
                  <c:v>-2.8052649999999986E-3</c:v>
                </c:pt>
                <c:pt idx="338">
                  <c:v>-2.6147379999999988E-3</c:v>
                </c:pt>
                <c:pt idx="339">
                  <c:v>-2.424210999999999E-3</c:v>
                </c:pt>
                <c:pt idx="340">
                  <c:v>-2.2336839999999992E-3</c:v>
                </c:pt>
                <c:pt idx="341">
                  <c:v>-2.0431569999999994E-3</c:v>
                </c:pt>
                <c:pt idx="342">
                  <c:v>-1.8526299999999994E-3</c:v>
                </c:pt>
                <c:pt idx="343">
                  <c:v>-1.6621029999999994E-3</c:v>
                </c:pt>
                <c:pt idx="344">
                  <c:v>-1.4715759999999994E-3</c:v>
                </c:pt>
                <c:pt idx="345">
                  <c:v>-1.2810489999999994E-3</c:v>
                </c:pt>
                <c:pt idx="346">
                  <c:v>-1.0905219999999994E-3</c:v>
                </c:pt>
                <c:pt idx="347">
                  <c:v>-8.9999499999999935E-4</c:v>
                </c:pt>
                <c:pt idx="348">
                  <c:v>-7.0946799999999934E-4</c:v>
                </c:pt>
                <c:pt idx="349">
                  <c:v>-5.1894099999999933E-4</c:v>
                </c:pt>
                <c:pt idx="350">
                  <c:v>-3.2841399999999931E-4</c:v>
                </c:pt>
                <c:pt idx="351">
                  <c:v>-1.3788699999999933E-4</c:v>
                </c:pt>
                <c:pt idx="352">
                  <c:v>5.2640000000000662E-5</c:v>
                </c:pt>
                <c:pt idx="353">
                  <c:v>2.4316700000000065E-4</c:v>
                </c:pt>
                <c:pt idx="354">
                  <c:v>4.3369400000000064E-4</c:v>
                </c:pt>
                <c:pt idx="355">
                  <c:v>6.2422100000000065E-4</c:v>
                </c:pt>
                <c:pt idx="356">
                  <c:v>8.1474800000000066E-4</c:v>
                </c:pt>
                <c:pt idx="357">
                  <c:v>1.0052750000000006E-3</c:v>
                </c:pt>
                <c:pt idx="358">
                  <c:v>1.1958020000000006E-3</c:v>
                </c:pt>
                <c:pt idx="359">
                  <c:v>1.3863290000000006E-3</c:v>
                </c:pt>
                <c:pt idx="360">
                  <c:v>1.5768560000000006E-3</c:v>
                </c:pt>
                <c:pt idx="361">
                  <c:v>1.7673830000000006E-3</c:v>
                </c:pt>
                <c:pt idx="362">
                  <c:v>1.9579100000000006E-3</c:v>
                </c:pt>
                <c:pt idx="363">
                  <c:v>2.1484370000000004E-3</c:v>
                </c:pt>
                <c:pt idx="364">
                  <c:v>2.3389640000000002E-3</c:v>
                </c:pt>
                <c:pt idx="365">
                  <c:v>2.529491E-3</c:v>
                </c:pt>
                <c:pt idx="366">
                  <c:v>2.7200179999999998E-3</c:v>
                </c:pt>
                <c:pt idx="367">
                  <c:v>2.9105449999999996E-3</c:v>
                </c:pt>
                <c:pt idx="368">
                  <c:v>3.1010719999999994E-3</c:v>
                </c:pt>
                <c:pt idx="369">
                  <c:v>3.2915989999999992E-3</c:v>
                </c:pt>
                <c:pt idx="370">
                  <c:v>3.482125999999999E-3</c:v>
                </c:pt>
                <c:pt idx="371">
                  <c:v>3.6726529999999988E-3</c:v>
                </c:pt>
                <c:pt idx="372">
                  <c:v>3.8631799999999986E-3</c:v>
                </c:pt>
                <c:pt idx="373">
                  <c:v>4.0537069999999984E-3</c:v>
                </c:pt>
                <c:pt idx="374">
                  <c:v>4.2442339999999986E-3</c:v>
                </c:pt>
                <c:pt idx="375">
                  <c:v>4.4347609999999989E-3</c:v>
                </c:pt>
                <c:pt idx="376">
                  <c:v>4.6252879999999991E-3</c:v>
                </c:pt>
                <c:pt idx="377">
                  <c:v>4.8158149999999993E-3</c:v>
                </c:pt>
                <c:pt idx="378">
                  <c:v>5.0063419999999996E-3</c:v>
                </c:pt>
                <c:pt idx="379">
                  <c:v>5.1968689999999998E-3</c:v>
                </c:pt>
                <c:pt idx="380">
                  <c:v>5.387396E-3</c:v>
                </c:pt>
                <c:pt idx="381">
                  <c:v>5.5779230000000003E-3</c:v>
                </c:pt>
                <c:pt idx="382">
                  <c:v>5.7684500000000005E-3</c:v>
                </c:pt>
                <c:pt idx="383">
                  <c:v>5.9589770000000007E-3</c:v>
                </c:pt>
                <c:pt idx="384">
                  <c:v>6.1495040000000009E-3</c:v>
                </c:pt>
                <c:pt idx="385">
                  <c:v>6.3400310000000012E-3</c:v>
                </c:pt>
                <c:pt idx="386">
                  <c:v>6.5305580000000014E-3</c:v>
                </c:pt>
                <c:pt idx="387">
                  <c:v>6.7210850000000016E-3</c:v>
                </c:pt>
                <c:pt idx="388">
                  <c:v>6.9116120000000019E-3</c:v>
                </c:pt>
                <c:pt idx="389">
                  <c:v>7.1021390000000021E-3</c:v>
                </c:pt>
                <c:pt idx="390">
                  <c:v>7.2926660000000023E-3</c:v>
                </c:pt>
                <c:pt idx="391">
                  <c:v>7.4831930000000026E-3</c:v>
                </c:pt>
                <c:pt idx="392">
                  <c:v>7.6737200000000028E-3</c:v>
                </c:pt>
                <c:pt idx="393">
                  <c:v>7.864247000000003E-3</c:v>
                </c:pt>
                <c:pt idx="394">
                  <c:v>8.0547740000000024E-3</c:v>
                </c:pt>
                <c:pt idx="395">
                  <c:v>8.2453010000000018E-3</c:v>
                </c:pt>
                <c:pt idx="396">
                  <c:v>8.4358280000000011E-3</c:v>
                </c:pt>
                <c:pt idx="397">
                  <c:v>8.6263550000000005E-3</c:v>
                </c:pt>
                <c:pt idx="398">
                  <c:v>8.8168819999999998E-3</c:v>
                </c:pt>
                <c:pt idx="399">
                  <c:v>9.0074089999999992E-3</c:v>
                </c:pt>
                <c:pt idx="400">
                  <c:v>9.1979359999999986E-3</c:v>
                </c:pt>
                <c:pt idx="401">
                  <c:v>9.3884629999999979E-3</c:v>
                </c:pt>
                <c:pt idx="402">
                  <c:v>9.5789899999999973E-3</c:v>
                </c:pt>
                <c:pt idx="403">
                  <c:v>9.7695169999999967E-3</c:v>
                </c:pt>
                <c:pt idx="404">
                  <c:v>9.960043999999996E-3</c:v>
                </c:pt>
                <c:pt idx="405">
                  <c:v>1.0150570999999995E-2</c:v>
                </c:pt>
                <c:pt idx="406">
                  <c:v>1.0341097999999995E-2</c:v>
                </c:pt>
                <c:pt idx="407">
                  <c:v>1.0531624999999994E-2</c:v>
                </c:pt>
                <c:pt idx="408">
                  <c:v>1.0722151999999993E-2</c:v>
                </c:pt>
              </c:numCache>
            </c:numRef>
          </c:xVal>
          <c:yVal>
            <c:numRef>
              <c:f>'L1 Kly FWD PWR Direct Stability'!$D$2:$D$410</c:f>
              <c:numCache>
                <c:formatCode>General</c:formatCode>
                <c:ptCount val="409"/>
                <c:pt idx="92" formatCode="0.000">
                  <c:v>0</c:v>
                </c:pt>
                <c:pt idx="93" formatCode="0.000">
                  <c:v>6.6181332483035568E-4</c:v>
                </c:pt>
                <c:pt idx="94" formatCode="0.000">
                  <c:v>6.6181332483035568E-4</c:v>
                </c:pt>
                <c:pt idx="95" formatCode="0.000">
                  <c:v>6.6181332483035568E-4</c:v>
                </c:pt>
                <c:pt idx="96" formatCode="0.000">
                  <c:v>6.6181332483035568E-4</c:v>
                </c:pt>
                <c:pt idx="97" formatCode="0.000">
                  <c:v>3.9708799489821343E-3</c:v>
                </c:pt>
                <c:pt idx="98" formatCode="0.000">
                  <c:v>5.9563199234732014E-3</c:v>
                </c:pt>
                <c:pt idx="99" formatCode="0.000">
                  <c:v>1.2574453171776759E-2</c:v>
                </c:pt>
                <c:pt idx="100" formatCode="0.000">
                  <c:v>2.2501653044232097E-2</c:v>
                </c:pt>
                <c:pt idx="101" formatCode="0.000">
                  <c:v>4.3017866113973124E-2</c:v>
                </c:pt>
                <c:pt idx="102" formatCode="0.000">
                  <c:v>6.2872265858883794E-2</c:v>
                </c:pt>
                <c:pt idx="103" formatCode="0.000">
                  <c:v>8.8682985527267666E-2</c:v>
                </c:pt>
                <c:pt idx="104" formatCode="0.000">
                  <c:v>0.11912639846946403</c:v>
                </c:pt>
                <c:pt idx="105" formatCode="0.000">
                  <c:v>0.1614824512586068</c:v>
                </c:pt>
                <c:pt idx="106" formatCode="0.000">
                  <c:v>0.22303109046782987</c:v>
                </c:pt>
                <c:pt idx="107" formatCode="0.000">
                  <c:v>0.27266708983010657</c:v>
                </c:pt>
                <c:pt idx="108" formatCode="0.000">
                  <c:v>0.34149567561246358</c:v>
                </c:pt>
                <c:pt idx="109" formatCode="0.000">
                  <c:v>0.41297151469414201</c:v>
                </c:pt>
                <c:pt idx="110" formatCode="0.000">
                  <c:v>0.50033087357174899</c:v>
                </c:pt>
                <c:pt idx="111" formatCode="0.000">
                  <c:v>0.60291193892045414</c:v>
                </c:pt>
                <c:pt idx="112" formatCode="0.000">
                  <c:v>0.7121111375174628</c:v>
                </c:pt>
                <c:pt idx="113" formatCode="0.000">
                  <c:v>0.79947049639506973</c:v>
                </c:pt>
                <c:pt idx="114" formatCode="0.000">
                  <c:v>0.87293177545123923</c:v>
                </c:pt>
                <c:pt idx="115" formatCode="0.000">
                  <c:v>0.90205156174377488</c:v>
                </c:pt>
                <c:pt idx="116" formatCode="0.000">
                  <c:v>0.93845129460944454</c:v>
                </c:pt>
                <c:pt idx="117" formatCode="0.000">
                  <c:v>0.95962932100401577</c:v>
                </c:pt>
                <c:pt idx="118" formatCode="0.000">
                  <c:v>0.99999993381866759</c:v>
                </c:pt>
                <c:pt idx="119" formatCode="0.000">
                  <c:v>0.97816009409926585</c:v>
                </c:pt>
                <c:pt idx="120" formatCode="0.000">
                  <c:v>0.965585640927489</c:v>
                </c:pt>
                <c:pt idx="121" formatCode="0.000">
                  <c:v>0.92521502811283729</c:v>
                </c:pt>
                <c:pt idx="122" formatCode="0.000">
                  <c:v>0.92058233483902485</c:v>
                </c:pt>
                <c:pt idx="123" formatCode="0.000">
                  <c:v>0.8517537490566679</c:v>
                </c:pt>
                <c:pt idx="124" formatCode="0.000">
                  <c:v>0.79086692317227503</c:v>
                </c:pt>
                <c:pt idx="125" formatCode="0.000">
                  <c:v>0.69688943104636458</c:v>
                </c:pt>
                <c:pt idx="126" formatCode="0.000">
                  <c:v>0.62342815199019508</c:v>
                </c:pt>
                <c:pt idx="127" formatCode="0.000">
                  <c:v>0.54665780630987382</c:v>
                </c:pt>
                <c:pt idx="128" formatCode="0.000">
                  <c:v>0.51025807344420426</c:v>
                </c:pt>
                <c:pt idx="129" formatCode="0.000">
                  <c:v>0.48378554045099004</c:v>
                </c:pt>
                <c:pt idx="130" formatCode="0.000">
                  <c:v>0.42157508791693665</c:v>
                </c:pt>
                <c:pt idx="131" formatCode="0.000">
                  <c:v>0.3765717818284724</c:v>
                </c:pt>
                <c:pt idx="132" formatCode="0.000">
                  <c:v>0.29913962282332079</c:v>
                </c:pt>
                <c:pt idx="133" formatCode="0.000">
                  <c:v>0.27134346318044583</c:v>
                </c:pt>
                <c:pt idx="134" formatCode="0.000">
                  <c:v>0.2210456504933388</c:v>
                </c:pt>
                <c:pt idx="135" formatCode="0.000">
                  <c:v>0.1899404242263121</c:v>
                </c:pt>
                <c:pt idx="136" formatCode="0.000">
                  <c:v>0.14559893146267824</c:v>
                </c:pt>
                <c:pt idx="137" formatCode="0.000">
                  <c:v>0.11515551852048191</c:v>
                </c:pt>
                <c:pt idx="138" formatCode="0.000">
                  <c:v>8.8021172202437326E-2</c:v>
                </c:pt>
                <c:pt idx="139" formatCode="0.000">
                  <c:v>6.6181332483035579E-2</c:v>
                </c:pt>
                <c:pt idx="140" formatCode="0.000">
                  <c:v>5.2945065986428459E-2</c:v>
                </c:pt>
                <c:pt idx="141" formatCode="0.000">
                  <c:v>5.2945065986428459E-2</c:v>
                </c:pt>
                <c:pt idx="142" formatCode="0.000">
                  <c:v>4.8312372712615965E-2</c:v>
                </c:pt>
                <c:pt idx="143" formatCode="0.000">
                  <c:v>3.7061546190499922E-2</c:v>
                </c:pt>
                <c:pt idx="144" formatCode="0.000">
                  <c:v>2.8457972967705299E-2</c:v>
                </c:pt>
                <c:pt idx="145" formatCode="0.000">
                  <c:v>2.0516213069741031E-2</c:v>
                </c:pt>
                <c:pt idx="146" formatCode="0.000">
                  <c:v>1.8530773095249961E-2</c:v>
                </c:pt>
                <c:pt idx="147" formatCode="0.000">
                  <c:v>1.3236266496607115E-2</c:v>
                </c:pt>
                <c:pt idx="148" formatCode="0.000">
                  <c:v>1.1250826522116049E-2</c:v>
                </c:pt>
                <c:pt idx="149" formatCode="0.000">
                  <c:v>7.2799465731339125E-3</c:v>
                </c:pt>
                <c:pt idx="150" formatCode="0.000">
                  <c:v>3.3090666241517787E-3</c:v>
                </c:pt>
                <c:pt idx="151" formatCode="0.000">
                  <c:v>3.3090666241517787E-3</c:v>
                </c:pt>
                <c:pt idx="152" formatCode="0.000">
                  <c:v>2.6472532993214227E-3</c:v>
                </c:pt>
                <c:pt idx="153" formatCode="0.000">
                  <c:v>3.3090666241517787E-3</c:v>
                </c:pt>
                <c:pt idx="154" formatCode="0.000">
                  <c:v>1.3236266496607114E-3</c:v>
                </c:pt>
                <c:pt idx="155" formatCode="0.000">
                  <c:v>1.9854399744910671E-3</c:v>
                </c:pt>
                <c:pt idx="156" formatCode="0.0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BA00-4A17-94E1-B6C8D20D08FD}"/>
            </c:ext>
          </c:extLst>
        </c:ser>
        <c:ser>
          <c:idx val="2"/>
          <c:order val="2"/>
          <c:tx>
            <c:strRef>
              <c:f>'L1 Kly FWD PWR Direct Stability'!$E$1</c:f>
              <c:strCache>
                <c:ptCount val="1"/>
                <c:pt idx="0">
                  <c:v>L3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408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00-4A17-94E1-B6C8D20D0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'L1 Kly FWD PWR Direct Stability'!$B$2:$B$410</c:f>
              <c:numCache>
                <c:formatCode>0.000%</c:formatCode>
                <c:ptCount val="409"/>
                <c:pt idx="0">
                  <c:v>-6.8066400000000001E-3</c:v>
                </c:pt>
                <c:pt idx="1">
                  <c:v>-6.632672E-3</c:v>
                </c:pt>
                <c:pt idx="2">
                  <c:v>-6.458704E-3</c:v>
                </c:pt>
                <c:pt idx="3">
                  <c:v>-6.284736E-3</c:v>
                </c:pt>
                <c:pt idx="4">
                  <c:v>-6.1107679999999999E-3</c:v>
                </c:pt>
                <c:pt idx="5">
                  <c:v>-5.9367999999999999E-3</c:v>
                </c:pt>
                <c:pt idx="6">
                  <c:v>-5.7628319999999999E-3</c:v>
                </c:pt>
                <c:pt idx="7">
                  <c:v>-5.5888639999999998E-3</c:v>
                </c:pt>
                <c:pt idx="8">
                  <c:v>-5.4148959999999998E-3</c:v>
                </c:pt>
                <c:pt idx="9">
                  <c:v>-5.2409279999999997E-3</c:v>
                </c:pt>
                <c:pt idx="10">
                  <c:v>-5.0669599999999997E-3</c:v>
                </c:pt>
                <c:pt idx="11">
                  <c:v>-4.8929919999999997E-3</c:v>
                </c:pt>
                <c:pt idx="12">
                  <c:v>-4.7190239999999996E-3</c:v>
                </c:pt>
                <c:pt idx="13">
                  <c:v>-4.5450559999999996E-3</c:v>
                </c:pt>
                <c:pt idx="14">
                  <c:v>-4.3710879999999995E-3</c:v>
                </c:pt>
                <c:pt idx="15">
                  <c:v>-4.1971199999999995E-3</c:v>
                </c:pt>
                <c:pt idx="16">
                  <c:v>-4.0231519999999995E-3</c:v>
                </c:pt>
                <c:pt idx="17">
                  <c:v>-3.8491839999999994E-3</c:v>
                </c:pt>
                <c:pt idx="18">
                  <c:v>-3.6752159999999994E-3</c:v>
                </c:pt>
                <c:pt idx="19">
                  <c:v>-3.5012479999999993E-3</c:v>
                </c:pt>
                <c:pt idx="20">
                  <c:v>-3.3272799999999993E-3</c:v>
                </c:pt>
                <c:pt idx="21">
                  <c:v>-3.1533119999999993E-3</c:v>
                </c:pt>
                <c:pt idx="22">
                  <c:v>-2.9793439999999992E-3</c:v>
                </c:pt>
                <c:pt idx="23">
                  <c:v>-2.8053759999999992E-3</c:v>
                </c:pt>
                <c:pt idx="24">
                  <c:v>-2.6314079999999991E-3</c:v>
                </c:pt>
                <c:pt idx="25">
                  <c:v>-2.4574399999999991E-3</c:v>
                </c:pt>
                <c:pt idx="26">
                  <c:v>-2.2834719999999991E-3</c:v>
                </c:pt>
                <c:pt idx="27">
                  <c:v>-2.109503999999999E-3</c:v>
                </c:pt>
                <c:pt idx="28">
                  <c:v>-1.935535999999999E-3</c:v>
                </c:pt>
                <c:pt idx="29">
                  <c:v>-1.7615679999999989E-3</c:v>
                </c:pt>
                <c:pt idx="30">
                  <c:v>-1.5875999999999989E-3</c:v>
                </c:pt>
                <c:pt idx="31">
                  <c:v>-1.4136319999999989E-3</c:v>
                </c:pt>
                <c:pt idx="32">
                  <c:v>-1.2396639999999988E-3</c:v>
                </c:pt>
                <c:pt idx="33">
                  <c:v>-1.0656959999999988E-3</c:v>
                </c:pt>
                <c:pt idx="34">
                  <c:v>-8.9172799999999875E-4</c:v>
                </c:pt>
                <c:pt idx="35">
                  <c:v>-7.1775999999999871E-4</c:v>
                </c:pt>
                <c:pt idx="36">
                  <c:v>-5.4379199999999867E-4</c:v>
                </c:pt>
                <c:pt idx="37">
                  <c:v>-3.6982399999999863E-4</c:v>
                </c:pt>
                <c:pt idx="38">
                  <c:v>-1.9585599999999862E-4</c:v>
                </c:pt>
                <c:pt idx="39">
                  <c:v>-2.1887999999998609E-5</c:v>
                </c:pt>
                <c:pt idx="40">
                  <c:v>1.520800000000014E-4</c:v>
                </c:pt>
                <c:pt idx="41">
                  <c:v>3.2604800000000142E-4</c:v>
                </c:pt>
                <c:pt idx="42">
                  <c:v>5.0001600000000145E-4</c:v>
                </c:pt>
                <c:pt idx="43">
                  <c:v>6.7398400000000149E-4</c:v>
                </c:pt>
                <c:pt idx="44">
                  <c:v>8.4795200000000153E-4</c:v>
                </c:pt>
                <c:pt idx="45">
                  <c:v>1.0219200000000015E-3</c:v>
                </c:pt>
                <c:pt idx="46">
                  <c:v>1.1958880000000015E-3</c:v>
                </c:pt>
                <c:pt idx="47">
                  <c:v>1.3698560000000015E-3</c:v>
                </c:pt>
                <c:pt idx="48">
                  <c:v>1.5438240000000016E-3</c:v>
                </c:pt>
                <c:pt idx="49">
                  <c:v>1.7177920000000016E-3</c:v>
                </c:pt>
                <c:pt idx="50">
                  <c:v>1.8917600000000017E-3</c:v>
                </c:pt>
                <c:pt idx="51">
                  <c:v>2.0657280000000015E-3</c:v>
                </c:pt>
                <c:pt idx="52">
                  <c:v>2.2396960000000015E-3</c:v>
                </c:pt>
                <c:pt idx="53">
                  <c:v>2.4136640000000016E-3</c:v>
                </c:pt>
                <c:pt idx="54">
                  <c:v>2.5876320000000016E-3</c:v>
                </c:pt>
                <c:pt idx="55">
                  <c:v>2.7616000000000016E-3</c:v>
                </c:pt>
                <c:pt idx="56">
                  <c:v>2.9355680000000017E-3</c:v>
                </c:pt>
                <c:pt idx="57">
                  <c:v>3.1095360000000017E-3</c:v>
                </c:pt>
                <c:pt idx="58">
                  <c:v>3.2835040000000018E-3</c:v>
                </c:pt>
                <c:pt idx="59">
                  <c:v>3.4574720000000018E-3</c:v>
                </c:pt>
                <c:pt idx="60">
                  <c:v>3.6314400000000018E-3</c:v>
                </c:pt>
                <c:pt idx="61">
                  <c:v>3.8054080000000019E-3</c:v>
                </c:pt>
                <c:pt idx="62">
                  <c:v>3.9793760000000015E-3</c:v>
                </c:pt>
                <c:pt idx="63">
                  <c:v>4.1533440000000015E-3</c:v>
                </c:pt>
                <c:pt idx="64">
                  <c:v>4.3273120000000016E-3</c:v>
                </c:pt>
                <c:pt idx="65">
                  <c:v>4.5012800000000016E-3</c:v>
                </c:pt>
                <c:pt idx="66">
                  <c:v>4.6752480000000016E-3</c:v>
                </c:pt>
                <c:pt idx="67">
                  <c:v>4.8492160000000017E-3</c:v>
                </c:pt>
                <c:pt idx="68">
                  <c:v>5.0231840000000017E-3</c:v>
                </c:pt>
                <c:pt idx="69">
                  <c:v>5.1971520000000018E-3</c:v>
                </c:pt>
                <c:pt idx="70">
                  <c:v>5.3711200000000018E-3</c:v>
                </c:pt>
                <c:pt idx="71">
                  <c:v>5.5450880000000018E-3</c:v>
                </c:pt>
                <c:pt idx="72">
                  <c:v>5.7190560000000019E-3</c:v>
                </c:pt>
                <c:pt idx="73">
                  <c:v>5.8930240000000019E-3</c:v>
                </c:pt>
                <c:pt idx="74">
                  <c:v>6.066992000000002E-3</c:v>
                </c:pt>
                <c:pt idx="75">
                  <c:v>6.240960000000002E-3</c:v>
                </c:pt>
                <c:pt idx="76">
                  <c:v>6.414928000000002E-3</c:v>
                </c:pt>
                <c:pt idx="77">
                  <c:v>6.5888960000000021E-3</c:v>
                </c:pt>
                <c:pt idx="78">
                  <c:v>6.7628640000000021E-3</c:v>
                </c:pt>
                <c:pt idx="79">
                  <c:v>6.9368320000000021E-3</c:v>
                </c:pt>
                <c:pt idx="80">
                  <c:v>7.1108000000000022E-3</c:v>
                </c:pt>
                <c:pt idx="81">
                  <c:v>7.2847680000000022E-3</c:v>
                </c:pt>
                <c:pt idx="82">
                  <c:v>7.4587360000000023E-3</c:v>
                </c:pt>
                <c:pt idx="83">
                  <c:v>7.6327040000000023E-3</c:v>
                </c:pt>
                <c:pt idx="84">
                  <c:v>7.8066720000000023E-3</c:v>
                </c:pt>
                <c:pt idx="85">
                  <c:v>7.9806400000000024E-3</c:v>
                </c:pt>
                <c:pt idx="86">
                  <c:v>8.1546080000000024E-3</c:v>
                </c:pt>
                <c:pt idx="87">
                  <c:v>8.3285760000000025E-3</c:v>
                </c:pt>
                <c:pt idx="88">
                  <c:v>8.5025440000000025E-3</c:v>
                </c:pt>
                <c:pt idx="89">
                  <c:v>8.6765120000000025E-3</c:v>
                </c:pt>
                <c:pt idx="90">
                  <c:v>8.8504800000000026E-3</c:v>
                </c:pt>
                <c:pt idx="91">
                  <c:v>9.0244480000000026E-3</c:v>
                </c:pt>
                <c:pt idx="92">
                  <c:v>-3.738075E-3</c:v>
                </c:pt>
                <c:pt idx="93">
                  <c:v>-3.5943719000000002E-3</c:v>
                </c:pt>
                <c:pt idx="94">
                  <c:v>-3.4506688000000003E-3</c:v>
                </c:pt>
                <c:pt idx="95">
                  <c:v>-3.3069657000000005E-3</c:v>
                </c:pt>
                <c:pt idx="96">
                  <c:v>-3.1632626000000007E-3</c:v>
                </c:pt>
                <c:pt idx="97">
                  <c:v>-3.0195595000000008E-3</c:v>
                </c:pt>
                <c:pt idx="98">
                  <c:v>-2.875856400000001E-3</c:v>
                </c:pt>
                <c:pt idx="99">
                  <c:v>-2.7321533000000012E-3</c:v>
                </c:pt>
                <c:pt idx="100">
                  <c:v>-2.5884502000000013E-3</c:v>
                </c:pt>
                <c:pt idx="101">
                  <c:v>-2.4447471000000015E-3</c:v>
                </c:pt>
                <c:pt idx="102">
                  <c:v>-2.3010440000000017E-3</c:v>
                </c:pt>
                <c:pt idx="103">
                  <c:v>-2.1573409000000018E-3</c:v>
                </c:pt>
                <c:pt idx="104">
                  <c:v>-2.013637800000002E-3</c:v>
                </c:pt>
                <c:pt idx="105">
                  <c:v>-1.8699347000000019E-3</c:v>
                </c:pt>
                <c:pt idx="106">
                  <c:v>-1.7262316000000019E-3</c:v>
                </c:pt>
                <c:pt idx="107">
                  <c:v>-1.5825285000000018E-3</c:v>
                </c:pt>
                <c:pt idx="108">
                  <c:v>-1.4388254000000018E-3</c:v>
                </c:pt>
                <c:pt idx="109">
                  <c:v>-1.2951223000000017E-3</c:v>
                </c:pt>
                <c:pt idx="110">
                  <c:v>-1.1514192000000017E-3</c:v>
                </c:pt>
                <c:pt idx="111">
                  <c:v>-1.0077161000000016E-3</c:v>
                </c:pt>
                <c:pt idx="112">
                  <c:v>-8.6401300000000158E-4</c:v>
                </c:pt>
                <c:pt idx="113">
                  <c:v>-7.2030990000000153E-4</c:v>
                </c:pt>
                <c:pt idx="114">
                  <c:v>-5.7660680000000148E-4</c:v>
                </c:pt>
                <c:pt idx="115">
                  <c:v>-4.3290370000000148E-4</c:v>
                </c:pt>
                <c:pt idx="116">
                  <c:v>-2.8920060000000149E-4</c:v>
                </c:pt>
                <c:pt idx="117">
                  <c:v>-1.4549750000000149E-4</c:v>
                </c:pt>
                <c:pt idx="118">
                  <c:v>-1.7944000000014951E-6</c:v>
                </c:pt>
                <c:pt idx="119">
                  <c:v>1.419086999999985E-4</c:v>
                </c:pt>
                <c:pt idx="120">
                  <c:v>2.856117999999985E-4</c:v>
                </c:pt>
                <c:pt idx="121">
                  <c:v>4.2931489999999849E-4</c:v>
                </c:pt>
                <c:pt idx="122">
                  <c:v>5.7301799999999849E-4</c:v>
                </c:pt>
                <c:pt idx="123">
                  <c:v>7.1672109999999854E-4</c:v>
                </c:pt>
                <c:pt idx="124">
                  <c:v>8.6042419999999859E-4</c:v>
                </c:pt>
                <c:pt idx="125">
                  <c:v>1.0041272999999986E-3</c:v>
                </c:pt>
                <c:pt idx="126">
                  <c:v>1.1478303999999987E-3</c:v>
                </c:pt>
                <c:pt idx="127">
                  <c:v>1.2915334999999987E-3</c:v>
                </c:pt>
                <c:pt idx="128">
                  <c:v>1.4352365999999988E-3</c:v>
                </c:pt>
                <c:pt idx="129">
                  <c:v>1.5789396999999988E-3</c:v>
                </c:pt>
                <c:pt idx="130">
                  <c:v>1.7226427999999989E-3</c:v>
                </c:pt>
                <c:pt idx="131">
                  <c:v>1.8663458999999989E-3</c:v>
                </c:pt>
                <c:pt idx="132">
                  <c:v>2.010048999999999E-3</c:v>
                </c:pt>
                <c:pt idx="133">
                  <c:v>2.1537520999999988E-3</c:v>
                </c:pt>
                <c:pt idx="134">
                  <c:v>2.2974551999999987E-3</c:v>
                </c:pt>
                <c:pt idx="135">
                  <c:v>2.4411582999999985E-3</c:v>
                </c:pt>
                <c:pt idx="136">
                  <c:v>2.5848613999999983E-3</c:v>
                </c:pt>
                <c:pt idx="137">
                  <c:v>2.7285644999999982E-3</c:v>
                </c:pt>
                <c:pt idx="138">
                  <c:v>2.872267599999998E-3</c:v>
                </c:pt>
                <c:pt idx="139">
                  <c:v>3.0159706999999978E-3</c:v>
                </c:pt>
                <c:pt idx="140">
                  <c:v>3.1596737999999977E-3</c:v>
                </c:pt>
                <c:pt idx="141">
                  <c:v>3.3033768999999975E-3</c:v>
                </c:pt>
                <c:pt idx="142">
                  <c:v>3.4470799999999973E-3</c:v>
                </c:pt>
                <c:pt idx="143">
                  <c:v>3.5907830999999972E-3</c:v>
                </c:pt>
                <c:pt idx="144">
                  <c:v>3.734486199999997E-3</c:v>
                </c:pt>
                <c:pt idx="145">
                  <c:v>3.8781892999999968E-3</c:v>
                </c:pt>
                <c:pt idx="146">
                  <c:v>4.0218923999999967E-3</c:v>
                </c:pt>
                <c:pt idx="147">
                  <c:v>4.1655954999999965E-3</c:v>
                </c:pt>
                <c:pt idx="148">
                  <c:v>4.3092985999999963E-3</c:v>
                </c:pt>
                <c:pt idx="149">
                  <c:v>4.4530016999999962E-3</c:v>
                </c:pt>
                <c:pt idx="150">
                  <c:v>4.596704799999996E-3</c:v>
                </c:pt>
                <c:pt idx="151">
                  <c:v>4.7404078999999958E-3</c:v>
                </c:pt>
                <c:pt idx="152">
                  <c:v>4.8841109999999957E-3</c:v>
                </c:pt>
                <c:pt idx="153">
                  <c:v>5.0278140999999955E-3</c:v>
                </c:pt>
                <c:pt idx="154">
                  <c:v>5.1715171999999953E-3</c:v>
                </c:pt>
                <c:pt idx="155">
                  <c:v>5.3152202999999952E-3</c:v>
                </c:pt>
                <c:pt idx="156">
                  <c:v>5.458923399999995E-3</c:v>
                </c:pt>
                <c:pt idx="157">
                  <c:v>-8.7447470000000006E-3</c:v>
                </c:pt>
                <c:pt idx="158">
                  <c:v>-8.5674694000000013E-3</c:v>
                </c:pt>
                <c:pt idx="159">
                  <c:v>-8.390191800000002E-3</c:v>
                </c:pt>
                <c:pt idx="160">
                  <c:v>-8.2129142000000026E-3</c:v>
                </c:pt>
                <c:pt idx="161">
                  <c:v>-8.0356366000000033E-3</c:v>
                </c:pt>
                <c:pt idx="162">
                  <c:v>-7.858359000000004E-3</c:v>
                </c:pt>
                <c:pt idx="163">
                  <c:v>-7.6810814000000038E-3</c:v>
                </c:pt>
                <c:pt idx="164">
                  <c:v>-7.5038038000000036E-3</c:v>
                </c:pt>
                <c:pt idx="165">
                  <c:v>-7.3265262000000034E-3</c:v>
                </c:pt>
                <c:pt idx="166">
                  <c:v>-7.1492486000000032E-3</c:v>
                </c:pt>
                <c:pt idx="167">
                  <c:v>-6.971971000000003E-3</c:v>
                </c:pt>
                <c:pt idx="168">
                  <c:v>-6.7946934000000028E-3</c:v>
                </c:pt>
                <c:pt idx="169">
                  <c:v>-6.6174158000000026E-3</c:v>
                </c:pt>
                <c:pt idx="170">
                  <c:v>-6.4401382000000024E-3</c:v>
                </c:pt>
                <c:pt idx="171">
                  <c:v>-6.2628606000000022E-3</c:v>
                </c:pt>
                <c:pt idx="172">
                  <c:v>-6.085583000000002E-3</c:v>
                </c:pt>
                <c:pt idx="173">
                  <c:v>-5.9083054000000019E-3</c:v>
                </c:pt>
                <c:pt idx="174">
                  <c:v>-5.7310278000000017E-3</c:v>
                </c:pt>
                <c:pt idx="175">
                  <c:v>-5.5537502000000015E-3</c:v>
                </c:pt>
                <c:pt idx="176">
                  <c:v>-5.3764726000000013E-3</c:v>
                </c:pt>
                <c:pt idx="177">
                  <c:v>-5.1991950000000011E-3</c:v>
                </c:pt>
                <c:pt idx="178">
                  <c:v>-5.0219174000000009E-3</c:v>
                </c:pt>
                <c:pt idx="179">
                  <c:v>-4.8446398000000007E-3</c:v>
                </c:pt>
                <c:pt idx="180">
                  <c:v>-4.6673622000000005E-3</c:v>
                </c:pt>
                <c:pt idx="181">
                  <c:v>-4.4900846000000003E-3</c:v>
                </c:pt>
                <c:pt idx="182">
                  <c:v>-4.3128070000000001E-3</c:v>
                </c:pt>
                <c:pt idx="183">
                  <c:v>-4.1355293999999999E-3</c:v>
                </c:pt>
                <c:pt idx="184">
                  <c:v>-3.9582517999999997E-3</c:v>
                </c:pt>
                <c:pt idx="185">
                  <c:v>-3.7809741999999995E-3</c:v>
                </c:pt>
                <c:pt idx="186">
                  <c:v>-3.6036965999999993E-3</c:v>
                </c:pt>
                <c:pt idx="187">
                  <c:v>-3.4264189999999991E-3</c:v>
                </c:pt>
                <c:pt idx="188">
                  <c:v>-3.2491413999999989E-3</c:v>
                </c:pt>
                <c:pt idx="189">
                  <c:v>-3.0718637999999987E-3</c:v>
                </c:pt>
                <c:pt idx="190">
                  <c:v>-2.8945861999999985E-3</c:v>
                </c:pt>
                <c:pt idx="191">
                  <c:v>-2.7173085999999983E-3</c:v>
                </c:pt>
                <c:pt idx="192">
                  <c:v>-2.5400309999999982E-3</c:v>
                </c:pt>
                <c:pt idx="193">
                  <c:v>-2.362753399999998E-3</c:v>
                </c:pt>
                <c:pt idx="194">
                  <c:v>-2.1854757999999978E-3</c:v>
                </c:pt>
                <c:pt idx="195">
                  <c:v>-2.0081981999999976E-3</c:v>
                </c:pt>
                <c:pt idx="196">
                  <c:v>-1.8309205999999976E-3</c:v>
                </c:pt>
                <c:pt idx="197">
                  <c:v>-1.6536429999999976E-3</c:v>
                </c:pt>
                <c:pt idx="198">
                  <c:v>-1.4763653999999976E-3</c:v>
                </c:pt>
                <c:pt idx="199">
                  <c:v>-1.2990877999999977E-3</c:v>
                </c:pt>
                <c:pt idx="200">
                  <c:v>-1.1218101999999977E-3</c:v>
                </c:pt>
                <c:pt idx="201">
                  <c:v>-9.445325999999977E-4</c:v>
                </c:pt>
                <c:pt idx="202">
                  <c:v>-7.6725499999999772E-4</c:v>
                </c:pt>
                <c:pt idx="203">
                  <c:v>-5.8997739999999774E-4</c:v>
                </c:pt>
                <c:pt idx="204">
                  <c:v>-4.1269979999999777E-4</c:v>
                </c:pt>
                <c:pt idx="205">
                  <c:v>-2.3542219999999776E-4</c:v>
                </c:pt>
                <c:pt idx="206">
                  <c:v>-5.8144599999997756E-5</c:v>
                </c:pt>
                <c:pt idx="207">
                  <c:v>1.1913300000000225E-4</c:v>
                </c:pt>
                <c:pt idx="208">
                  <c:v>2.9641060000000225E-4</c:v>
                </c:pt>
                <c:pt idx="209">
                  <c:v>4.7368820000000223E-4</c:v>
                </c:pt>
                <c:pt idx="210">
                  <c:v>6.5096580000000221E-4</c:v>
                </c:pt>
                <c:pt idx="211">
                  <c:v>8.2824340000000219E-4</c:v>
                </c:pt>
                <c:pt idx="212">
                  <c:v>1.0055210000000023E-3</c:v>
                </c:pt>
                <c:pt idx="213">
                  <c:v>1.1827986000000023E-3</c:v>
                </c:pt>
                <c:pt idx="214">
                  <c:v>1.3600762000000022E-3</c:v>
                </c:pt>
                <c:pt idx="215">
                  <c:v>1.5373538000000022E-3</c:v>
                </c:pt>
                <c:pt idx="216">
                  <c:v>1.7146314000000022E-3</c:v>
                </c:pt>
                <c:pt idx="217">
                  <c:v>1.8919090000000022E-3</c:v>
                </c:pt>
                <c:pt idx="218">
                  <c:v>2.0691866000000021E-3</c:v>
                </c:pt>
                <c:pt idx="219">
                  <c:v>2.2464642000000023E-3</c:v>
                </c:pt>
                <c:pt idx="220">
                  <c:v>2.4237418000000025E-3</c:v>
                </c:pt>
                <c:pt idx="221">
                  <c:v>2.6010194000000027E-3</c:v>
                </c:pt>
                <c:pt idx="222">
                  <c:v>2.7782970000000029E-3</c:v>
                </c:pt>
                <c:pt idx="223">
                  <c:v>2.9555746000000031E-3</c:v>
                </c:pt>
                <c:pt idx="224">
                  <c:v>3.1328522000000033E-3</c:v>
                </c:pt>
                <c:pt idx="225">
                  <c:v>3.3101298000000035E-3</c:v>
                </c:pt>
                <c:pt idx="226">
                  <c:v>3.4874074000000037E-3</c:v>
                </c:pt>
                <c:pt idx="227">
                  <c:v>3.6646850000000039E-3</c:v>
                </c:pt>
                <c:pt idx="228">
                  <c:v>3.8419626000000041E-3</c:v>
                </c:pt>
                <c:pt idx="229">
                  <c:v>4.0192402000000039E-3</c:v>
                </c:pt>
                <c:pt idx="230">
                  <c:v>4.196517800000004E-3</c:v>
                </c:pt>
                <c:pt idx="231">
                  <c:v>4.3737954000000042E-3</c:v>
                </c:pt>
                <c:pt idx="232">
                  <c:v>4.5510730000000044E-3</c:v>
                </c:pt>
                <c:pt idx="233">
                  <c:v>4.7283506000000046E-3</c:v>
                </c:pt>
                <c:pt idx="234">
                  <c:v>4.9056282000000048E-3</c:v>
                </c:pt>
                <c:pt idx="235">
                  <c:v>5.082905800000005E-3</c:v>
                </c:pt>
                <c:pt idx="236">
                  <c:v>5.2601834000000052E-3</c:v>
                </c:pt>
                <c:pt idx="237">
                  <c:v>5.4374610000000054E-3</c:v>
                </c:pt>
                <c:pt idx="238">
                  <c:v>5.6147386000000056E-3</c:v>
                </c:pt>
                <c:pt idx="239">
                  <c:v>5.7920162000000058E-3</c:v>
                </c:pt>
                <c:pt idx="240">
                  <c:v>5.969293800000006E-3</c:v>
                </c:pt>
                <c:pt idx="241">
                  <c:v>6.1465714000000062E-3</c:v>
                </c:pt>
                <c:pt idx="242">
                  <c:v>6.3238490000000064E-3</c:v>
                </c:pt>
                <c:pt idx="243">
                  <c:v>6.5011266000000066E-3</c:v>
                </c:pt>
                <c:pt idx="244">
                  <c:v>6.6784042000000068E-3</c:v>
                </c:pt>
                <c:pt idx="245">
                  <c:v>6.855681800000007E-3</c:v>
                </c:pt>
                <c:pt idx="246">
                  <c:v>7.0329594000000072E-3</c:v>
                </c:pt>
                <c:pt idx="247">
                  <c:v>7.2102370000000074E-3</c:v>
                </c:pt>
                <c:pt idx="248">
                  <c:v>7.3875146000000076E-3</c:v>
                </c:pt>
                <c:pt idx="249">
                  <c:v>7.5647922000000077E-3</c:v>
                </c:pt>
                <c:pt idx="250">
                  <c:v>7.7420698000000079E-3</c:v>
                </c:pt>
                <c:pt idx="251">
                  <c:v>7.9193474000000073E-3</c:v>
                </c:pt>
                <c:pt idx="252">
                  <c:v>8.0966250000000066E-3</c:v>
                </c:pt>
                <c:pt idx="253">
                  <c:v>8.2739026000000059E-3</c:v>
                </c:pt>
                <c:pt idx="254">
                  <c:v>8.4511802000000052E-3</c:v>
                </c:pt>
                <c:pt idx="255">
                  <c:v>8.6284578000000046E-3</c:v>
                </c:pt>
                <c:pt idx="256" formatCode="0.0000%">
                  <c:v>-3.8206630000000002E-3</c:v>
                </c:pt>
                <c:pt idx="257" formatCode="0.0000%">
                  <c:v>-3.6678392900000001E-3</c:v>
                </c:pt>
                <c:pt idx="258" formatCode="0.0000%">
                  <c:v>-3.5150155800000001E-3</c:v>
                </c:pt>
                <c:pt idx="259" formatCode="0.0000%">
                  <c:v>-3.36219187E-3</c:v>
                </c:pt>
                <c:pt idx="260" formatCode="0.0000%">
                  <c:v>-3.20936816E-3</c:v>
                </c:pt>
                <c:pt idx="261" formatCode="0.0000%">
                  <c:v>-3.05654445E-3</c:v>
                </c:pt>
                <c:pt idx="262" formatCode="0.0000%">
                  <c:v>-2.9037207399999999E-3</c:v>
                </c:pt>
                <c:pt idx="263" formatCode="0.0000%">
                  <c:v>-2.7508970299999999E-3</c:v>
                </c:pt>
                <c:pt idx="264" formatCode="0.0000%">
                  <c:v>-2.5980733199999998E-3</c:v>
                </c:pt>
                <c:pt idx="265" formatCode="0.0000%">
                  <c:v>-2.4452496099999998E-3</c:v>
                </c:pt>
                <c:pt idx="266" formatCode="0.0000%">
                  <c:v>-2.2924258999999997E-3</c:v>
                </c:pt>
                <c:pt idx="267" formatCode="0.0000%">
                  <c:v>-2.1396021899999997E-3</c:v>
                </c:pt>
                <c:pt idx="268" formatCode="0.0000%">
                  <c:v>-1.9867784799999996E-3</c:v>
                </c:pt>
                <c:pt idx="269" formatCode="0.0000%">
                  <c:v>-1.8339547699999996E-3</c:v>
                </c:pt>
                <c:pt idx="270" formatCode="0.0000%">
                  <c:v>-1.6811310599999995E-3</c:v>
                </c:pt>
                <c:pt idx="271" formatCode="0.0000%">
                  <c:v>-1.5283073499999995E-3</c:v>
                </c:pt>
                <c:pt idx="272" formatCode="0.0000%">
                  <c:v>-1.3754836399999994E-3</c:v>
                </c:pt>
                <c:pt idx="273" formatCode="0.0000%">
                  <c:v>-1.2226599299999994E-3</c:v>
                </c:pt>
                <c:pt idx="274" formatCode="0.0000%">
                  <c:v>-1.0698362199999993E-3</c:v>
                </c:pt>
                <c:pt idx="275" formatCode="0.0000%">
                  <c:v>-9.170125099999993E-4</c:v>
                </c:pt>
                <c:pt idx="276" formatCode="0.0000%">
                  <c:v>-7.6418879999999925E-4</c:v>
                </c:pt>
                <c:pt idx="277" formatCode="0.0000%">
                  <c:v>-6.1136508999999921E-4</c:v>
                </c:pt>
                <c:pt idx="278" formatCode="0.0000%">
                  <c:v>-4.5854137999999921E-4</c:v>
                </c:pt>
                <c:pt idx="279" formatCode="0.0000%">
                  <c:v>-3.0571766999999922E-4</c:v>
                </c:pt>
                <c:pt idx="280" formatCode="0.0000%">
                  <c:v>-1.5289395999999923E-4</c:v>
                </c:pt>
                <c:pt idx="281" formatCode="0.0000%">
                  <c:v>-7.0249999999235854E-8</c:v>
                </c:pt>
                <c:pt idx="282" formatCode="0.0000%">
                  <c:v>1.5275346000000076E-4</c:v>
                </c:pt>
                <c:pt idx="283" formatCode="0.0000%">
                  <c:v>3.0557717000000075E-4</c:v>
                </c:pt>
                <c:pt idx="284" formatCode="0.0000%">
                  <c:v>4.5840088000000074E-4</c:v>
                </c:pt>
                <c:pt idx="285" formatCode="0.0000%">
                  <c:v>6.1122459000000073E-4</c:v>
                </c:pt>
                <c:pt idx="286" formatCode="0.0000%">
                  <c:v>7.6404830000000078E-4</c:v>
                </c:pt>
                <c:pt idx="287" formatCode="0.0000%">
                  <c:v>9.1687201000000083E-4</c:v>
                </c:pt>
                <c:pt idx="288" formatCode="0.0000%">
                  <c:v>1.0696957200000009E-3</c:v>
                </c:pt>
                <c:pt idx="289" formatCode="0.0000%">
                  <c:v>1.2225194300000009E-3</c:v>
                </c:pt>
                <c:pt idx="290" formatCode="0.0000%">
                  <c:v>1.375343140000001E-3</c:v>
                </c:pt>
                <c:pt idx="291" formatCode="0.0000%">
                  <c:v>1.528166850000001E-3</c:v>
                </c:pt>
                <c:pt idx="292" formatCode="0.0000%">
                  <c:v>1.6809905600000011E-3</c:v>
                </c:pt>
                <c:pt idx="293" formatCode="0.0000%">
                  <c:v>1.8338142700000011E-3</c:v>
                </c:pt>
                <c:pt idx="294" formatCode="0.0000%">
                  <c:v>1.9866379800000012E-3</c:v>
                </c:pt>
                <c:pt idx="295" formatCode="0.0000%">
                  <c:v>2.1394616900000012E-3</c:v>
                </c:pt>
                <c:pt idx="296" formatCode="0.0000%">
                  <c:v>2.2922854000000012E-3</c:v>
                </c:pt>
                <c:pt idx="297" formatCode="0.0000%">
                  <c:v>2.4451091100000013E-3</c:v>
                </c:pt>
                <c:pt idx="298" formatCode="0.0000%">
                  <c:v>2.5979328200000013E-3</c:v>
                </c:pt>
                <c:pt idx="299" formatCode="0.0000%">
                  <c:v>2.7507565300000014E-3</c:v>
                </c:pt>
                <c:pt idx="300" formatCode="0.0000%">
                  <c:v>2.9035802400000014E-3</c:v>
                </c:pt>
                <c:pt idx="301" formatCode="0.0000%">
                  <c:v>3.0564039500000015E-3</c:v>
                </c:pt>
                <c:pt idx="302" formatCode="0.0000%">
                  <c:v>3.2092276600000015E-3</c:v>
                </c:pt>
                <c:pt idx="303" formatCode="0.0000%">
                  <c:v>3.3620513700000016E-3</c:v>
                </c:pt>
                <c:pt idx="304" formatCode="0.0000%">
                  <c:v>3.5148750800000016E-3</c:v>
                </c:pt>
                <c:pt idx="305" formatCode="0.0000%">
                  <c:v>3.6676987900000017E-3</c:v>
                </c:pt>
                <c:pt idx="306" formatCode="0.0000%">
                  <c:v>3.8205225000000017E-3</c:v>
                </c:pt>
                <c:pt idx="307" formatCode="0.0000%">
                  <c:v>3.9733462100000018E-3</c:v>
                </c:pt>
                <c:pt idx="308" formatCode="0.0000%">
                  <c:v>4.1261699200000014E-3</c:v>
                </c:pt>
                <c:pt idx="309" formatCode="0.0000%">
                  <c:v>4.278993630000001E-3</c:v>
                </c:pt>
                <c:pt idx="310" formatCode="0.0000%">
                  <c:v>4.4318173400000006E-3</c:v>
                </c:pt>
                <c:pt idx="311" formatCode="0.0000%">
                  <c:v>4.5846410500000002E-3</c:v>
                </c:pt>
                <c:pt idx="312" formatCode="0.0000%">
                  <c:v>4.7374647599999998E-3</c:v>
                </c:pt>
                <c:pt idx="313" formatCode="0.0000%">
                  <c:v>4.8902884699999994E-3</c:v>
                </c:pt>
                <c:pt idx="314" formatCode="0.0000%">
                  <c:v>5.043112179999999E-3</c:v>
                </c:pt>
                <c:pt idx="315" formatCode="0.0000%">
                  <c:v>5.1959358899999987E-3</c:v>
                </c:pt>
                <c:pt idx="316" formatCode="0.0000%">
                  <c:v>5.3487595999999983E-3</c:v>
                </c:pt>
                <c:pt idx="317" formatCode="0.0000%">
                  <c:v>5.5015833099999979E-3</c:v>
                </c:pt>
                <c:pt idx="318" formatCode="0.0000%">
                  <c:v>5.6544070199999975E-3</c:v>
                </c:pt>
                <c:pt idx="319">
                  <c:v>-6.2347510000000002E-3</c:v>
                </c:pt>
                <c:pt idx="320">
                  <c:v>-6.044224E-3</c:v>
                </c:pt>
                <c:pt idx="321">
                  <c:v>-5.8536969999999997E-3</c:v>
                </c:pt>
                <c:pt idx="322">
                  <c:v>-5.6631699999999995E-3</c:v>
                </c:pt>
                <c:pt idx="323">
                  <c:v>-5.4726429999999993E-3</c:v>
                </c:pt>
                <c:pt idx="324">
                  <c:v>-5.282115999999999E-3</c:v>
                </c:pt>
                <c:pt idx="325">
                  <c:v>-5.0915889999999988E-3</c:v>
                </c:pt>
                <c:pt idx="326">
                  <c:v>-4.9010619999999986E-3</c:v>
                </c:pt>
                <c:pt idx="327">
                  <c:v>-4.7105349999999983E-3</c:v>
                </c:pt>
                <c:pt idx="328">
                  <c:v>-4.5200079999999981E-3</c:v>
                </c:pt>
                <c:pt idx="329">
                  <c:v>-4.3294809999999979E-3</c:v>
                </c:pt>
                <c:pt idx="330">
                  <c:v>-4.1389539999999976E-3</c:v>
                </c:pt>
                <c:pt idx="331">
                  <c:v>-3.9484269999999974E-3</c:v>
                </c:pt>
                <c:pt idx="332">
                  <c:v>-3.7578999999999976E-3</c:v>
                </c:pt>
                <c:pt idx="333">
                  <c:v>-3.5673729999999978E-3</c:v>
                </c:pt>
                <c:pt idx="334">
                  <c:v>-3.376845999999998E-3</c:v>
                </c:pt>
                <c:pt idx="335">
                  <c:v>-3.1863189999999982E-3</c:v>
                </c:pt>
                <c:pt idx="336">
                  <c:v>-2.9957919999999984E-3</c:v>
                </c:pt>
                <c:pt idx="337">
                  <c:v>-2.8052649999999986E-3</c:v>
                </c:pt>
                <c:pt idx="338">
                  <c:v>-2.6147379999999988E-3</c:v>
                </c:pt>
                <c:pt idx="339">
                  <c:v>-2.424210999999999E-3</c:v>
                </c:pt>
                <c:pt idx="340">
                  <c:v>-2.2336839999999992E-3</c:v>
                </c:pt>
                <c:pt idx="341">
                  <c:v>-2.0431569999999994E-3</c:v>
                </c:pt>
                <c:pt idx="342">
                  <c:v>-1.8526299999999994E-3</c:v>
                </c:pt>
                <c:pt idx="343">
                  <c:v>-1.6621029999999994E-3</c:v>
                </c:pt>
                <c:pt idx="344">
                  <c:v>-1.4715759999999994E-3</c:v>
                </c:pt>
                <c:pt idx="345">
                  <c:v>-1.2810489999999994E-3</c:v>
                </c:pt>
                <c:pt idx="346">
                  <c:v>-1.0905219999999994E-3</c:v>
                </c:pt>
                <c:pt idx="347">
                  <c:v>-8.9999499999999935E-4</c:v>
                </c:pt>
                <c:pt idx="348">
                  <c:v>-7.0946799999999934E-4</c:v>
                </c:pt>
                <c:pt idx="349">
                  <c:v>-5.1894099999999933E-4</c:v>
                </c:pt>
                <c:pt idx="350">
                  <c:v>-3.2841399999999931E-4</c:v>
                </c:pt>
                <c:pt idx="351">
                  <c:v>-1.3788699999999933E-4</c:v>
                </c:pt>
                <c:pt idx="352">
                  <c:v>5.2640000000000662E-5</c:v>
                </c:pt>
                <c:pt idx="353">
                  <c:v>2.4316700000000065E-4</c:v>
                </c:pt>
                <c:pt idx="354">
                  <c:v>4.3369400000000064E-4</c:v>
                </c:pt>
                <c:pt idx="355">
                  <c:v>6.2422100000000065E-4</c:v>
                </c:pt>
                <c:pt idx="356">
                  <c:v>8.1474800000000066E-4</c:v>
                </c:pt>
                <c:pt idx="357">
                  <c:v>1.0052750000000006E-3</c:v>
                </c:pt>
                <c:pt idx="358">
                  <c:v>1.1958020000000006E-3</c:v>
                </c:pt>
                <c:pt idx="359">
                  <c:v>1.3863290000000006E-3</c:v>
                </c:pt>
                <c:pt idx="360">
                  <c:v>1.5768560000000006E-3</c:v>
                </c:pt>
                <c:pt idx="361">
                  <c:v>1.7673830000000006E-3</c:v>
                </c:pt>
                <c:pt idx="362">
                  <c:v>1.9579100000000006E-3</c:v>
                </c:pt>
                <c:pt idx="363">
                  <c:v>2.1484370000000004E-3</c:v>
                </c:pt>
                <c:pt idx="364">
                  <c:v>2.3389640000000002E-3</c:v>
                </c:pt>
                <c:pt idx="365">
                  <c:v>2.529491E-3</c:v>
                </c:pt>
                <c:pt idx="366">
                  <c:v>2.7200179999999998E-3</c:v>
                </c:pt>
                <c:pt idx="367">
                  <c:v>2.9105449999999996E-3</c:v>
                </c:pt>
                <c:pt idx="368">
                  <c:v>3.1010719999999994E-3</c:v>
                </c:pt>
                <c:pt idx="369">
                  <c:v>3.2915989999999992E-3</c:v>
                </c:pt>
                <c:pt idx="370">
                  <c:v>3.482125999999999E-3</c:v>
                </c:pt>
                <c:pt idx="371">
                  <c:v>3.6726529999999988E-3</c:v>
                </c:pt>
                <c:pt idx="372">
                  <c:v>3.8631799999999986E-3</c:v>
                </c:pt>
                <c:pt idx="373">
                  <c:v>4.0537069999999984E-3</c:v>
                </c:pt>
                <c:pt idx="374">
                  <c:v>4.2442339999999986E-3</c:v>
                </c:pt>
                <c:pt idx="375">
                  <c:v>4.4347609999999989E-3</c:v>
                </c:pt>
                <c:pt idx="376">
                  <c:v>4.6252879999999991E-3</c:v>
                </c:pt>
                <c:pt idx="377">
                  <c:v>4.8158149999999993E-3</c:v>
                </c:pt>
                <c:pt idx="378">
                  <c:v>5.0063419999999996E-3</c:v>
                </c:pt>
                <c:pt idx="379">
                  <c:v>5.1968689999999998E-3</c:v>
                </c:pt>
                <c:pt idx="380">
                  <c:v>5.387396E-3</c:v>
                </c:pt>
                <c:pt idx="381">
                  <c:v>5.5779230000000003E-3</c:v>
                </c:pt>
                <c:pt idx="382">
                  <c:v>5.7684500000000005E-3</c:v>
                </c:pt>
                <c:pt idx="383">
                  <c:v>5.9589770000000007E-3</c:v>
                </c:pt>
                <c:pt idx="384">
                  <c:v>6.1495040000000009E-3</c:v>
                </c:pt>
                <c:pt idx="385">
                  <c:v>6.3400310000000012E-3</c:v>
                </c:pt>
                <c:pt idx="386">
                  <c:v>6.5305580000000014E-3</c:v>
                </c:pt>
                <c:pt idx="387">
                  <c:v>6.7210850000000016E-3</c:v>
                </c:pt>
                <c:pt idx="388">
                  <c:v>6.9116120000000019E-3</c:v>
                </c:pt>
                <c:pt idx="389">
                  <c:v>7.1021390000000021E-3</c:v>
                </c:pt>
                <c:pt idx="390">
                  <c:v>7.2926660000000023E-3</c:v>
                </c:pt>
                <c:pt idx="391">
                  <c:v>7.4831930000000026E-3</c:v>
                </c:pt>
                <c:pt idx="392">
                  <c:v>7.6737200000000028E-3</c:v>
                </c:pt>
                <c:pt idx="393">
                  <c:v>7.864247000000003E-3</c:v>
                </c:pt>
                <c:pt idx="394">
                  <c:v>8.0547740000000024E-3</c:v>
                </c:pt>
                <c:pt idx="395">
                  <c:v>8.2453010000000018E-3</c:v>
                </c:pt>
                <c:pt idx="396">
                  <c:v>8.4358280000000011E-3</c:v>
                </c:pt>
                <c:pt idx="397">
                  <c:v>8.6263550000000005E-3</c:v>
                </c:pt>
                <c:pt idx="398">
                  <c:v>8.8168819999999998E-3</c:v>
                </c:pt>
                <c:pt idx="399">
                  <c:v>9.0074089999999992E-3</c:v>
                </c:pt>
                <c:pt idx="400">
                  <c:v>9.1979359999999986E-3</c:v>
                </c:pt>
                <c:pt idx="401">
                  <c:v>9.3884629999999979E-3</c:v>
                </c:pt>
                <c:pt idx="402">
                  <c:v>9.5789899999999973E-3</c:v>
                </c:pt>
                <c:pt idx="403">
                  <c:v>9.7695169999999967E-3</c:v>
                </c:pt>
                <c:pt idx="404">
                  <c:v>9.960043999999996E-3</c:v>
                </c:pt>
                <c:pt idx="405">
                  <c:v>1.0150570999999995E-2</c:v>
                </c:pt>
                <c:pt idx="406">
                  <c:v>1.0341097999999995E-2</c:v>
                </c:pt>
                <c:pt idx="407">
                  <c:v>1.0531624999999994E-2</c:v>
                </c:pt>
                <c:pt idx="408">
                  <c:v>1.0722151999999993E-2</c:v>
                </c:pt>
              </c:numCache>
            </c:numRef>
          </c:xVal>
          <c:yVal>
            <c:numRef>
              <c:f>'L1 Kly FWD PWR Direct Stability'!$E$2:$E$410</c:f>
              <c:numCache>
                <c:formatCode>General</c:formatCode>
                <c:ptCount val="409"/>
                <c:pt idx="157" formatCode="0.000">
                  <c:v>1.0618362859565094E-2</c:v>
                </c:pt>
                <c:pt idx="158" formatCode="0.000">
                  <c:v>1.5615239499360433E-2</c:v>
                </c:pt>
                <c:pt idx="159" formatCode="0.000">
                  <c:v>1.4366020339411598E-2</c:v>
                </c:pt>
                <c:pt idx="160" formatCode="0.000">
                  <c:v>1.4366020339411598E-2</c:v>
                </c:pt>
                <c:pt idx="161" formatCode="0.000">
                  <c:v>1.4366020339411598E-2</c:v>
                </c:pt>
                <c:pt idx="162" formatCode="0.000">
                  <c:v>1.8738287399232518E-2</c:v>
                </c:pt>
                <c:pt idx="163" formatCode="0.000">
                  <c:v>2.061211613915577E-2</c:v>
                </c:pt>
                <c:pt idx="164" formatCode="0.000">
                  <c:v>1.8738287399232518E-2</c:v>
                </c:pt>
                <c:pt idx="165" formatCode="0.000">
                  <c:v>2.061211613915577E-2</c:v>
                </c:pt>
                <c:pt idx="166" formatCode="0.000">
                  <c:v>2.1861335299104601E-2</c:v>
                </c:pt>
                <c:pt idx="167" formatCode="0.000">
                  <c:v>2.3735164039027853E-2</c:v>
                </c:pt>
                <c:pt idx="168" formatCode="0.000">
                  <c:v>2.311055445905344E-2</c:v>
                </c:pt>
                <c:pt idx="169" formatCode="0.000">
                  <c:v>3.0605869418746445E-2</c:v>
                </c:pt>
                <c:pt idx="170" formatCode="0.000">
                  <c:v>3.3728917318618531E-2</c:v>
                </c:pt>
                <c:pt idx="171" formatCode="0.000">
                  <c:v>3.3104307738644118E-2</c:v>
                </c:pt>
                <c:pt idx="172" formatCode="0.000">
                  <c:v>2.8732040678823196E-2</c:v>
                </c:pt>
                <c:pt idx="173" formatCode="0.000">
                  <c:v>3.560274605854178E-2</c:v>
                </c:pt>
                <c:pt idx="174" formatCode="0.000">
                  <c:v>3.8725793958413871E-2</c:v>
                </c:pt>
                <c:pt idx="175" formatCode="0.000">
                  <c:v>4.434728017818363E-2</c:v>
                </c:pt>
                <c:pt idx="176" formatCode="0.000">
                  <c:v>4.7470328078055707E-2</c:v>
                </c:pt>
                <c:pt idx="177" formatCode="0.000">
                  <c:v>4.5596499338132458E-2</c:v>
                </c:pt>
                <c:pt idx="178" formatCode="0.000">
                  <c:v>5.1842595137876632E-2</c:v>
                </c:pt>
                <c:pt idx="179" formatCode="0.000">
                  <c:v>4.9968766397953383E-2</c:v>
                </c:pt>
                <c:pt idx="180" formatCode="0.000">
                  <c:v>5.5590252617723136E-2</c:v>
                </c:pt>
                <c:pt idx="181" formatCode="0.000">
                  <c:v>5.1217985557902211E-2</c:v>
                </c:pt>
                <c:pt idx="182" formatCode="0.000">
                  <c:v>5.1842595137876632E-2</c:v>
                </c:pt>
                <c:pt idx="183" formatCode="0.000">
                  <c:v>5.871330051759522E-2</c:v>
                </c:pt>
                <c:pt idx="184" formatCode="0.000">
                  <c:v>5.9962519677544054E-2</c:v>
                </c:pt>
                <c:pt idx="185" formatCode="0.000">
                  <c:v>7.120549211708356E-2</c:v>
                </c:pt>
                <c:pt idx="186" formatCode="0.000">
                  <c:v>7.5577759176904485E-2</c:v>
                </c:pt>
                <c:pt idx="187" formatCode="0.000">
                  <c:v>9.9312923215932339E-2</c:v>
                </c:pt>
                <c:pt idx="188" formatCode="0.000">
                  <c:v>0.11118050523544627</c:v>
                </c:pt>
                <c:pt idx="189" formatCode="0.000">
                  <c:v>0.12554652557485788</c:v>
                </c:pt>
                <c:pt idx="190" formatCode="0.000">
                  <c:v>0.17426607281286241</c:v>
                </c:pt>
                <c:pt idx="191" formatCode="0.000">
                  <c:v>0.18925670273224843</c:v>
                </c:pt>
                <c:pt idx="192" formatCode="0.000">
                  <c:v>0.21986257215099486</c:v>
                </c:pt>
                <c:pt idx="193" formatCode="0.000">
                  <c:v>0.20861959971145536</c:v>
                </c:pt>
                <c:pt idx="194" formatCode="0.000">
                  <c:v>0.24109929787012505</c:v>
                </c:pt>
                <c:pt idx="195" formatCode="0.000">
                  <c:v>0.27982509182853893</c:v>
                </c:pt>
                <c:pt idx="196" formatCode="0.000">
                  <c:v>0.30543408460749005</c:v>
                </c:pt>
                <c:pt idx="197" formatCode="0.000">
                  <c:v>0.35540285100544339</c:v>
                </c:pt>
                <c:pt idx="198" formatCode="0.000">
                  <c:v>0.38663333000416428</c:v>
                </c:pt>
                <c:pt idx="199" formatCode="0.000">
                  <c:v>0.4665833562408897</c:v>
                </c:pt>
                <c:pt idx="200" formatCode="0.000">
                  <c:v>0.51780134179879189</c:v>
                </c:pt>
                <c:pt idx="201" formatCode="0.000">
                  <c:v>0.60024980635541492</c:v>
                </c:pt>
                <c:pt idx="202" formatCode="0.000">
                  <c:v>0.68831975713180782</c:v>
                </c:pt>
                <c:pt idx="203" formatCode="0.000">
                  <c:v>0.75202993428919829</c:v>
                </c:pt>
                <c:pt idx="204" formatCode="0.000">
                  <c:v>0.84009988506559119</c:v>
                </c:pt>
                <c:pt idx="205" formatCode="0.000">
                  <c:v>0.90381006222298177</c:v>
                </c:pt>
                <c:pt idx="206" formatCode="0.000">
                  <c:v>0.99999993753904193</c:v>
                </c:pt>
                <c:pt idx="207" formatCode="0.000">
                  <c:v>0.98376008845970719</c:v>
                </c:pt>
                <c:pt idx="208" formatCode="0.000">
                  <c:v>0.88507177482374921</c:v>
                </c:pt>
                <c:pt idx="209" formatCode="0.000">
                  <c:v>0.71267953075081003</c:v>
                </c:pt>
                <c:pt idx="210" formatCode="0.000">
                  <c:v>0.54528416331766627</c:v>
                </c:pt>
                <c:pt idx="211" formatCode="0.000">
                  <c:v>0.4484696784216316</c:v>
                </c:pt>
                <c:pt idx="212" formatCode="0.000">
                  <c:v>0.34603370730582717</c:v>
                </c:pt>
                <c:pt idx="213" formatCode="0.000">
                  <c:v>0.27295438644882031</c:v>
                </c:pt>
                <c:pt idx="214" formatCode="0.000">
                  <c:v>0.18488443567242752</c:v>
                </c:pt>
                <c:pt idx="215" formatCode="0.000">
                  <c:v>0.15615239499360431</c:v>
                </c:pt>
                <c:pt idx="216" formatCode="0.000">
                  <c:v>0.15053090877383454</c:v>
                </c:pt>
                <c:pt idx="217" formatCode="0.000">
                  <c:v>0.1524047375137578</c:v>
                </c:pt>
                <c:pt idx="218" formatCode="0.000">
                  <c:v>0.15302934709373223</c:v>
                </c:pt>
                <c:pt idx="219" formatCode="0.000">
                  <c:v>0.1630231003733229</c:v>
                </c:pt>
                <c:pt idx="220" formatCode="0.000">
                  <c:v>0.15865083331350199</c:v>
                </c:pt>
                <c:pt idx="221" formatCode="0.000">
                  <c:v>0.16801997701311824</c:v>
                </c:pt>
                <c:pt idx="222" formatCode="0.000">
                  <c:v>0.1705184153330159</c:v>
                </c:pt>
                <c:pt idx="223" formatCode="0.000">
                  <c:v>0.18613365483237634</c:v>
                </c:pt>
                <c:pt idx="224" formatCode="0.000">
                  <c:v>0.19612740811196702</c:v>
                </c:pt>
                <c:pt idx="225" formatCode="0.000">
                  <c:v>0.19925045601183911</c:v>
                </c:pt>
                <c:pt idx="226" formatCode="0.000">
                  <c:v>0.19987506559181353</c:v>
                </c:pt>
                <c:pt idx="227" formatCode="0.000">
                  <c:v>0.20237350391171119</c:v>
                </c:pt>
                <c:pt idx="228" formatCode="0.000">
                  <c:v>0.18988131231222283</c:v>
                </c:pt>
                <c:pt idx="229" formatCode="0.000">
                  <c:v>0.17364146323288801</c:v>
                </c:pt>
                <c:pt idx="230" formatCode="0.000">
                  <c:v>0.15490317583365548</c:v>
                </c:pt>
                <c:pt idx="231" formatCode="0.000">
                  <c:v>0.15990005247345082</c:v>
                </c:pt>
                <c:pt idx="232" formatCode="0.000">
                  <c:v>0.16427231953327173</c:v>
                </c:pt>
                <c:pt idx="233" formatCode="0.000">
                  <c:v>0.15865083331350199</c:v>
                </c:pt>
                <c:pt idx="234" formatCode="0.000">
                  <c:v>0.14178637465419272</c:v>
                </c:pt>
                <c:pt idx="235" formatCode="0.000">
                  <c:v>0.11118050523544627</c:v>
                </c:pt>
                <c:pt idx="236" formatCode="0.000">
                  <c:v>9.5565265736085842E-2</c:v>
                </c:pt>
                <c:pt idx="237" formatCode="0.000">
                  <c:v>8.3697683716571908E-2</c:v>
                </c:pt>
                <c:pt idx="238" formatCode="0.000">
                  <c:v>8.0574635816699824E-2</c:v>
                </c:pt>
                <c:pt idx="239" formatCode="0.000">
                  <c:v>6.8082444217211491E-2</c:v>
                </c:pt>
                <c:pt idx="240" formatCode="0.000">
                  <c:v>4.9344156817978962E-2</c:v>
                </c:pt>
                <c:pt idx="241" formatCode="0.000">
                  <c:v>4.0599622698337126E-2</c:v>
                </c:pt>
                <c:pt idx="242" formatCode="0.000">
                  <c:v>3.3104307738644118E-2</c:v>
                </c:pt>
                <c:pt idx="243" formatCode="0.000">
                  <c:v>2.7482821518874358E-2</c:v>
                </c:pt>
                <c:pt idx="244" formatCode="0.000">
                  <c:v>1.7489068239283683E-2</c:v>
                </c:pt>
                <c:pt idx="245" formatCode="0.000">
                  <c:v>1.4990629919386014E-2</c:v>
                </c:pt>
                <c:pt idx="246" formatCode="0.000">
                  <c:v>1.4990629919386014E-2</c:v>
                </c:pt>
                <c:pt idx="247" formatCode="0.000">
                  <c:v>1.2492191599488346E-2</c:v>
                </c:pt>
                <c:pt idx="248" formatCode="0.000">
                  <c:v>9.9937532795906763E-3</c:v>
                </c:pt>
                <c:pt idx="249" formatCode="0.000">
                  <c:v>5.6214862197697555E-3</c:v>
                </c:pt>
                <c:pt idx="250" formatCode="0.000">
                  <c:v>3.7476574798465034E-3</c:v>
                </c:pt>
                <c:pt idx="251" formatCode="0.000">
                  <c:v>6.2460957997441727E-4</c:v>
                </c:pt>
                <c:pt idx="252" formatCode="0.000">
                  <c:v>6.2460957997441727E-4</c:v>
                </c:pt>
                <c:pt idx="253" formatCode="0.000">
                  <c:v>6.2460957997441727E-4</c:v>
                </c:pt>
                <c:pt idx="254" formatCode="0.000">
                  <c:v>9.3691436996162585E-4</c:v>
                </c:pt>
                <c:pt idx="255" formatCode="0.0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BA00-4A17-94E1-B6C8D20D08FD}"/>
            </c:ext>
          </c:extLst>
        </c:ser>
        <c:ser>
          <c:idx val="3"/>
          <c:order val="3"/>
          <c:tx>
            <c:strRef>
              <c:f>'L1 Kly FWD PWR Direct Stability'!$F$1</c:f>
              <c:strCache>
                <c:ptCount val="1"/>
                <c:pt idx="0">
                  <c:v>L4</c:v>
                </c:pt>
              </c:strCache>
            </c:strRef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408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00-4A17-94E1-B6C8D20D0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'L1 Kly FWD PWR Direct Stability'!$B$2:$B$410</c:f>
              <c:numCache>
                <c:formatCode>0.000%</c:formatCode>
                <c:ptCount val="409"/>
                <c:pt idx="0">
                  <c:v>-6.8066400000000001E-3</c:v>
                </c:pt>
                <c:pt idx="1">
                  <c:v>-6.632672E-3</c:v>
                </c:pt>
                <c:pt idx="2">
                  <c:v>-6.458704E-3</c:v>
                </c:pt>
                <c:pt idx="3">
                  <c:v>-6.284736E-3</c:v>
                </c:pt>
                <c:pt idx="4">
                  <c:v>-6.1107679999999999E-3</c:v>
                </c:pt>
                <c:pt idx="5">
                  <c:v>-5.9367999999999999E-3</c:v>
                </c:pt>
                <c:pt idx="6">
                  <c:v>-5.7628319999999999E-3</c:v>
                </c:pt>
                <c:pt idx="7">
                  <c:v>-5.5888639999999998E-3</c:v>
                </c:pt>
                <c:pt idx="8">
                  <c:v>-5.4148959999999998E-3</c:v>
                </c:pt>
                <c:pt idx="9">
                  <c:v>-5.2409279999999997E-3</c:v>
                </c:pt>
                <c:pt idx="10">
                  <c:v>-5.0669599999999997E-3</c:v>
                </c:pt>
                <c:pt idx="11">
                  <c:v>-4.8929919999999997E-3</c:v>
                </c:pt>
                <c:pt idx="12">
                  <c:v>-4.7190239999999996E-3</c:v>
                </c:pt>
                <c:pt idx="13">
                  <c:v>-4.5450559999999996E-3</c:v>
                </c:pt>
                <c:pt idx="14">
                  <c:v>-4.3710879999999995E-3</c:v>
                </c:pt>
                <c:pt idx="15">
                  <c:v>-4.1971199999999995E-3</c:v>
                </c:pt>
                <c:pt idx="16">
                  <c:v>-4.0231519999999995E-3</c:v>
                </c:pt>
                <c:pt idx="17">
                  <c:v>-3.8491839999999994E-3</c:v>
                </c:pt>
                <c:pt idx="18">
                  <c:v>-3.6752159999999994E-3</c:v>
                </c:pt>
                <c:pt idx="19">
                  <c:v>-3.5012479999999993E-3</c:v>
                </c:pt>
                <c:pt idx="20">
                  <c:v>-3.3272799999999993E-3</c:v>
                </c:pt>
                <c:pt idx="21">
                  <c:v>-3.1533119999999993E-3</c:v>
                </c:pt>
                <c:pt idx="22">
                  <c:v>-2.9793439999999992E-3</c:v>
                </c:pt>
                <c:pt idx="23">
                  <c:v>-2.8053759999999992E-3</c:v>
                </c:pt>
                <c:pt idx="24">
                  <c:v>-2.6314079999999991E-3</c:v>
                </c:pt>
                <c:pt idx="25">
                  <c:v>-2.4574399999999991E-3</c:v>
                </c:pt>
                <c:pt idx="26">
                  <c:v>-2.2834719999999991E-3</c:v>
                </c:pt>
                <c:pt idx="27">
                  <c:v>-2.109503999999999E-3</c:v>
                </c:pt>
                <c:pt idx="28">
                  <c:v>-1.935535999999999E-3</c:v>
                </c:pt>
                <c:pt idx="29">
                  <c:v>-1.7615679999999989E-3</c:v>
                </c:pt>
                <c:pt idx="30">
                  <c:v>-1.5875999999999989E-3</c:v>
                </c:pt>
                <c:pt idx="31">
                  <c:v>-1.4136319999999989E-3</c:v>
                </c:pt>
                <c:pt idx="32">
                  <c:v>-1.2396639999999988E-3</c:v>
                </c:pt>
                <c:pt idx="33">
                  <c:v>-1.0656959999999988E-3</c:v>
                </c:pt>
                <c:pt idx="34">
                  <c:v>-8.9172799999999875E-4</c:v>
                </c:pt>
                <c:pt idx="35">
                  <c:v>-7.1775999999999871E-4</c:v>
                </c:pt>
                <c:pt idx="36">
                  <c:v>-5.4379199999999867E-4</c:v>
                </c:pt>
                <c:pt idx="37">
                  <c:v>-3.6982399999999863E-4</c:v>
                </c:pt>
                <c:pt idx="38">
                  <c:v>-1.9585599999999862E-4</c:v>
                </c:pt>
                <c:pt idx="39">
                  <c:v>-2.1887999999998609E-5</c:v>
                </c:pt>
                <c:pt idx="40">
                  <c:v>1.520800000000014E-4</c:v>
                </c:pt>
                <c:pt idx="41">
                  <c:v>3.2604800000000142E-4</c:v>
                </c:pt>
                <c:pt idx="42">
                  <c:v>5.0001600000000145E-4</c:v>
                </c:pt>
                <c:pt idx="43">
                  <c:v>6.7398400000000149E-4</c:v>
                </c:pt>
                <c:pt idx="44">
                  <c:v>8.4795200000000153E-4</c:v>
                </c:pt>
                <c:pt idx="45">
                  <c:v>1.0219200000000015E-3</c:v>
                </c:pt>
                <c:pt idx="46">
                  <c:v>1.1958880000000015E-3</c:v>
                </c:pt>
                <c:pt idx="47">
                  <c:v>1.3698560000000015E-3</c:v>
                </c:pt>
                <c:pt idx="48">
                  <c:v>1.5438240000000016E-3</c:v>
                </c:pt>
                <c:pt idx="49">
                  <c:v>1.7177920000000016E-3</c:v>
                </c:pt>
                <c:pt idx="50">
                  <c:v>1.8917600000000017E-3</c:v>
                </c:pt>
                <c:pt idx="51">
                  <c:v>2.0657280000000015E-3</c:v>
                </c:pt>
                <c:pt idx="52">
                  <c:v>2.2396960000000015E-3</c:v>
                </c:pt>
                <c:pt idx="53">
                  <c:v>2.4136640000000016E-3</c:v>
                </c:pt>
                <c:pt idx="54">
                  <c:v>2.5876320000000016E-3</c:v>
                </c:pt>
                <c:pt idx="55">
                  <c:v>2.7616000000000016E-3</c:v>
                </c:pt>
                <c:pt idx="56">
                  <c:v>2.9355680000000017E-3</c:v>
                </c:pt>
                <c:pt idx="57">
                  <c:v>3.1095360000000017E-3</c:v>
                </c:pt>
                <c:pt idx="58">
                  <c:v>3.2835040000000018E-3</c:v>
                </c:pt>
                <c:pt idx="59">
                  <c:v>3.4574720000000018E-3</c:v>
                </c:pt>
                <c:pt idx="60">
                  <c:v>3.6314400000000018E-3</c:v>
                </c:pt>
                <c:pt idx="61">
                  <c:v>3.8054080000000019E-3</c:v>
                </c:pt>
                <c:pt idx="62">
                  <c:v>3.9793760000000015E-3</c:v>
                </c:pt>
                <c:pt idx="63">
                  <c:v>4.1533440000000015E-3</c:v>
                </c:pt>
                <c:pt idx="64">
                  <c:v>4.3273120000000016E-3</c:v>
                </c:pt>
                <c:pt idx="65">
                  <c:v>4.5012800000000016E-3</c:v>
                </c:pt>
                <c:pt idx="66">
                  <c:v>4.6752480000000016E-3</c:v>
                </c:pt>
                <c:pt idx="67">
                  <c:v>4.8492160000000017E-3</c:v>
                </c:pt>
                <c:pt idx="68">
                  <c:v>5.0231840000000017E-3</c:v>
                </c:pt>
                <c:pt idx="69">
                  <c:v>5.1971520000000018E-3</c:v>
                </c:pt>
                <c:pt idx="70">
                  <c:v>5.3711200000000018E-3</c:v>
                </c:pt>
                <c:pt idx="71">
                  <c:v>5.5450880000000018E-3</c:v>
                </c:pt>
                <c:pt idx="72">
                  <c:v>5.7190560000000019E-3</c:v>
                </c:pt>
                <c:pt idx="73">
                  <c:v>5.8930240000000019E-3</c:v>
                </c:pt>
                <c:pt idx="74">
                  <c:v>6.066992000000002E-3</c:v>
                </c:pt>
                <c:pt idx="75">
                  <c:v>6.240960000000002E-3</c:v>
                </c:pt>
                <c:pt idx="76">
                  <c:v>6.414928000000002E-3</c:v>
                </c:pt>
                <c:pt idx="77">
                  <c:v>6.5888960000000021E-3</c:v>
                </c:pt>
                <c:pt idx="78">
                  <c:v>6.7628640000000021E-3</c:v>
                </c:pt>
                <c:pt idx="79">
                  <c:v>6.9368320000000021E-3</c:v>
                </c:pt>
                <c:pt idx="80">
                  <c:v>7.1108000000000022E-3</c:v>
                </c:pt>
                <c:pt idx="81">
                  <c:v>7.2847680000000022E-3</c:v>
                </c:pt>
                <c:pt idx="82">
                  <c:v>7.4587360000000023E-3</c:v>
                </c:pt>
                <c:pt idx="83">
                  <c:v>7.6327040000000023E-3</c:v>
                </c:pt>
                <c:pt idx="84">
                  <c:v>7.8066720000000023E-3</c:v>
                </c:pt>
                <c:pt idx="85">
                  <c:v>7.9806400000000024E-3</c:v>
                </c:pt>
                <c:pt idx="86">
                  <c:v>8.1546080000000024E-3</c:v>
                </c:pt>
                <c:pt idx="87">
                  <c:v>8.3285760000000025E-3</c:v>
                </c:pt>
                <c:pt idx="88">
                  <c:v>8.5025440000000025E-3</c:v>
                </c:pt>
                <c:pt idx="89">
                  <c:v>8.6765120000000025E-3</c:v>
                </c:pt>
                <c:pt idx="90">
                  <c:v>8.8504800000000026E-3</c:v>
                </c:pt>
                <c:pt idx="91">
                  <c:v>9.0244480000000026E-3</c:v>
                </c:pt>
                <c:pt idx="92">
                  <c:v>-3.738075E-3</c:v>
                </c:pt>
                <c:pt idx="93">
                  <c:v>-3.5943719000000002E-3</c:v>
                </c:pt>
                <c:pt idx="94">
                  <c:v>-3.4506688000000003E-3</c:v>
                </c:pt>
                <c:pt idx="95">
                  <c:v>-3.3069657000000005E-3</c:v>
                </c:pt>
                <c:pt idx="96">
                  <c:v>-3.1632626000000007E-3</c:v>
                </c:pt>
                <c:pt idx="97">
                  <c:v>-3.0195595000000008E-3</c:v>
                </c:pt>
                <c:pt idx="98">
                  <c:v>-2.875856400000001E-3</c:v>
                </c:pt>
                <c:pt idx="99">
                  <c:v>-2.7321533000000012E-3</c:v>
                </c:pt>
                <c:pt idx="100">
                  <c:v>-2.5884502000000013E-3</c:v>
                </c:pt>
                <c:pt idx="101">
                  <c:v>-2.4447471000000015E-3</c:v>
                </c:pt>
                <c:pt idx="102">
                  <c:v>-2.3010440000000017E-3</c:v>
                </c:pt>
                <c:pt idx="103">
                  <c:v>-2.1573409000000018E-3</c:v>
                </c:pt>
                <c:pt idx="104">
                  <c:v>-2.013637800000002E-3</c:v>
                </c:pt>
                <c:pt idx="105">
                  <c:v>-1.8699347000000019E-3</c:v>
                </c:pt>
                <c:pt idx="106">
                  <c:v>-1.7262316000000019E-3</c:v>
                </c:pt>
                <c:pt idx="107">
                  <c:v>-1.5825285000000018E-3</c:v>
                </c:pt>
                <c:pt idx="108">
                  <c:v>-1.4388254000000018E-3</c:v>
                </c:pt>
                <c:pt idx="109">
                  <c:v>-1.2951223000000017E-3</c:v>
                </c:pt>
                <c:pt idx="110">
                  <c:v>-1.1514192000000017E-3</c:v>
                </c:pt>
                <c:pt idx="111">
                  <c:v>-1.0077161000000016E-3</c:v>
                </c:pt>
                <c:pt idx="112">
                  <c:v>-8.6401300000000158E-4</c:v>
                </c:pt>
                <c:pt idx="113">
                  <c:v>-7.2030990000000153E-4</c:v>
                </c:pt>
                <c:pt idx="114">
                  <c:v>-5.7660680000000148E-4</c:v>
                </c:pt>
                <c:pt idx="115">
                  <c:v>-4.3290370000000148E-4</c:v>
                </c:pt>
                <c:pt idx="116">
                  <c:v>-2.8920060000000149E-4</c:v>
                </c:pt>
                <c:pt idx="117">
                  <c:v>-1.4549750000000149E-4</c:v>
                </c:pt>
                <c:pt idx="118">
                  <c:v>-1.7944000000014951E-6</c:v>
                </c:pt>
                <c:pt idx="119">
                  <c:v>1.419086999999985E-4</c:v>
                </c:pt>
                <c:pt idx="120">
                  <c:v>2.856117999999985E-4</c:v>
                </c:pt>
                <c:pt idx="121">
                  <c:v>4.2931489999999849E-4</c:v>
                </c:pt>
                <c:pt idx="122">
                  <c:v>5.7301799999999849E-4</c:v>
                </c:pt>
                <c:pt idx="123">
                  <c:v>7.1672109999999854E-4</c:v>
                </c:pt>
                <c:pt idx="124">
                  <c:v>8.6042419999999859E-4</c:v>
                </c:pt>
                <c:pt idx="125">
                  <c:v>1.0041272999999986E-3</c:v>
                </c:pt>
                <c:pt idx="126">
                  <c:v>1.1478303999999987E-3</c:v>
                </c:pt>
                <c:pt idx="127">
                  <c:v>1.2915334999999987E-3</c:v>
                </c:pt>
                <c:pt idx="128">
                  <c:v>1.4352365999999988E-3</c:v>
                </c:pt>
                <c:pt idx="129">
                  <c:v>1.5789396999999988E-3</c:v>
                </c:pt>
                <c:pt idx="130">
                  <c:v>1.7226427999999989E-3</c:v>
                </c:pt>
                <c:pt idx="131">
                  <c:v>1.8663458999999989E-3</c:v>
                </c:pt>
                <c:pt idx="132">
                  <c:v>2.010048999999999E-3</c:v>
                </c:pt>
                <c:pt idx="133">
                  <c:v>2.1537520999999988E-3</c:v>
                </c:pt>
                <c:pt idx="134">
                  <c:v>2.2974551999999987E-3</c:v>
                </c:pt>
                <c:pt idx="135">
                  <c:v>2.4411582999999985E-3</c:v>
                </c:pt>
                <c:pt idx="136">
                  <c:v>2.5848613999999983E-3</c:v>
                </c:pt>
                <c:pt idx="137">
                  <c:v>2.7285644999999982E-3</c:v>
                </c:pt>
                <c:pt idx="138">
                  <c:v>2.872267599999998E-3</c:v>
                </c:pt>
                <c:pt idx="139">
                  <c:v>3.0159706999999978E-3</c:v>
                </c:pt>
                <c:pt idx="140">
                  <c:v>3.1596737999999977E-3</c:v>
                </c:pt>
                <c:pt idx="141">
                  <c:v>3.3033768999999975E-3</c:v>
                </c:pt>
                <c:pt idx="142">
                  <c:v>3.4470799999999973E-3</c:v>
                </c:pt>
                <c:pt idx="143">
                  <c:v>3.5907830999999972E-3</c:v>
                </c:pt>
                <c:pt idx="144">
                  <c:v>3.734486199999997E-3</c:v>
                </c:pt>
                <c:pt idx="145">
                  <c:v>3.8781892999999968E-3</c:v>
                </c:pt>
                <c:pt idx="146">
                  <c:v>4.0218923999999967E-3</c:v>
                </c:pt>
                <c:pt idx="147">
                  <c:v>4.1655954999999965E-3</c:v>
                </c:pt>
                <c:pt idx="148">
                  <c:v>4.3092985999999963E-3</c:v>
                </c:pt>
                <c:pt idx="149">
                  <c:v>4.4530016999999962E-3</c:v>
                </c:pt>
                <c:pt idx="150">
                  <c:v>4.596704799999996E-3</c:v>
                </c:pt>
                <c:pt idx="151">
                  <c:v>4.7404078999999958E-3</c:v>
                </c:pt>
                <c:pt idx="152">
                  <c:v>4.8841109999999957E-3</c:v>
                </c:pt>
                <c:pt idx="153">
                  <c:v>5.0278140999999955E-3</c:v>
                </c:pt>
                <c:pt idx="154">
                  <c:v>5.1715171999999953E-3</c:v>
                </c:pt>
                <c:pt idx="155">
                  <c:v>5.3152202999999952E-3</c:v>
                </c:pt>
                <c:pt idx="156">
                  <c:v>5.458923399999995E-3</c:v>
                </c:pt>
                <c:pt idx="157">
                  <c:v>-8.7447470000000006E-3</c:v>
                </c:pt>
                <c:pt idx="158">
                  <c:v>-8.5674694000000013E-3</c:v>
                </c:pt>
                <c:pt idx="159">
                  <c:v>-8.390191800000002E-3</c:v>
                </c:pt>
                <c:pt idx="160">
                  <c:v>-8.2129142000000026E-3</c:v>
                </c:pt>
                <c:pt idx="161">
                  <c:v>-8.0356366000000033E-3</c:v>
                </c:pt>
                <c:pt idx="162">
                  <c:v>-7.858359000000004E-3</c:v>
                </c:pt>
                <c:pt idx="163">
                  <c:v>-7.6810814000000038E-3</c:v>
                </c:pt>
                <c:pt idx="164">
                  <c:v>-7.5038038000000036E-3</c:v>
                </c:pt>
                <c:pt idx="165">
                  <c:v>-7.3265262000000034E-3</c:v>
                </c:pt>
                <c:pt idx="166">
                  <c:v>-7.1492486000000032E-3</c:v>
                </c:pt>
                <c:pt idx="167">
                  <c:v>-6.971971000000003E-3</c:v>
                </c:pt>
                <c:pt idx="168">
                  <c:v>-6.7946934000000028E-3</c:v>
                </c:pt>
                <c:pt idx="169">
                  <c:v>-6.6174158000000026E-3</c:v>
                </c:pt>
                <c:pt idx="170">
                  <c:v>-6.4401382000000024E-3</c:v>
                </c:pt>
                <c:pt idx="171">
                  <c:v>-6.2628606000000022E-3</c:v>
                </c:pt>
                <c:pt idx="172">
                  <c:v>-6.085583000000002E-3</c:v>
                </c:pt>
                <c:pt idx="173">
                  <c:v>-5.9083054000000019E-3</c:v>
                </c:pt>
                <c:pt idx="174">
                  <c:v>-5.7310278000000017E-3</c:v>
                </c:pt>
                <c:pt idx="175">
                  <c:v>-5.5537502000000015E-3</c:v>
                </c:pt>
                <c:pt idx="176">
                  <c:v>-5.3764726000000013E-3</c:v>
                </c:pt>
                <c:pt idx="177">
                  <c:v>-5.1991950000000011E-3</c:v>
                </c:pt>
                <c:pt idx="178">
                  <c:v>-5.0219174000000009E-3</c:v>
                </c:pt>
                <c:pt idx="179">
                  <c:v>-4.8446398000000007E-3</c:v>
                </c:pt>
                <c:pt idx="180">
                  <c:v>-4.6673622000000005E-3</c:v>
                </c:pt>
                <c:pt idx="181">
                  <c:v>-4.4900846000000003E-3</c:v>
                </c:pt>
                <c:pt idx="182">
                  <c:v>-4.3128070000000001E-3</c:v>
                </c:pt>
                <c:pt idx="183">
                  <c:v>-4.1355293999999999E-3</c:v>
                </c:pt>
                <c:pt idx="184">
                  <c:v>-3.9582517999999997E-3</c:v>
                </c:pt>
                <c:pt idx="185">
                  <c:v>-3.7809741999999995E-3</c:v>
                </c:pt>
                <c:pt idx="186">
                  <c:v>-3.6036965999999993E-3</c:v>
                </c:pt>
                <c:pt idx="187">
                  <c:v>-3.4264189999999991E-3</c:v>
                </c:pt>
                <c:pt idx="188">
                  <c:v>-3.2491413999999989E-3</c:v>
                </c:pt>
                <c:pt idx="189">
                  <c:v>-3.0718637999999987E-3</c:v>
                </c:pt>
                <c:pt idx="190">
                  <c:v>-2.8945861999999985E-3</c:v>
                </c:pt>
                <c:pt idx="191">
                  <c:v>-2.7173085999999983E-3</c:v>
                </c:pt>
                <c:pt idx="192">
                  <c:v>-2.5400309999999982E-3</c:v>
                </c:pt>
                <c:pt idx="193">
                  <c:v>-2.362753399999998E-3</c:v>
                </c:pt>
                <c:pt idx="194">
                  <c:v>-2.1854757999999978E-3</c:v>
                </c:pt>
                <c:pt idx="195">
                  <c:v>-2.0081981999999976E-3</c:v>
                </c:pt>
                <c:pt idx="196">
                  <c:v>-1.8309205999999976E-3</c:v>
                </c:pt>
                <c:pt idx="197">
                  <c:v>-1.6536429999999976E-3</c:v>
                </c:pt>
                <c:pt idx="198">
                  <c:v>-1.4763653999999976E-3</c:v>
                </c:pt>
                <c:pt idx="199">
                  <c:v>-1.2990877999999977E-3</c:v>
                </c:pt>
                <c:pt idx="200">
                  <c:v>-1.1218101999999977E-3</c:v>
                </c:pt>
                <c:pt idx="201">
                  <c:v>-9.445325999999977E-4</c:v>
                </c:pt>
                <c:pt idx="202">
                  <c:v>-7.6725499999999772E-4</c:v>
                </c:pt>
                <c:pt idx="203">
                  <c:v>-5.8997739999999774E-4</c:v>
                </c:pt>
                <c:pt idx="204">
                  <c:v>-4.1269979999999777E-4</c:v>
                </c:pt>
                <c:pt idx="205">
                  <c:v>-2.3542219999999776E-4</c:v>
                </c:pt>
                <c:pt idx="206">
                  <c:v>-5.8144599999997756E-5</c:v>
                </c:pt>
                <c:pt idx="207">
                  <c:v>1.1913300000000225E-4</c:v>
                </c:pt>
                <c:pt idx="208">
                  <c:v>2.9641060000000225E-4</c:v>
                </c:pt>
                <c:pt idx="209">
                  <c:v>4.7368820000000223E-4</c:v>
                </c:pt>
                <c:pt idx="210">
                  <c:v>6.5096580000000221E-4</c:v>
                </c:pt>
                <c:pt idx="211">
                  <c:v>8.2824340000000219E-4</c:v>
                </c:pt>
                <c:pt idx="212">
                  <c:v>1.0055210000000023E-3</c:v>
                </c:pt>
                <c:pt idx="213">
                  <c:v>1.1827986000000023E-3</c:v>
                </c:pt>
                <c:pt idx="214">
                  <c:v>1.3600762000000022E-3</c:v>
                </c:pt>
                <c:pt idx="215">
                  <c:v>1.5373538000000022E-3</c:v>
                </c:pt>
                <c:pt idx="216">
                  <c:v>1.7146314000000022E-3</c:v>
                </c:pt>
                <c:pt idx="217">
                  <c:v>1.8919090000000022E-3</c:v>
                </c:pt>
                <c:pt idx="218">
                  <c:v>2.0691866000000021E-3</c:v>
                </c:pt>
                <c:pt idx="219">
                  <c:v>2.2464642000000023E-3</c:v>
                </c:pt>
                <c:pt idx="220">
                  <c:v>2.4237418000000025E-3</c:v>
                </c:pt>
                <c:pt idx="221">
                  <c:v>2.6010194000000027E-3</c:v>
                </c:pt>
                <c:pt idx="222">
                  <c:v>2.7782970000000029E-3</c:v>
                </c:pt>
                <c:pt idx="223">
                  <c:v>2.9555746000000031E-3</c:v>
                </c:pt>
                <c:pt idx="224">
                  <c:v>3.1328522000000033E-3</c:v>
                </c:pt>
                <c:pt idx="225">
                  <c:v>3.3101298000000035E-3</c:v>
                </c:pt>
                <c:pt idx="226">
                  <c:v>3.4874074000000037E-3</c:v>
                </c:pt>
                <c:pt idx="227">
                  <c:v>3.6646850000000039E-3</c:v>
                </c:pt>
                <c:pt idx="228">
                  <c:v>3.8419626000000041E-3</c:v>
                </c:pt>
                <c:pt idx="229">
                  <c:v>4.0192402000000039E-3</c:v>
                </c:pt>
                <c:pt idx="230">
                  <c:v>4.196517800000004E-3</c:v>
                </c:pt>
                <c:pt idx="231">
                  <c:v>4.3737954000000042E-3</c:v>
                </c:pt>
                <c:pt idx="232">
                  <c:v>4.5510730000000044E-3</c:v>
                </c:pt>
                <c:pt idx="233">
                  <c:v>4.7283506000000046E-3</c:v>
                </c:pt>
                <c:pt idx="234">
                  <c:v>4.9056282000000048E-3</c:v>
                </c:pt>
                <c:pt idx="235">
                  <c:v>5.082905800000005E-3</c:v>
                </c:pt>
                <c:pt idx="236">
                  <c:v>5.2601834000000052E-3</c:v>
                </c:pt>
                <c:pt idx="237">
                  <c:v>5.4374610000000054E-3</c:v>
                </c:pt>
                <c:pt idx="238">
                  <c:v>5.6147386000000056E-3</c:v>
                </c:pt>
                <c:pt idx="239">
                  <c:v>5.7920162000000058E-3</c:v>
                </c:pt>
                <c:pt idx="240">
                  <c:v>5.969293800000006E-3</c:v>
                </c:pt>
                <c:pt idx="241">
                  <c:v>6.1465714000000062E-3</c:v>
                </c:pt>
                <c:pt idx="242">
                  <c:v>6.3238490000000064E-3</c:v>
                </c:pt>
                <c:pt idx="243">
                  <c:v>6.5011266000000066E-3</c:v>
                </c:pt>
                <c:pt idx="244">
                  <c:v>6.6784042000000068E-3</c:v>
                </c:pt>
                <c:pt idx="245">
                  <c:v>6.855681800000007E-3</c:v>
                </c:pt>
                <c:pt idx="246">
                  <c:v>7.0329594000000072E-3</c:v>
                </c:pt>
                <c:pt idx="247">
                  <c:v>7.2102370000000074E-3</c:v>
                </c:pt>
                <c:pt idx="248">
                  <c:v>7.3875146000000076E-3</c:v>
                </c:pt>
                <c:pt idx="249">
                  <c:v>7.5647922000000077E-3</c:v>
                </c:pt>
                <c:pt idx="250">
                  <c:v>7.7420698000000079E-3</c:v>
                </c:pt>
                <c:pt idx="251">
                  <c:v>7.9193474000000073E-3</c:v>
                </c:pt>
                <c:pt idx="252">
                  <c:v>8.0966250000000066E-3</c:v>
                </c:pt>
                <c:pt idx="253">
                  <c:v>8.2739026000000059E-3</c:v>
                </c:pt>
                <c:pt idx="254">
                  <c:v>8.4511802000000052E-3</c:v>
                </c:pt>
                <c:pt idx="255">
                  <c:v>8.6284578000000046E-3</c:v>
                </c:pt>
                <c:pt idx="256" formatCode="0.0000%">
                  <c:v>-3.8206630000000002E-3</c:v>
                </c:pt>
                <c:pt idx="257" formatCode="0.0000%">
                  <c:v>-3.6678392900000001E-3</c:v>
                </c:pt>
                <c:pt idx="258" formatCode="0.0000%">
                  <c:v>-3.5150155800000001E-3</c:v>
                </c:pt>
                <c:pt idx="259" formatCode="0.0000%">
                  <c:v>-3.36219187E-3</c:v>
                </c:pt>
                <c:pt idx="260" formatCode="0.0000%">
                  <c:v>-3.20936816E-3</c:v>
                </c:pt>
                <c:pt idx="261" formatCode="0.0000%">
                  <c:v>-3.05654445E-3</c:v>
                </c:pt>
                <c:pt idx="262" formatCode="0.0000%">
                  <c:v>-2.9037207399999999E-3</c:v>
                </c:pt>
                <c:pt idx="263" formatCode="0.0000%">
                  <c:v>-2.7508970299999999E-3</c:v>
                </c:pt>
                <c:pt idx="264" formatCode="0.0000%">
                  <c:v>-2.5980733199999998E-3</c:v>
                </c:pt>
                <c:pt idx="265" formatCode="0.0000%">
                  <c:v>-2.4452496099999998E-3</c:v>
                </c:pt>
                <c:pt idx="266" formatCode="0.0000%">
                  <c:v>-2.2924258999999997E-3</c:v>
                </c:pt>
                <c:pt idx="267" formatCode="0.0000%">
                  <c:v>-2.1396021899999997E-3</c:v>
                </c:pt>
                <c:pt idx="268" formatCode="0.0000%">
                  <c:v>-1.9867784799999996E-3</c:v>
                </c:pt>
                <c:pt idx="269" formatCode="0.0000%">
                  <c:v>-1.8339547699999996E-3</c:v>
                </c:pt>
                <c:pt idx="270" formatCode="0.0000%">
                  <c:v>-1.6811310599999995E-3</c:v>
                </c:pt>
                <c:pt idx="271" formatCode="0.0000%">
                  <c:v>-1.5283073499999995E-3</c:v>
                </c:pt>
                <c:pt idx="272" formatCode="0.0000%">
                  <c:v>-1.3754836399999994E-3</c:v>
                </c:pt>
                <c:pt idx="273" formatCode="0.0000%">
                  <c:v>-1.2226599299999994E-3</c:v>
                </c:pt>
                <c:pt idx="274" formatCode="0.0000%">
                  <c:v>-1.0698362199999993E-3</c:v>
                </c:pt>
                <c:pt idx="275" formatCode="0.0000%">
                  <c:v>-9.170125099999993E-4</c:v>
                </c:pt>
                <c:pt idx="276" formatCode="0.0000%">
                  <c:v>-7.6418879999999925E-4</c:v>
                </c:pt>
                <c:pt idx="277" formatCode="0.0000%">
                  <c:v>-6.1136508999999921E-4</c:v>
                </c:pt>
                <c:pt idx="278" formatCode="0.0000%">
                  <c:v>-4.5854137999999921E-4</c:v>
                </c:pt>
                <c:pt idx="279" formatCode="0.0000%">
                  <c:v>-3.0571766999999922E-4</c:v>
                </c:pt>
                <c:pt idx="280" formatCode="0.0000%">
                  <c:v>-1.5289395999999923E-4</c:v>
                </c:pt>
                <c:pt idx="281" formatCode="0.0000%">
                  <c:v>-7.0249999999235854E-8</c:v>
                </c:pt>
                <c:pt idx="282" formatCode="0.0000%">
                  <c:v>1.5275346000000076E-4</c:v>
                </c:pt>
                <c:pt idx="283" formatCode="0.0000%">
                  <c:v>3.0557717000000075E-4</c:v>
                </c:pt>
                <c:pt idx="284" formatCode="0.0000%">
                  <c:v>4.5840088000000074E-4</c:v>
                </c:pt>
                <c:pt idx="285" formatCode="0.0000%">
                  <c:v>6.1122459000000073E-4</c:v>
                </c:pt>
                <c:pt idx="286" formatCode="0.0000%">
                  <c:v>7.6404830000000078E-4</c:v>
                </c:pt>
                <c:pt idx="287" formatCode="0.0000%">
                  <c:v>9.1687201000000083E-4</c:v>
                </c:pt>
                <c:pt idx="288" formatCode="0.0000%">
                  <c:v>1.0696957200000009E-3</c:v>
                </c:pt>
                <c:pt idx="289" formatCode="0.0000%">
                  <c:v>1.2225194300000009E-3</c:v>
                </c:pt>
                <c:pt idx="290" formatCode="0.0000%">
                  <c:v>1.375343140000001E-3</c:v>
                </c:pt>
                <c:pt idx="291" formatCode="0.0000%">
                  <c:v>1.528166850000001E-3</c:v>
                </c:pt>
                <c:pt idx="292" formatCode="0.0000%">
                  <c:v>1.6809905600000011E-3</c:v>
                </c:pt>
                <c:pt idx="293" formatCode="0.0000%">
                  <c:v>1.8338142700000011E-3</c:v>
                </c:pt>
                <c:pt idx="294" formatCode="0.0000%">
                  <c:v>1.9866379800000012E-3</c:v>
                </c:pt>
                <c:pt idx="295" formatCode="0.0000%">
                  <c:v>2.1394616900000012E-3</c:v>
                </c:pt>
                <c:pt idx="296" formatCode="0.0000%">
                  <c:v>2.2922854000000012E-3</c:v>
                </c:pt>
                <c:pt idx="297" formatCode="0.0000%">
                  <c:v>2.4451091100000013E-3</c:v>
                </c:pt>
                <c:pt idx="298" formatCode="0.0000%">
                  <c:v>2.5979328200000013E-3</c:v>
                </c:pt>
                <c:pt idx="299" formatCode="0.0000%">
                  <c:v>2.7507565300000014E-3</c:v>
                </c:pt>
                <c:pt idx="300" formatCode="0.0000%">
                  <c:v>2.9035802400000014E-3</c:v>
                </c:pt>
                <c:pt idx="301" formatCode="0.0000%">
                  <c:v>3.0564039500000015E-3</c:v>
                </c:pt>
                <c:pt idx="302" formatCode="0.0000%">
                  <c:v>3.2092276600000015E-3</c:v>
                </c:pt>
                <c:pt idx="303" formatCode="0.0000%">
                  <c:v>3.3620513700000016E-3</c:v>
                </c:pt>
                <c:pt idx="304" formatCode="0.0000%">
                  <c:v>3.5148750800000016E-3</c:v>
                </c:pt>
                <c:pt idx="305" formatCode="0.0000%">
                  <c:v>3.6676987900000017E-3</c:v>
                </c:pt>
                <c:pt idx="306" formatCode="0.0000%">
                  <c:v>3.8205225000000017E-3</c:v>
                </c:pt>
                <c:pt idx="307" formatCode="0.0000%">
                  <c:v>3.9733462100000018E-3</c:v>
                </c:pt>
                <c:pt idx="308" formatCode="0.0000%">
                  <c:v>4.1261699200000014E-3</c:v>
                </c:pt>
                <c:pt idx="309" formatCode="0.0000%">
                  <c:v>4.278993630000001E-3</c:v>
                </c:pt>
                <c:pt idx="310" formatCode="0.0000%">
                  <c:v>4.4318173400000006E-3</c:v>
                </c:pt>
                <c:pt idx="311" formatCode="0.0000%">
                  <c:v>4.5846410500000002E-3</c:v>
                </c:pt>
                <c:pt idx="312" formatCode="0.0000%">
                  <c:v>4.7374647599999998E-3</c:v>
                </c:pt>
                <c:pt idx="313" formatCode="0.0000%">
                  <c:v>4.8902884699999994E-3</c:v>
                </c:pt>
                <c:pt idx="314" formatCode="0.0000%">
                  <c:v>5.043112179999999E-3</c:v>
                </c:pt>
                <c:pt idx="315" formatCode="0.0000%">
                  <c:v>5.1959358899999987E-3</c:v>
                </c:pt>
                <c:pt idx="316" formatCode="0.0000%">
                  <c:v>5.3487595999999983E-3</c:v>
                </c:pt>
                <c:pt idx="317" formatCode="0.0000%">
                  <c:v>5.5015833099999979E-3</c:v>
                </c:pt>
                <c:pt idx="318" formatCode="0.0000%">
                  <c:v>5.6544070199999975E-3</c:v>
                </c:pt>
                <c:pt idx="319">
                  <c:v>-6.2347510000000002E-3</c:v>
                </c:pt>
                <c:pt idx="320">
                  <c:v>-6.044224E-3</c:v>
                </c:pt>
                <c:pt idx="321">
                  <c:v>-5.8536969999999997E-3</c:v>
                </c:pt>
                <c:pt idx="322">
                  <c:v>-5.6631699999999995E-3</c:v>
                </c:pt>
                <c:pt idx="323">
                  <c:v>-5.4726429999999993E-3</c:v>
                </c:pt>
                <c:pt idx="324">
                  <c:v>-5.282115999999999E-3</c:v>
                </c:pt>
                <c:pt idx="325">
                  <c:v>-5.0915889999999988E-3</c:v>
                </c:pt>
                <c:pt idx="326">
                  <c:v>-4.9010619999999986E-3</c:v>
                </c:pt>
                <c:pt idx="327">
                  <c:v>-4.7105349999999983E-3</c:v>
                </c:pt>
                <c:pt idx="328">
                  <c:v>-4.5200079999999981E-3</c:v>
                </c:pt>
                <c:pt idx="329">
                  <c:v>-4.3294809999999979E-3</c:v>
                </c:pt>
                <c:pt idx="330">
                  <c:v>-4.1389539999999976E-3</c:v>
                </c:pt>
                <c:pt idx="331">
                  <c:v>-3.9484269999999974E-3</c:v>
                </c:pt>
                <c:pt idx="332">
                  <c:v>-3.7578999999999976E-3</c:v>
                </c:pt>
                <c:pt idx="333">
                  <c:v>-3.5673729999999978E-3</c:v>
                </c:pt>
                <c:pt idx="334">
                  <c:v>-3.376845999999998E-3</c:v>
                </c:pt>
                <c:pt idx="335">
                  <c:v>-3.1863189999999982E-3</c:v>
                </c:pt>
                <c:pt idx="336">
                  <c:v>-2.9957919999999984E-3</c:v>
                </c:pt>
                <c:pt idx="337">
                  <c:v>-2.8052649999999986E-3</c:v>
                </c:pt>
                <c:pt idx="338">
                  <c:v>-2.6147379999999988E-3</c:v>
                </c:pt>
                <c:pt idx="339">
                  <c:v>-2.424210999999999E-3</c:v>
                </c:pt>
                <c:pt idx="340">
                  <c:v>-2.2336839999999992E-3</c:v>
                </c:pt>
                <c:pt idx="341">
                  <c:v>-2.0431569999999994E-3</c:v>
                </c:pt>
                <c:pt idx="342">
                  <c:v>-1.8526299999999994E-3</c:v>
                </c:pt>
                <c:pt idx="343">
                  <c:v>-1.6621029999999994E-3</c:v>
                </c:pt>
                <c:pt idx="344">
                  <c:v>-1.4715759999999994E-3</c:v>
                </c:pt>
                <c:pt idx="345">
                  <c:v>-1.2810489999999994E-3</c:v>
                </c:pt>
                <c:pt idx="346">
                  <c:v>-1.0905219999999994E-3</c:v>
                </c:pt>
                <c:pt idx="347">
                  <c:v>-8.9999499999999935E-4</c:v>
                </c:pt>
                <c:pt idx="348">
                  <c:v>-7.0946799999999934E-4</c:v>
                </c:pt>
                <c:pt idx="349">
                  <c:v>-5.1894099999999933E-4</c:v>
                </c:pt>
                <c:pt idx="350">
                  <c:v>-3.2841399999999931E-4</c:v>
                </c:pt>
                <c:pt idx="351">
                  <c:v>-1.3788699999999933E-4</c:v>
                </c:pt>
                <c:pt idx="352">
                  <c:v>5.2640000000000662E-5</c:v>
                </c:pt>
                <c:pt idx="353">
                  <c:v>2.4316700000000065E-4</c:v>
                </c:pt>
                <c:pt idx="354">
                  <c:v>4.3369400000000064E-4</c:v>
                </c:pt>
                <c:pt idx="355">
                  <c:v>6.2422100000000065E-4</c:v>
                </c:pt>
                <c:pt idx="356">
                  <c:v>8.1474800000000066E-4</c:v>
                </c:pt>
                <c:pt idx="357">
                  <c:v>1.0052750000000006E-3</c:v>
                </c:pt>
                <c:pt idx="358">
                  <c:v>1.1958020000000006E-3</c:v>
                </c:pt>
                <c:pt idx="359">
                  <c:v>1.3863290000000006E-3</c:v>
                </c:pt>
                <c:pt idx="360">
                  <c:v>1.5768560000000006E-3</c:v>
                </c:pt>
                <c:pt idx="361">
                  <c:v>1.7673830000000006E-3</c:v>
                </c:pt>
                <c:pt idx="362">
                  <c:v>1.9579100000000006E-3</c:v>
                </c:pt>
                <c:pt idx="363">
                  <c:v>2.1484370000000004E-3</c:v>
                </c:pt>
                <c:pt idx="364">
                  <c:v>2.3389640000000002E-3</c:v>
                </c:pt>
                <c:pt idx="365">
                  <c:v>2.529491E-3</c:v>
                </c:pt>
                <c:pt idx="366">
                  <c:v>2.7200179999999998E-3</c:v>
                </c:pt>
                <c:pt idx="367">
                  <c:v>2.9105449999999996E-3</c:v>
                </c:pt>
                <c:pt idx="368">
                  <c:v>3.1010719999999994E-3</c:v>
                </c:pt>
                <c:pt idx="369">
                  <c:v>3.2915989999999992E-3</c:v>
                </c:pt>
                <c:pt idx="370">
                  <c:v>3.482125999999999E-3</c:v>
                </c:pt>
                <c:pt idx="371">
                  <c:v>3.6726529999999988E-3</c:v>
                </c:pt>
                <c:pt idx="372">
                  <c:v>3.8631799999999986E-3</c:v>
                </c:pt>
                <c:pt idx="373">
                  <c:v>4.0537069999999984E-3</c:v>
                </c:pt>
                <c:pt idx="374">
                  <c:v>4.2442339999999986E-3</c:v>
                </c:pt>
                <c:pt idx="375">
                  <c:v>4.4347609999999989E-3</c:v>
                </c:pt>
                <c:pt idx="376">
                  <c:v>4.6252879999999991E-3</c:v>
                </c:pt>
                <c:pt idx="377">
                  <c:v>4.8158149999999993E-3</c:v>
                </c:pt>
                <c:pt idx="378">
                  <c:v>5.0063419999999996E-3</c:v>
                </c:pt>
                <c:pt idx="379">
                  <c:v>5.1968689999999998E-3</c:v>
                </c:pt>
                <c:pt idx="380">
                  <c:v>5.387396E-3</c:v>
                </c:pt>
                <c:pt idx="381">
                  <c:v>5.5779230000000003E-3</c:v>
                </c:pt>
                <c:pt idx="382">
                  <c:v>5.7684500000000005E-3</c:v>
                </c:pt>
                <c:pt idx="383">
                  <c:v>5.9589770000000007E-3</c:v>
                </c:pt>
                <c:pt idx="384">
                  <c:v>6.1495040000000009E-3</c:v>
                </c:pt>
                <c:pt idx="385">
                  <c:v>6.3400310000000012E-3</c:v>
                </c:pt>
                <c:pt idx="386">
                  <c:v>6.5305580000000014E-3</c:v>
                </c:pt>
                <c:pt idx="387">
                  <c:v>6.7210850000000016E-3</c:v>
                </c:pt>
                <c:pt idx="388">
                  <c:v>6.9116120000000019E-3</c:v>
                </c:pt>
                <c:pt idx="389">
                  <c:v>7.1021390000000021E-3</c:v>
                </c:pt>
                <c:pt idx="390">
                  <c:v>7.2926660000000023E-3</c:v>
                </c:pt>
                <c:pt idx="391">
                  <c:v>7.4831930000000026E-3</c:v>
                </c:pt>
                <c:pt idx="392">
                  <c:v>7.6737200000000028E-3</c:v>
                </c:pt>
                <c:pt idx="393">
                  <c:v>7.864247000000003E-3</c:v>
                </c:pt>
                <c:pt idx="394">
                  <c:v>8.0547740000000024E-3</c:v>
                </c:pt>
                <c:pt idx="395">
                  <c:v>8.2453010000000018E-3</c:v>
                </c:pt>
                <c:pt idx="396">
                  <c:v>8.4358280000000011E-3</c:v>
                </c:pt>
                <c:pt idx="397">
                  <c:v>8.6263550000000005E-3</c:v>
                </c:pt>
                <c:pt idx="398">
                  <c:v>8.8168819999999998E-3</c:v>
                </c:pt>
                <c:pt idx="399">
                  <c:v>9.0074089999999992E-3</c:v>
                </c:pt>
                <c:pt idx="400">
                  <c:v>9.1979359999999986E-3</c:v>
                </c:pt>
                <c:pt idx="401">
                  <c:v>9.3884629999999979E-3</c:v>
                </c:pt>
                <c:pt idx="402">
                  <c:v>9.5789899999999973E-3</c:v>
                </c:pt>
                <c:pt idx="403">
                  <c:v>9.7695169999999967E-3</c:v>
                </c:pt>
                <c:pt idx="404">
                  <c:v>9.960043999999996E-3</c:v>
                </c:pt>
                <c:pt idx="405">
                  <c:v>1.0150570999999995E-2</c:v>
                </c:pt>
                <c:pt idx="406">
                  <c:v>1.0341097999999995E-2</c:v>
                </c:pt>
                <c:pt idx="407">
                  <c:v>1.0531624999999994E-2</c:v>
                </c:pt>
                <c:pt idx="408">
                  <c:v>1.0722151999999993E-2</c:v>
                </c:pt>
              </c:numCache>
            </c:numRef>
          </c:xVal>
          <c:yVal>
            <c:numRef>
              <c:f>'L1 Kly FWD PWR Direct Stability'!$F$2:$F$410</c:f>
              <c:numCache>
                <c:formatCode>General</c:formatCode>
                <c:ptCount val="409"/>
                <c:pt idx="256" formatCode="0.000">
                  <c:v>0</c:v>
                </c:pt>
                <c:pt idx="257" formatCode="0.000">
                  <c:v>5.4229931983192407E-4</c:v>
                </c:pt>
                <c:pt idx="258" formatCode="0.000">
                  <c:v>3.2537959189915446E-3</c:v>
                </c:pt>
                <c:pt idx="259" formatCode="0.000">
                  <c:v>3.796095238823469E-3</c:v>
                </c:pt>
                <c:pt idx="260" formatCode="0.000">
                  <c:v>4.3383945586553925E-3</c:v>
                </c:pt>
                <c:pt idx="261" formatCode="0.000">
                  <c:v>5.4229931983192413E-3</c:v>
                </c:pt>
                <c:pt idx="262" formatCode="0.000">
                  <c:v>1.5184380955293876E-2</c:v>
                </c:pt>
                <c:pt idx="263" formatCode="0.000">
                  <c:v>3.470715646924314E-2</c:v>
                </c:pt>
                <c:pt idx="264" formatCode="0.000">
                  <c:v>5.4229931983192411E-2</c:v>
                </c:pt>
                <c:pt idx="265" formatCode="0.000">
                  <c:v>7.7006503416133229E-2</c:v>
                </c:pt>
                <c:pt idx="266" formatCode="0.000">
                  <c:v>0.1057483673672252</c:v>
                </c:pt>
                <c:pt idx="267" formatCode="0.000">
                  <c:v>0.14370931975545989</c:v>
                </c:pt>
                <c:pt idx="268" formatCode="0.000">
                  <c:v>0.19034706126100537</c:v>
                </c:pt>
                <c:pt idx="269" formatCode="0.000">
                  <c:v>0.23969629936571046</c:v>
                </c:pt>
                <c:pt idx="270" formatCode="0.000">
                  <c:v>0.28579174155142401</c:v>
                </c:pt>
                <c:pt idx="271" formatCode="0.000">
                  <c:v>0.34598696605276757</c:v>
                </c:pt>
                <c:pt idx="272" formatCode="0.000">
                  <c:v>0.38774401367982575</c:v>
                </c:pt>
                <c:pt idx="273" formatCode="0.000">
                  <c:v>0.44143164634318616</c:v>
                </c:pt>
                <c:pt idx="274" formatCode="0.000">
                  <c:v>0.48590019056940403</c:v>
                </c:pt>
                <c:pt idx="275" formatCode="0.000">
                  <c:v>0.55043380962940291</c:v>
                </c:pt>
                <c:pt idx="276" formatCode="0.000">
                  <c:v>0.6084598368514188</c:v>
                </c:pt>
                <c:pt idx="277" formatCode="0.000">
                  <c:v>0.68655093890721586</c:v>
                </c:pt>
                <c:pt idx="278" formatCode="0.000">
                  <c:v>0.7543383538862064</c:v>
                </c:pt>
                <c:pt idx="279" formatCode="0.000">
                  <c:v>0.81832967362637343</c:v>
                </c:pt>
                <c:pt idx="280" formatCode="0.000">
                  <c:v>0.83405635390149924</c:v>
                </c:pt>
                <c:pt idx="281" formatCode="0.000">
                  <c:v>0.99999994577006801</c:v>
                </c:pt>
                <c:pt idx="282" formatCode="0.000">
                  <c:v>0.97017348317931229</c:v>
                </c:pt>
                <c:pt idx="283" formatCode="0.000">
                  <c:v>0.94902380970586719</c:v>
                </c:pt>
                <c:pt idx="284" formatCode="0.000">
                  <c:v>0.73698477565158482</c:v>
                </c:pt>
                <c:pt idx="285" formatCode="0.000">
                  <c:v>0.72071579605662717</c:v>
                </c:pt>
                <c:pt idx="286" formatCode="0.000">
                  <c:v>0.65618217699662817</c:v>
                </c:pt>
                <c:pt idx="287" formatCode="0.000">
                  <c:v>0.60791753753158695</c:v>
                </c:pt>
                <c:pt idx="288" formatCode="0.000">
                  <c:v>0.50976136064200861</c:v>
                </c:pt>
                <c:pt idx="289" formatCode="0.000">
                  <c:v>0.44522774158200973</c:v>
                </c:pt>
                <c:pt idx="290" formatCode="0.000">
                  <c:v>0.37255963272453185</c:v>
                </c:pt>
                <c:pt idx="291" formatCode="0.000">
                  <c:v>0.32321039461982676</c:v>
                </c:pt>
                <c:pt idx="292" formatCode="0.000">
                  <c:v>0.27982644903327281</c:v>
                </c:pt>
                <c:pt idx="293" formatCode="0.000">
                  <c:v>0.24295009528470202</c:v>
                </c:pt>
                <c:pt idx="294" formatCode="0.000">
                  <c:v>0.20986983677495463</c:v>
                </c:pt>
                <c:pt idx="295" formatCode="0.000">
                  <c:v>0.18817786398167766</c:v>
                </c:pt>
                <c:pt idx="296" formatCode="0.000">
                  <c:v>0.16648589118840068</c:v>
                </c:pt>
                <c:pt idx="297" formatCode="0.000">
                  <c:v>0.15021691159344297</c:v>
                </c:pt>
                <c:pt idx="298" formatCode="0.000">
                  <c:v>0.12472884356134255</c:v>
                </c:pt>
                <c:pt idx="299" formatCode="0.000">
                  <c:v>0.11225595920520828</c:v>
                </c:pt>
                <c:pt idx="300" formatCode="0.000">
                  <c:v>9.9783074849074033E-2</c:v>
                </c:pt>
                <c:pt idx="301" formatCode="0.000">
                  <c:v>7.9175700695460913E-2</c:v>
                </c:pt>
                <c:pt idx="302" formatCode="0.000">
                  <c:v>6.5075918379830885E-2</c:v>
                </c:pt>
                <c:pt idx="303" formatCode="0.000">
                  <c:v>4.4468544226217772E-2</c:v>
                </c:pt>
                <c:pt idx="304" formatCode="0.000">
                  <c:v>3.5791755108906989E-2</c:v>
                </c:pt>
                <c:pt idx="305" formatCode="0.000">
                  <c:v>2.2234272113108886E-2</c:v>
                </c:pt>
                <c:pt idx="306" formatCode="0.000">
                  <c:v>2.0065074833781192E-2</c:v>
                </c:pt>
                <c:pt idx="307" formatCode="0.000">
                  <c:v>1.6268979594957721E-2</c:v>
                </c:pt>
                <c:pt idx="308" formatCode="0.000">
                  <c:v>1.193058503630233E-2</c:v>
                </c:pt>
                <c:pt idx="309" formatCode="0.000">
                  <c:v>9.2190884371427095E-3</c:v>
                </c:pt>
                <c:pt idx="310" formatCode="0.000">
                  <c:v>6.5075918379830892E-3</c:v>
                </c:pt>
                <c:pt idx="311" formatCode="0.000">
                  <c:v>4.3383945586553925E-3</c:v>
                </c:pt>
                <c:pt idx="312" formatCode="0.000">
                  <c:v>3.796095238823469E-3</c:v>
                </c:pt>
                <c:pt idx="313" formatCode="0.000">
                  <c:v>2.7114965991596207E-3</c:v>
                </c:pt>
                <c:pt idx="314" formatCode="0.000">
                  <c:v>2.1691972793276963E-3</c:v>
                </c:pt>
                <c:pt idx="315" formatCode="0.000">
                  <c:v>1.0845986396638481E-3</c:v>
                </c:pt>
                <c:pt idx="316" formatCode="0.000">
                  <c:v>5.4229931983192407E-4</c:v>
                </c:pt>
                <c:pt idx="317" formatCode="0.000">
                  <c:v>8.1344897974788615E-4</c:v>
                </c:pt>
                <c:pt idx="318" formatCode="0.0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BA00-4A17-94E1-B6C8D20D08FD}"/>
            </c:ext>
          </c:extLst>
        </c:ser>
        <c:ser>
          <c:idx val="4"/>
          <c:order val="4"/>
          <c:tx>
            <c:strRef>
              <c:f>'L1 Kly FWD PWR Direct Stability'!$G$1</c:f>
              <c:strCache>
                <c:ptCount val="1"/>
                <c:pt idx="0">
                  <c:v>L5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408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00-4A17-94E1-B6C8D20D0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'L1 Kly FWD PWR Direct Stability'!$B$2:$B$410</c:f>
              <c:numCache>
                <c:formatCode>0.000%</c:formatCode>
                <c:ptCount val="409"/>
                <c:pt idx="0">
                  <c:v>-6.8066400000000001E-3</c:v>
                </c:pt>
                <c:pt idx="1">
                  <c:v>-6.632672E-3</c:v>
                </c:pt>
                <c:pt idx="2">
                  <c:v>-6.458704E-3</c:v>
                </c:pt>
                <c:pt idx="3">
                  <c:v>-6.284736E-3</c:v>
                </c:pt>
                <c:pt idx="4">
                  <c:v>-6.1107679999999999E-3</c:v>
                </c:pt>
                <c:pt idx="5">
                  <c:v>-5.9367999999999999E-3</c:v>
                </c:pt>
                <c:pt idx="6">
                  <c:v>-5.7628319999999999E-3</c:v>
                </c:pt>
                <c:pt idx="7">
                  <c:v>-5.5888639999999998E-3</c:v>
                </c:pt>
                <c:pt idx="8">
                  <c:v>-5.4148959999999998E-3</c:v>
                </c:pt>
                <c:pt idx="9">
                  <c:v>-5.2409279999999997E-3</c:v>
                </c:pt>
                <c:pt idx="10">
                  <c:v>-5.0669599999999997E-3</c:v>
                </c:pt>
                <c:pt idx="11">
                  <c:v>-4.8929919999999997E-3</c:v>
                </c:pt>
                <c:pt idx="12">
                  <c:v>-4.7190239999999996E-3</c:v>
                </c:pt>
                <c:pt idx="13">
                  <c:v>-4.5450559999999996E-3</c:v>
                </c:pt>
                <c:pt idx="14">
                  <c:v>-4.3710879999999995E-3</c:v>
                </c:pt>
                <c:pt idx="15">
                  <c:v>-4.1971199999999995E-3</c:v>
                </c:pt>
                <c:pt idx="16">
                  <c:v>-4.0231519999999995E-3</c:v>
                </c:pt>
                <c:pt idx="17">
                  <c:v>-3.8491839999999994E-3</c:v>
                </c:pt>
                <c:pt idx="18">
                  <c:v>-3.6752159999999994E-3</c:v>
                </c:pt>
                <c:pt idx="19">
                  <c:v>-3.5012479999999993E-3</c:v>
                </c:pt>
                <c:pt idx="20">
                  <c:v>-3.3272799999999993E-3</c:v>
                </c:pt>
                <c:pt idx="21">
                  <c:v>-3.1533119999999993E-3</c:v>
                </c:pt>
                <c:pt idx="22">
                  <c:v>-2.9793439999999992E-3</c:v>
                </c:pt>
                <c:pt idx="23">
                  <c:v>-2.8053759999999992E-3</c:v>
                </c:pt>
                <c:pt idx="24">
                  <c:v>-2.6314079999999991E-3</c:v>
                </c:pt>
                <c:pt idx="25">
                  <c:v>-2.4574399999999991E-3</c:v>
                </c:pt>
                <c:pt idx="26">
                  <c:v>-2.2834719999999991E-3</c:v>
                </c:pt>
                <c:pt idx="27">
                  <c:v>-2.109503999999999E-3</c:v>
                </c:pt>
                <c:pt idx="28">
                  <c:v>-1.935535999999999E-3</c:v>
                </c:pt>
                <c:pt idx="29">
                  <c:v>-1.7615679999999989E-3</c:v>
                </c:pt>
                <c:pt idx="30">
                  <c:v>-1.5875999999999989E-3</c:v>
                </c:pt>
                <c:pt idx="31">
                  <c:v>-1.4136319999999989E-3</c:v>
                </c:pt>
                <c:pt idx="32">
                  <c:v>-1.2396639999999988E-3</c:v>
                </c:pt>
                <c:pt idx="33">
                  <c:v>-1.0656959999999988E-3</c:v>
                </c:pt>
                <c:pt idx="34">
                  <c:v>-8.9172799999999875E-4</c:v>
                </c:pt>
                <c:pt idx="35">
                  <c:v>-7.1775999999999871E-4</c:v>
                </c:pt>
                <c:pt idx="36">
                  <c:v>-5.4379199999999867E-4</c:v>
                </c:pt>
                <c:pt idx="37">
                  <c:v>-3.6982399999999863E-4</c:v>
                </c:pt>
                <c:pt idx="38">
                  <c:v>-1.9585599999999862E-4</c:v>
                </c:pt>
                <c:pt idx="39">
                  <c:v>-2.1887999999998609E-5</c:v>
                </c:pt>
                <c:pt idx="40">
                  <c:v>1.520800000000014E-4</c:v>
                </c:pt>
                <c:pt idx="41">
                  <c:v>3.2604800000000142E-4</c:v>
                </c:pt>
                <c:pt idx="42">
                  <c:v>5.0001600000000145E-4</c:v>
                </c:pt>
                <c:pt idx="43">
                  <c:v>6.7398400000000149E-4</c:v>
                </c:pt>
                <c:pt idx="44">
                  <c:v>8.4795200000000153E-4</c:v>
                </c:pt>
                <c:pt idx="45">
                  <c:v>1.0219200000000015E-3</c:v>
                </c:pt>
                <c:pt idx="46">
                  <c:v>1.1958880000000015E-3</c:v>
                </c:pt>
                <c:pt idx="47">
                  <c:v>1.3698560000000015E-3</c:v>
                </c:pt>
                <c:pt idx="48">
                  <c:v>1.5438240000000016E-3</c:v>
                </c:pt>
                <c:pt idx="49">
                  <c:v>1.7177920000000016E-3</c:v>
                </c:pt>
                <c:pt idx="50">
                  <c:v>1.8917600000000017E-3</c:v>
                </c:pt>
                <c:pt idx="51">
                  <c:v>2.0657280000000015E-3</c:v>
                </c:pt>
                <c:pt idx="52">
                  <c:v>2.2396960000000015E-3</c:v>
                </c:pt>
                <c:pt idx="53">
                  <c:v>2.4136640000000016E-3</c:v>
                </c:pt>
                <c:pt idx="54">
                  <c:v>2.5876320000000016E-3</c:v>
                </c:pt>
                <c:pt idx="55">
                  <c:v>2.7616000000000016E-3</c:v>
                </c:pt>
                <c:pt idx="56">
                  <c:v>2.9355680000000017E-3</c:v>
                </c:pt>
                <c:pt idx="57">
                  <c:v>3.1095360000000017E-3</c:v>
                </c:pt>
                <c:pt idx="58">
                  <c:v>3.2835040000000018E-3</c:v>
                </c:pt>
                <c:pt idx="59">
                  <c:v>3.4574720000000018E-3</c:v>
                </c:pt>
                <c:pt idx="60">
                  <c:v>3.6314400000000018E-3</c:v>
                </c:pt>
                <c:pt idx="61">
                  <c:v>3.8054080000000019E-3</c:v>
                </c:pt>
                <c:pt idx="62">
                  <c:v>3.9793760000000015E-3</c:v>
                </c:pt>
                <c:pt idx="63">
                  <c:v>4.1533440000000015E-3</c:v>
                </c:pt>
                <c:pt idx="64">
                  <c:v>4.3273120000000016E-3</c:v>
                </c:pt>
                <c:pt idx="65">
                  <c:v>4.5012800000000016E-3</c:v>
                </c:pt>
                <c:pt idx="66">
                  <c:v>4.6752480000000016E-3</c:v>
                </c:pt>
                <c:pt idx="67">
                  <c:v>4.8492160000000017E-3</c:v>
                </c:pt>
                <c:pt idx="68">
                  <c:v>5.0231840000000017E-3</c:v>
                </c:pt>
                <c:pt idx="69">
                  <c:v>5.1971520000000018E-3</c:v>
                </c:pt>
                <c:pt idx="70">
                  <c:v>5.3711200000000018E-3</c:v>
                </c:pt>
                <c:pt idx="71">
                  <c:v>5.5450880000000018E-3</c:v>
                </c:pt>
                <c:pt idx="72">
                  <c:v>5.7190560000000019E-3</c:v>
                </c:pt>
                <c:pt idx="73">
                  <c:v>5.8930240000000019E-3</c:v>
                </c:pt>
                <c:pt idx="74">
                  <c:v>6.066992000000002E-3</c:v>
                </c:pt>
                <c:pt idx="75">
                  <c:v>6.240960000000002E-3</c:v>
                </c:pt>
                <c:pt idx="76">
                  <c:v>6.414928000000002E-3</c:v>
                </c:pt>
                <c:pt idx="77">
                  <c:v>6.5888960000000021E-3</c:v>
                </c:pt>
                <c:pt idx="78">
                  <c:v>6.7628640000000021E-3</c:v>
                </c:pt>
                <c:pt idx="79">
                  <c:v>6.9368320000000021E-3</c:v>
                </c:pt>
                <c:pt idx="80">
                  <c:v>7.1108000000000022E-3</c:v>
                </c:pt>
                <c:pt idx="81">
                  <c:v>7.2847680000000022E-3</c:v>
                </c:pt>
                <c:pt idx="82">
                  <c:v>7.4587360000000023E-3</c:v>
                </c:pt>
                <c:pt idx="83">
                  <c:v>7.6327040000000023E-3</c:v>
                </c:pt>
                <c:pt idx="84">
                  <c:v>7.8066720000000023E-3</c:v>
                </c:pt>
                <c:pt idx="85">
                  <c:v>7.9806400000000024E-3</c:v>
                </c:pt>
                <c:pt idx="86">
                  <c:v>8.1546080000000024E-3</c:v>
                </c:pt>
                <c:pt idx="87">
                  <c:v>8.3285760000000025E-3</c:v>
                </c:pt>
                <c:pt idx="88">
                  <c:v>8.5025440000000025E-3</c:v>
                </c:pt>
                <c:pt idx="89">
                  <c:v>8.6765120000000025E-3</c:v>
                </c:pt>
                <c:pt idx="90">
                  <c:v>8.8504800000000026E-3</c:v>
                </c:pt>
                <c:pt idx="91">
                  <c:v>9.0244480000000026E-3</c:v>
                </c:pt>
                <c:pt idx="92">
                  <c:v>-3.738075E-3</c:v>
                </c:pt>
                <c:pt idx="93">
                  <c:v>-3.5943719000000002E-3</c:v>
                </c:pt>
                <c:pt idx="94">
                  <c:v>-3.4506688000000003E-3</c:v>
                </c:pt>
                <c:pt idx="95">
                  <c:v>-3.3069657000000005E-3</c:v>
                </c:pt>
                <c:pt idx="96">
                  <c:v>-3.1632626000000007E-3</c:v>
                </c:pt>
                <c:pt idx="97">
                  <c:v>-3.0195595000000008E-3</c:v>
                </c:pt>
                <c:pt idx="98">
                  <c:v>-2.875856400000001E-3</c:v>
                </c:pt>
                <c:pt idx="99">
                  <c:v>-2.7321533000000012E-3</c:v>
                </c:pt>
                <c:pt idx="100">
                  <c:v>-2.5884502000000013E-3</c:v>
                </c:pt>
                <c:pt idx="101">
                  <c:v>-2.4447471000000015E-3</c:v>
                </c:pt>
                <c:pt idx="102">
                  <c:v>-2.3010440000000017E-3</c:v>
                </c:pt>
                <c:pt idx="103">
                  <c:v>-2.1573409000000018E-3</c:v>
                </c:pt>
                <c:pt idx="104">
                  <c:v>-2.013637800000002E-3</c:v>
                </c:pt>
                <c:pt idx="105">
                  <c:v>-1.8699347000000019E-3</c:v>
                </c:pt>
                <c:pt idx="106">
                  <c:v>-1.7262316000000019E-3</c:v>
                </c:pt>
                <c:pt idx="107">
                  <c:v>-1.5825285000000018E-3</c:v>
                </c:pt>
                <c:pt idx="108">
                  <c:v>-1.4388254000000018E-3</c:v>
                </c:pt>
                <c:pt idx="109">
                  <c:v>-1.2951223000000017E-3</c:v>
                </c:pt>
                <c:pt idx="110">
                  <c:v>-1.1514192000000017E-3</c:v>
                </c:pt>
                <c:pt idx="111">
                  <c:v>-1.0077161000000016E-3</c:v>
                </c:pt>
                <c:pt idx="112">
                  <c:v>-8.6401300000000158E-4</c:v>
                </c:pt>
                <c:pt idx="113">
                  <c:v>-7.2030990000000153E-4</c:v>
                </c:pt>
                <c:pt idx="114">
                  <c:v>-5.7660680000000148E-4</c:v>
                </c:pt>
                <c:pt idx="115">
                  <c:v>-4.3290370000000148E-4</c:v>
                </c:pt>
                <c:pt idx="116">
                  <c:v>-2.8920060000000149E-4</c:v>
                </c:pt>
                <c:pt idx="117">
                  <c:v>-1.4549750000000149E-4</c:v>
                </c:pt>
                <c:pt idx="118">
                  <c:v>-1.7944000000014951E-6</c:v>
                </c:pt>
                <c:pt idx="119">
                  <c:v>1.419086999999985E-4</c:v>
                </c:pt>
                <c:pt idx="120">
                  <c:v>2.856117999999985E-4</c:v>
                </c:pt>
                <c:pt idx="121">
                  <c:v>4.2931489999999849E-4</c:v>
                </c:pt>
                <c:pt idx="122">
                  <c:v>5.7301799999999849E-4</c:v>
                </c:pt>
                <c:pt idx="123">
                  <c:v>7.1672109999999854E-4</c:v>
                </c:pt>
                <c:pt idx="124">
                  <c:v>8.6042419999999859E-4</c:v>
                </c:pt>
                <c:pt idx="125">
                  <c:v>1.0041272999999986E-3</c:v>
                </c:pt>
                <c:pt idx="126">
                  <c:v>1.1478303999999987E-3</c:v>
                </c:pt>
                <c:pt idx="127">
                  <c:v>1.2915334999999987E-3</c:v>
                </c:pt>
                <c:pt idx="128">
                  <c:v>1.4352365999999988E-3</c:v>
                </c:pt>
                <c:pt idx="129">
                  <c:v>1.5789396999999988E-3</c:v>
                </c:pt>
                <c:pt idx="130">
                  <c:v>1.7226427999999989E-3</c:v>
                </c:pt>
                <c:pt idx="131">
                  <c:v>1.8663458999999989E-3</c:v>
                </c:pt>
                <c:pt idx="132">
                  <c:v>2.010048999999999E-3</c:v>
                </c:pt>
                <c:pt idx="133">
                  <c:v>2.1537520999999988E-3</c:v>
                </c:pt>
                <c:pt idx="134">
                  <c:v>2.2974551999999987E-3</c:v>
                </c:pt>
                <c:pt idx="135">
                  <c:v>2.4411582999999985E-3</c:v>
                </c:pt>
                <c:pt idx="136">
                  <c:v>2.5848613999999983E-3</c:v>
                </c:pt>
                <c:pt idx="137">
                  <c:v>2.7285644999999982E-3</c:v>
                </c:pt>
                <c:pt idx="138">
                  <c:v>2.872267599999998E-3</c:v>
                </c:pt>
                <c:pt idx="139">
                  <c:v>3.0159706999999978E-3</c:v>
                </c:pt>
                <c:pt idx="140">
                  <c:v>3.1596737999999977E-3</c:v>
                </c:pt>
                <c:pt idx="141">
                  <c:v>3.3033768999999975E-3</c:v>
                </c:pt>
                <c:pt idx="142">
                  <c:v>3.4470799999999973E-3</c:v>
                </c:pt>
                <c:pt idx="143">
                  <c:v>3.5907830999999972E-3</c:v>
                </c:pt>
                <c:pt idx="144">
                  <c:v>3.734486199999997E-3</c:v>
                </c:pt>
                <c:pt idx="145">
                  <c:v>3.8781892999999968E-3</c:v>
                </c:pt>
                <c:pt idx="146">
                  <c:v>4.0218923999999967E-3</c:v>
                </c:pt>
                <c:pt idx="147">
                  <c:v>4.1655954999999965E-3</c:v>
                </c:pt>
                <c:pt idx="148">
                  <c:v>4.3092985999999963E-3</c:v>
                </c:pt>
                <c:pt idx="149">
                  <c:v>4.4530016999999962E-3</c:v>
                </c:pt>
                <c:pt idx="150">
                  <c:v>4.596704799999996E-3</c:v>
                </c:pt>
                <c:pt idx="151">
                  <c:v>4.7404078999999958E-3</c:v>
                </c:pt>
                <c:pt idx="152">
                  <c:v>4.8841109999999957E-3</c:v>
                </c:pt>
                <c:pt idx="153">
                  <c:v>5.0278140999999955E-3</c:v>
                </c:pt>
                <c:pt idx="154">
                  <c:v>5.1715171999999953E-3</c:v>
                </c:pt>
                <c:pt idx="155">
                  <c:v>5.3152202999999952E-3</c:v>
                </c:pt>
                <c:pt idx="156">
                  <c:v>5.458923399999995E-3</c:v>
                </c:pt>
                <c:pt idx="157">
                  <c:v>-8.7447470000000006E-3</c:v>
                </c:pt>
                <c:pt idx="158">
                  <c:v>-8.5674694000000013E-3</c:v>
                </c:pt>
                <c:pt idx="159">
                  <c:v>-8.390191800000002E-3</c:v>
                </c:pt>
                <c:pt idx="160">
                  <c:v>-8.2129142000000026E-3</c:v>
                </c:pt>
                <c:pt idx="161">
                  <c:v>-8.0356366000000033E-3</c:v>
                </c:pt>
                <c:pt idx="162">
                  <c:v>-7.858359000000004E-3</c:v>
                </c:pt>
                <c:pt idx="163">
                  <c:v>-7.6810814000000038E-3</c:v>
                </c:pt>
                <c:pt idx="164">
                  <c:v>-7.5038038000000036E-3</c:v>
                </c:pt>
                <c:pt idx="165">
                  <c:v>-7.3265262000000034E-3</c:v>
                </c:pt>
                <c:pt idx="166">
                  <c:v>-7.1492486000000032E-3</c:v>
                </c:pt>
                <c:pt idx="167">
                  <c:v>-6.971971000000003E-3</c:v>
                </c:pt>
                <c:pt idx="168">
                  <c:v>-6.7946934000000028E-3</c:v>
                </c:pt>
                <c:pt idx="169">
                  <c:v>-6.6174158000000026E-3</c:v>
                </c:pt>
                <c:pt idx="170">
                  <c:v>-6.4401382000000024E-3</c:v>
                </c:pt>
                <c:pt idx="171">
                  <c:v>-6.2628606000000022E-3</c:v>
                </c:pt>
                <c:pt idx="172">
                  <c:v>-6.085583000000002E-3</c:v>
                </c:pt>
                <c:pt idx="173">
                  <c:v>-5.9083054000000019E-3</c:v>
                </c:pt>
                <c:pt idx="174">
                  <c:v>-5.7310278000000017E-3</c:v>
                </c:pt>
                <c:pt idx="175">
                  <c:v>-5.5537502000000015E-3</c:v>
                </c:pt>
                <c:pt idx="176">
                  <c:v>-5.3764726000000013E-3</c:v>
                </c:pt>
                <c:pt idx="177">
                  <c:v>-5.1991950000000011E-3</c:v>
                </c:pt>
                <c:pt idx="178">
                  <c:v>-5.0219174000000009E-3</c:v>
                </c:pt>
                <c:pt idx="179">
                  <c:v>-4.8446398000000007E-3</c:v>
                </c:pt>
                <c:pt idx="180">
                  <c:v>-4.6673622000000005E-3</c:v>
                </c:pt>
                <c:pt idx="181">
                  <c:v>-4.4900846000000003E-3</c:v>
                </c:pt>
                <c:pt idx="182">
                  <c:v>-4.3128070000000001E-3</c:v>
                </c:pt>
                <c:pt idx="183">
                  <c:v>-4.1355293999999999E-3</c:v>
                </c:pt>
                <c:pt idx="184">
                  <c:v>-3.9582517999999997E-3</c:v>
                </c:pt>
                <c:pt idx="185">
                  <c:v>-3.7809741999999995E-3</c:v>
                </c:pt>
                <c:pt idx="186">
                  <c:v>-3.6036965999999993E-3</c:v>
                </c:pt>
                <c:pt idx="187">
                  <c:v>-3.4264189999999991E-3</c:v>
                </c:pt>
                <c:pt idx="188">
                  <c:v>-3.2491413999999989E-3</c:v>
                </c:pt>
                <c:pt idx="189">
                  <c:v>-3.0718637999999987E-3</c:v>
                </c:pt>
                <c:pt idx="190">
                  <c:v>-2.8945861999999985E-3</c:v>
                </c:pt>
                <c:pt idx="191">
                  <c:v>-2.7173085999999983E-3</c:v>
                </c:pt>
                <c:pt idx="192">
                  <c:v>-2.5400309999999982E-3</c:v>
                </c:pt>
                <c:pt idx="193">
                  <c:v>-2.362753399999998E-3</c:v>
                </c:pt>
                <c:pt idx="194">
                  <c:v>-2.1854757999999978E-3</c:v>
                </c:pt>
                <c:pt idx="195">
                  <c:v>-2.0081981999999976E-3</c:v>
                </c:pt>
                <c:pt idx="196">
                  <c:v>-1.8309205999999976E-3</c:v>
                </c:pt>
                <c:pt idx="197">
                  <c:v>-1.6536429999999976E-3</c:v>
                </c:pt>
                <c:pt idx="198">
                  <c:v>-1.4763653999999976E-3</c:v>
                </c:pt>
                <c:pt idx="199">
                  <c:v>-1.2990877999999977E-3</c:v>
                </c:pt>
                <c:pt idx="200">
                  <c:v>-1.1218101999999977E-3</c:v>
                </c:pt>
                <c:pt idx="201">
                  <c:v>-9.445325999999977E-4</c:v>
                </c:pt>
                <c:pt idx="202">
                  <c:v>-7.6725499999999772E-4</c:v>
                </c:pt>
                <c:pt idx="203">
                  <c:v>-5.8997739999999774E-4</c:v>
                </c:pt>
                <c:pt idx="204">
                  <c:v>-4.1269979999999777E-4</c:v>
                </c:pt>
                <c:pt idx="205">
                  <c:v>-2.3542219999999776E-4</c:v>
                </c:pt>
                <c:pt idx="206">
                  <c:v>-5.8144599999997756E-5</c:v>
                </c:pt>
                <c:pt idx="207">
                  <c:v>1.1913300000000225E-4</c:v>
                </c:pt>
                <c:pt idx="208">
                  <c:v>2.9641060000000225E-4</c:v>
                </c:pt>
                <c:pt idx="209">
                  <c:v>4.7368820000000223E-4</c:v>
                </c:pt>
                <c:pt idx="210">
                  <c:v>6.5096580000000221E-4</c:v>
                </c:pt>
                <c:pt idx="211">
                  <c:v>8.2824340000000219E-4</c:v>
                </c:pt>
                <c:pt idx="212">
                  <c:v>1.0055210000000023E-3</c:v>
                </c:pt>
                <c:pt idx="213">
                  <c:v>1.1827986000000023E-3</c:v>
                </c:pt>
                <c:pt idx="214">
                  <c:v>1.3600762000000022E-3</c:v>
                </c:pt>
                <c:pt idx="215">
                  <c:v>1.5373538000000022E-3</c:v>
                </c:pt>
                <c:pt idx="216">
                  <c:v>1.7146314000000022E-3</c:v>
                </c:pt>
                <c:pt idx="217">
                  <c:v>1.8919090000000022E-3</c:v>
                </c:pt>
                <c:pt idx="218">
                  <c:v>2.0691866000000021E-3</c:v>
                </c:pt>
                <c:pt idx="219">
                  <c:v>2.2464642000000023E-3</c:v>
                </c:pt>
                <c:pt idx="220">
                  <c:v>2.4237418000000025E-3</c:v>
                </c:pt>
                <c:pt idx="221">
                  <c:v>2.6010194000000027E-3</c:v>
                </c:pt>
                <c:pt idx="222">
                  <c:v>2.7782970000000029E-3</c:v>
                </c:pt>
                <c:pt idx="223">
                  <c:v>2.9555746000000031E-3</c:v>
                </c:pt>
                <c:pt idx="224">
                  <c:v>3.1328522000000033E-3</c:v>
                </c:pt>
                <c:pt idx="225">
                  <c:v>3.3101298000000035E-3</c:v>
                </c:pt>
                <c:pt idx="226">
                  <c:v>3.4874074000000037E-3</c:v>
                </c:pt>
                <c:pt idx="227">
                  <c:v>3.6646850000000039E-3</c:v>
                </c:pt>
                <c:pt idx="228">
                  <c:v>3.8419626000000041E-3</c:v>
                </c:pt>
                <c:pt idx="229">
                  <c:v>4.0192402000000039E-3</c:v>
                </c:pt>
                <c:pt idx="230">
                  <c:v>4.196517800000004E-3</c:v>
                </c:pt>
                <c:pt idx="231">
                  <c:v>4.3737954000000042E-3</c:v>
                </c:pt>
                <c:pt idx="232">
                  <c:v>4.5510730000000044E-3</c:v>
                </c:pt>
                <c:pt idx="233">
                  <c:v>4.7283506000000046E-3</c:v>
                </c:pt>
                <c:pt idx="234">
                  <c:v>4.9056282000000048E-3</c:v>
                </c:pt>
                <c:pt idx="235">
                  <c:v>5.082905800000005E-3</c:v>
                </c:pt>
                <c:pt idx="236">
                  <c:v>5.2601834000000052E-3</c:v>
                </c:pt>
                <c:pt idx="237">
                  <c:v>5.4374610000000054E-3</c:v>
                </c:pt>
                <c:pt idx="238">
                  <c:v>5.6147386000000056E-3</c:v>
                </c:pt>
                <c:pt idx="239">
                  <c:v>5.7920162000000058E-3</c:v>
                </c:pt>
                <c:pt idx="240">
                  <c:v>5.969293800000006E-3</c:v>
                </c:pt>
                <c:pt idx="241">
                  <c:v>6.1465714000000062E-3</c:v>
                </c:pt>
                <c:pt idx="242">
                  <c:v>6.3238490000000064E-3</c:v>
                </c:pt>
                <c:pt idx="243">
                  <c:v>6.5011266000000066E-3</c:v>
                </c:pt>
                <c:pt idx="244">
                  <c:v>6.6784042000000068E-3</c:v>
                </c:pt>
                <c:pt idx="245">
                  <c:v>6.855681800000007E-3</c:v>
                </c:pt>
                <c:pt idx="246">
                  <c:v>7.0329594000000072E-3</c:v>
                </c:pt>
                <c:pt idx="247">
                  <c:v>7.2102370000000074E-3</c:v>
                </c:pt>
                <c:pt idx="248">
                  <c:v>7.3875146000000076E-3</c:v>
                </c:pt>
                <c:pt idx="249">
                  <c:v>7.5647922000000077E-3</c:v>
                </c:pt>
                <c:pt idx="250">
                  <c:v>7.7420698000000079E-3</c:v>
                </c:pt>
                <c:pt idx="251">
                  <c:v>7.9193474000000073E-3</c:v>
                </c:pt>
                <c:pt idx="252">
                  <c:v>8.0966250000000066E-3</c:v>
                </c:pt>
                <c:pt idx="253">
                  <c:v>8.2739026000000059E-3</c:v>
                </c:pt>
                <c:pt idx="254">
                  <c:v>8.4511802000000052E-3</c:v>
                </c:pt>
                <c:pt idx="255">
                  <c:v>8.6284578000000046E-3</c:v>
                </c:pt>
                <c:pt idx="256" formatCode="0.0000%">
                  <c:v>-3.8206630000000002E-3</c:v>
                </c:pt>
                <c:pt idx="257" formatCode="0.0000%">
                  <c:v>-3.6678392900000001E-3</c:v>
                </c:pt>
                <c:pt idx="258" formatCode="0.0000%">
                  <c:v>-3.5150155800000001E-3</c:v>
                </c:pt>
                <c:pt idx="259" formatCode="0.0000%">
                  <c:v>-3.36219187E-3</c:v>
                </c:pt>
                <c:pt idx="260" formatCode="0.0000%">
                  <c:v>-3.20936816E-3</c:v>
                </c:pt>
                <c:pt idx="261" formatCode="0.0000%">
                  <c:v>-3.05654445E-3</c:v>
                </c:pt>
                <c:pt idx="262" formatCode="0.0000%">
                  <c:v>-2.9037207399999999E-3</c:v>
                </c:pt>
                <c:pt idx="263" formatCode="0.0000%">
                  <c:v>-2.7508970299999999E-3</c:v>
                </c:pt>
                <c:pt idx="264" formatCode="0.0000%">
                  <c:v>-2.5980733199999998E-3</c:v>
                </c:pt>
                <c:pt idx="265" formatCode="0.0000%">
                  <c:v>-2.4452496099999998E-3</c:v>
                </c:pt>
                <c:pt idx="266" formatCode="0.0000%">
                  <c:v>-2.2924258999999997E-3</c:v>
                </c:pt>
                <c:pt idx="267" formatCode="0.0000%">
                  <c:v>-2.1396021899999997E-3</c:v>
                </c:pt>
                <c:pt idx="268" formatCode="0.0000%">
                  <c:v>-1.9867784799999996E-3</c:v>
                </c:pt>
                <c:pt idx="269" formatCode="0.0000%">
                  <c:v>-1.8339547699999996E-3</c:v>
                </c:pt>
                <c:pt idx="270" formatCode="0.0000%">
                  <c:v>-1.6811310599999995E-3</c:v>
                </c:pt>
                <c:pt idx="271" formatCode="0.0000%">
                  <c:v>-1.5283073499999995E-3</c:v>
                </c:pt>
                <c:pt idx="272" formatCode="0.0000%">
                  <c:v>-1.3754836399999994E-3</c:v>
                </c:pt>
                <c:pt idx="273" formatCode="0.0000%">
                  <c:v>-1.2226599299999994E-3</c:v>
                </c:pt>
                <c:pt idx="274" formatCode="0.0000%">
                  <c:v>-1.0698362199999993E-3</c:v>
                </c:pt>
                <c:pt idx="275" formatCode="0.0000%">
                  <c:v>-9.170125099999993E-4</c:v>
                </c:pt>
                <c:pt idx="276" formatCode="0.0000%">
                  <c:v>-7.6418879999999925E-4</c:v>
                </c:pt>
                <c:pt idx="277" formatCode="0.0000%">
                  <c:v>-6.1136508999999921E-4</c:v>
                </c:pt>
                <c:pt idx="278" formatCode="0.0000%">
                  <c:v>-4.5854137999999921E-4</c:v>
                </c:pt>
                <c:pt idx="279" formatCode="0.0000%">
                  <c:v>-3.0571766999999922E-4</c:v>
                </c:pt>
                <c:pt idx="280" formatCode="0.0000%">
                  <c:v>-1.5289395999999923E-4</c:v>
                </c:pt>
                <c:pt idx="281" formatCode="0.0000%">
                  <c:v>-7.0249999999235854E-8</c:v>
                </c:pt>
                <c:pt idx="282" formatCode="0.0000%">
                  <c:v>1.5275346000000076E-4</c:v>
                </c:pt>
                <c:pt idx="283" formatCode="0.0000%">
                  <c:v>3.0557717000000075E-4</c:v>
                </c:pt>
                <c:pt idx="284" formatCode="0.0000%">
                  <c:v>4.5840088000000074E-4</c:v>
                </c:pt>
                <c:pt idx="285" formatCode="0.0000%">
                  <c:v>6.1122459000000073E-4</c:v>
                </c:pt>
                <c:pt idx="286" formatCode="0.0000%">
                  <c:v>7.6404830000000078E-4</c:v>
                </c:pt>
                <c:pt idx="287" formatCode="0.0000%">
                  <c:v>9.1687201000000083E-4</c:v>
                </c:pt>
                <c:pt idx="288" formatCode="0.0000%">
                  <c:v>1.0696957200000009E-3</c:v>
                </c:pt>
                <c:pt idx="289" formatCode="0.0000%">
                  <c:v>1.2225194300000009E-3</c:v>
                </c:pt>
                <c:pt idx="290" formatCode="0.0000%">
                  <c:v>1.375343140000001E-3</c:v>
                </c:pt>
                <c:pt idx="291" formatCode="0.0000%">
                  <c:v>1.528166850000001E-3</c:v>
                </c:pt>
                <c:pt idx="292" formatCode="0.0000%">
                  <c:v>1.6809905600000011E-3</c:v>
                </c:pt>
                <c:pt idx="293" formatCode="0.0000%">
                  <c:v>1.8338142700000011E-3</c:v>
                </c:pt>
                <c:pt idx="294" formatCode="0.0000%">
                  <c:v>1.9866379800000012E-3</c:v>
                </c:pt>
                <c:pt idx="295" formatCode="0.0000%">
                  <c:v>2.1394616900000012E-3</c:v>
                </c:pt>
                <c:pt idx="296" formatCode="0.0000%">
                  <c:v>2.2922854000000012E-3</c:v>
                </c:pt>
                <c:pt idx="297" formatCode="0.0000%">
                  <c:v>2.4451091100000013E-3</c:v>
                </c:pt>
                <c:pt idx="298" formatCode="0.0000%">
                  <c:v>2.5979328200000013E-3</c:v>
                </c:pt>
                <c:pt idx="299" formatCode="0.0000%">
                  <c:v>2.7507565300000014E-3</c:v>
                </c:pt>
                <c:pt idx="300" formatCode="0.0000%">
                  <c:v>2.9035802400000014E-3</c:v>
                </c:pt>
                <c:pt idx="301" formatCode="0.0000%">
                  <c:v>3.0564039500000015E-3</c:v>
                </c:pt>
                <c:pt idx="302" formatCode="0.0000%">
                  <c:v>3.2092276600000015E-3</c:v>
                </c:pt>
                <c:pt idx="303" formatCode="0.0000%">
                  <c:v>3.3620513700000016E-3</c:v>
                </c:pt>
                <c:pt idx="304" formatCode="0.0000%">
                  <c:v>3.5148750800000016E-3</c:v>
                </c:pt>
                <c:pt idx="305" formatCode="0.0000%">
                  <c:v>3.6676987900000017E-3</c:v>
                </c:pt>
                <c:pt idx="306" formatCode="0.0000%">
                  <c:v>3.8205225000000017E-3</c:v>
                </c:pt>
                <c:pt idx="307" formatCode="0.0000%">
                  <c:v>3.9733462100000018E-3</c:v>
                </c:pt>
                <c:pt idx="308" formatCode="0.0000%">
                  <c:v>4.1261699200000014E-3</c:v>
                </c:pt>
                <c:pt idx="309" formatCode="0.0000%">
                  <c:v>4.278993630000001E-3</c:v>
                </c:pt>
                <c:pt idx="310" formatCode="0.0000%">
                  <c:v>4.4318173400000006E-3</c:v>
                </c:pt>
                <c:pt idx="311" formatCode="0.0000%">
                  <c:v>4.5846410500000002E-3</c:v>
                </c:pt>
                <c:pt idx="312" formatCode="0.0000%">
                  <c:v>4.7374647599999998E-3</c:v>
                </c:pt>
                <c:pt idx="313" formatCode="0.0000%">
                  <c:v>4.8902884699999994E-3</c:v>
                </c:pt>
                <c:pt idx="314" formatCode="0.0000%">
                  <c:v>5.043112179999999E-3</c:v>
                </c:pt>
                <c:pt idx="315" formatCode="0.0000%">
                  <c:v>5.1959358899999987E-3</c:v>
                </c:pt>
                <c:pt idx="316" formatCode="0.0000%">
                  <c:v>5.3487595999999983E-3</c:v>
                </c:pt>
                <c:pt idx="317" formatCode="0.0000%">
                  <c:v>5.5015833099999979E-3</c:v>
                </c:pt>
                <c:pt idx="318" formatCode="0.0000%">
                  <c:v>5.6544070199999975E-3</c:v>
                </c:pt>
                <c:pt idx="319">
                  <c:v>-6.2347510000000002E-3</c:v>
                </c:pt>
                <c:pt idx="320">
                  <c:v>-6.044224E-3</c:v>
                </c:pt>
                <c:pt idx="321">
                  <c:v>-5.8536969999999997E-3</c:v>
                </c:pt>
                <c:pt idx="322">
                  <c:v>-5.6631699999999995E-3</c:v>
                </c:pt>
                <c:pt idx="323">
                  <c:v>-5.4726429999999993E-3</c:v>
                </c:pt>
                <c:pt idx="324">
                  <c:v>-5.282115999999999E-3</c:v>
                </c:pt>
                <c:pt idx="325">
                  <c:v>-5.0915889999999988E-3</c:v>
                </c:pt>
                <c:pt idx="326">
                  <c:v>-4.9010619999999986E-3</c:v>
                </c:pt>
                <c:pt idx="327">
                  <c:v>-4.7105349999999983E-3</c:v>
                </c:pt>
                <c:pt idx="328">
                  <c:v>-4.5200079999999981E-3</c:v>
                </c:pt>
                <c:pt idx="329">
                  <c:v>-4.3294809999999979E-3</c:v>
                </c:pt>
                <c:pt idx="330">
                  <c:v>-4.1389539999999976E-3</c:v>
                </c:pt>
                <c:pt idx="331">
                  <c:v>-3.9484269999999974E-3</c:v>
                </c:pt>
                <c:pt idx="332">
                  <c:v>-3.7578999999999976E-3</c:v>
                </c:pt>
                <c:pt idx="333">
                  <c:v>-3.5673729999999978E-3</c:v>
                </c:pt>
                <c:pt idx="334">
                  <c:v>-3.376845999999998E-3</c:v>
                </c:pt>
                <c:pt idx="335">
                  <c:v>-3.1863189999999982E-3</c:v>
                </c:pt>
                <c:pt idx="336">
                  <c:v>-2.9957919999999984E-3</c:v>
                </c:pt>
                <c:pt idx="337">
                  <c:v>-2.8052649999999986E-3</c:v>
                </c:pt>
                <c:pt idx="338">
                  <c:v>-2.6147379999999988E-3</c:v>
                </c:pt>
                <c:pt idx="339">
                  <c:v>-2.424210999999999E-3</c:v>
                </c:pt>
                <c:pt idx="340">
                  <c:v>-2.2336839999999992E-3</c:v>
                </c:pt>
                <c:pt idx="341">
                  <c:v>-2.0431569999999994E-3</c:v>
                </c:pt>
                <c:pt idx="342">
                  <c:v>-1.8526299999999994E-3</c:v>
                </c:pt>
                <c:pt idx="343">
                  <c:v>-1.6621029999999994E-3</c:v>
                </c:pt>
                <c:pt idx="344">
                  <c:v>-1.4715759999999994E-3</c:v>
                </c:pt>
                <c:pt idx="345">
                  <c:v>-1.2810489999999994E-3</c:v>
                </c:pt>
                <c:pt idx="346">
                  <c:v>-1.0905219999999994E-3</c:v>
                </c:pt>
                <c:pt idx="347">
                  <c:v>-8.9999499999999935E-4</c:v>
                </c:pt>
                <c:pt idx="348">
                  <c:v>-7.0946799999999934E-4</c:v>
                </c:pt>
                <c:pt idx="349">
                  <c:v>-5.1894099999999933E-4</c:v>
                </c:pt>
                <c:pt idx="350">
                  <c:v>-3.2841399999999931E-4</c:v>
                </c:pt>
                <c:pt idx="351">
                  <c:v>-1.3788699999999933E-4</c:v>
                </c:pt>
                <c:pt idx="352">
                  <c:v>5.2640000000000662E-5</c:v>
                </c:pt>
                <c:pt idx="353">
                  <c:v>2.4316700000000065E-4</c:v>
                </c:pt>
                <c:pt idx="354">
                  <c:v>4.3369400000000064E-4</c:v>
                </c:pt>
                <c:pt idx="355">
                  <c:v>6.2422100000000065E-4</c:v>
                </c:pt>
                <c:pt idx="356">
                  <c:v>8.1474800000000066E-4</c:v>
                </c:pt>
                <c:pt idx="357">
                  <c:v>1.0052750000000006E-3</c:v>
                </c:pt>
                <c:pt idx="358">
                  <c:v>1.1958020000000006E-3</c:v>
                </c:pt>
                <c:pt idx="359">
                  <c:v>1.3863290000000006E-3</c:v>
                </c:pt>
                <c:pt idx="360">
                  <c:v>1.5768560000000006E-3</c:v>
                </c:pt>
                <c:pt idx="361">
                  <c:v>1.7673830000000006E-3</c:v>
                </c:pt>
                <c:pt idx="362">
                  <c:v>1.9579100000000006E-3</c:v>
                </c:pt>
                <c:pt idx="363">
                  <c:v>2.1484370000000004E-3</c:v>
                </c:pt>
                <c:pt idx="364">
                  <c:v>2.3389640000000002E-3</c:v>
                </c:pt>
                <c:pt idx="365">
                  <c:v>2.529491E-3</c:v>
                </c:pt>
                <c:pt idx="366">
                  <c:v>2.7200179999999998E-3</c:v>
                </c:pt>
                <c:pt idx="367">
                  <c:v>2.9105449999999996E-3</c:v>
                </c:pt>
                <c:pt idx="368">
                  <c:v>3.1010719999999994E-3</c:v>
                </c:pt>
                <c:pt idx="369">
                  <c:v>3.2915989999999992E-3</c:v>
                </c:pt>
                <c:pt idx="370">
                  <c:v>3.482125999999999E-3</c:v>
                </c:pt>
                <c:pt idx="371">
                  <c:v>3.6726529999999988E-3</c:v>
                </c:pt>
                <c:pt idx="372">
                  <c:v>3.8631799999999986E-3</c:v>
                </c:pt>
                <c:pt idx="373">
                  <c:v>4.0537069999999984E-3</c:v>
                </c:pt>
                <c:pt idx="374">
                  <c:v>4.2442339999999986E-3</c:v>
                </c:pt>
                <c:pt idx="375">
                  <c:v>4.4347609999999989E-3</c:v>
                </c:pt>
                <c:pt idx="376">
                  <c:v>4.6252879999999991E-3</c:v>
                </c:pt>
                <c:pt idx="377">
                  <c:v>4.8158149999999993E-3</c:v>
                </c:pt>
                <c:pt idx="378">
                  <c:v>5.0063419999999996E-3</c:v>
                </c:pt>
                <c:pt idx="379">
                  <c:v>5.1968689999999998E-3</c:v>
                </c:pt>
                <c:pt idx="380">
                  <c:v>5.387396E-3</c:v>
                </c:pt>
                <c:pt idx="381">
                  <c:v>5.5779230000000003E-3</c:v>
                </c:pt>
                <c:pt idx="382">
                  <c:v>5.7684500000000005E-3</c:v>
                </c:pt>
                <c:pt idx="383">
                  <c:v>5.9589770000000007E-3</c:v>
                </c:pt>
                <c:pt idx="384">
                  <c:v>6.1495040000000009E-3</c:v>
                </c:pt>
                <c:pt idx="385">
                  <c:v>6.3400310000000012E-3</c:v>
                </c:pt>
                <c:pt idx="386">
                  <c:v>6.5305580000000014E-3</c:v>
                </c:pt>
                <c:pt idx="387">
                  <c:v>6.7210850000000016E-3</c:v>
                </c:pt>
                <c:pt idx="388">
                  <c:v>6.9116120000000019E-3</c:v>
                </c:pt>
                <c:pt idx="389">
                  <c:v>7.1021390000000021E-3</c:v>
                </c:pt>
                <c:pt idx="390">
                  <c:v>7.2926660000000023E-3</c:v>
                </c:pt>
                <c:pt idx="391">
                  <c:v>7.4831930000000026E-3</c:v>
                </c:pt>
                <c:pt idx="392">
                  <c:v>7.6737200000000028E-3</c:v>
                </c:pt>
                <c:pt idx="393">
                  <c:v>7.864247000000003E-3</c:v>
                </c:pt>
                <c:pt idx="394">
                  <c:v>8.0547740000000024E-3</c:v>
                </c:pt>
                <c:pt idx="395">
                  <c:v>8.2453010000000018E-3</c:v>
                </c:pt>
                <c:pt idx="396">
                  <c:v>8.4358280000000011E-3</c:v>
                </c:pt>
                <c:pt idx="397">
                  <c:v>8.6263550000000005E-3</c:v>
                </c:pt>
                <c:pt idx="398">
                  <c:v>8.8168819999999998E-3</c:v>
                </c:pt>
                <c:pt idx="399">
                  <c:v>9.0074089999999992E-3</c:v>
                </c:pt>
                <c:pt idx="400">
                  <c:v>9.1979359999999986E-3</c:v>
                </c:pt>
                <c:pt idx="401">
                  <c:v>9.3884629999999979E-3</c:v>
                </c:pt>
                <c:pt idx="402">
                  <c:v>9.5789899999999973E-3</c:v>
                </c:pt>
                <c:pt idx="403">
                  <c:v>9.7695169999999967E-3</c:v>
                </c:pt>
                <c:pt idx="404">
                  <c:v>9.960043999999996E-3</c:v>
                </c:pt>
                <c:pt idx="405">
                  <c:v>1.0150570999999995E-2</c:v>
                </c:pt>
                <c:pt idx="406">
                  <c:v>1.0341097999999995E-2</c:v>
                </c:pt>
                <c:pt idx="407">
                  <c:v>1.0531624999999994E-2</c:v>
                </c:pt>
                <c:pt idx="408">
                  <c:v>1.0722151999999993E-2</c:v>
                </c:pt>
              </c:numCache>
            </c:numRef>
          </c:xVal>
          <c:yVal>
            <c:numRef>
              <c:f>'L1 Kly FWD PWR Direct Stability'!$G$2:$G$410</c:f>
              <c:numCache>
                <c:formatCode>General</c:formatCode>
                <c:ptCount val="409"/>
                <c:pt idx="319" formatCode="0.000">
                  <c:v>0</c:v>
                </c:pt>
                <c:pt idx="320" formatCode="0.000">
                  <c:v>9.0009009001710974E-4</c:v>
                </c:pt>
                <c:pt idx="321" formatCode="0.000">
                  <c:v>2.7002702700513292E-3</c:v>
                </c:pt>
                <c:pt idx="322" formatCode="0.000">
                  <c:v>4.5004504500855491E-3</c:v>
                </c:pt>
                <c:pt idx="323" formatCode="0.000">
                  <c:v>4.5004504500855491E-3</c:v>
                </c:pt>
                <c:pt idx="324" formatCode="0.000">
                  <c:v>7.2007207201368779E-3</c:v>
                </c:pt>
                <c:pt idx="325" formatCode="0.000">
                  <c:v>1.0801081080205317E-2</c:v>
                </c:pt>
                <c:pt idx="326" formatCode="0.000">
                  <c:v>2.4302432430461963E-2</c:v>
                </c:pt>
                <c:pt idx="327" formatCode="0.000">
                  <c:v>3.5103513510667282E-2</c:v>
                </c:pt>
                <c:pt idx="328" formatCode="0.000">
                  <c:v>5.3105315311009482E-2</c:v>
                </c:pt>
                <c:pt idx="329" formatCode="0.000">
                  <c:v>7.2907297291385897E-2</c:v>
                </c:pt>
                <c:pt idx="330" formatCode="0.000">
                  <c:v>9.5409549541813646E-2</c:v>
                </c:pt>
                <c:pt idx="331" formatCode="0.000">
                  <c:v>0.14041405404266913</c:v>
                </c:pt>
                <c:pt idx="332" formatCode="0.000">
                  <c:v>0.18811882881357597</c:v>
                </c:pt>
                <c:pt idx="333" formatCode="0.000">
                  <c:v>0.23132315313439722</c:v>
                </c:pt>
                <c:pt idx="334" formatCode="0.000">
                  <c:v>0.27182720718516717</c:v>
                </c:pt>
                <c:pt idx="335" formatCode="0.000">
                  <c:v>0.31413144141597132</c:v>
                </c:pt>
                <c:pt idx="336" formatCode="0.000">
                  <c:v>0.3573357657367926</c:v>
                </c:pt>
                <c:pt idx="337" formatCode="0.000">
                  <c:v>0.43294333329822982</c:v>
                </c:pt>
                <c:pt idx="338" formatCode="0.000">
                  <c:v>0.50945099094968416</c:v>
                </c:pt>
                <c:pt idx="339" formatCode="0.000">
                  <c:v>0.60126018013142934</c:v>
                </c:pt>
                <c:pt idx="340" formatCode="0.000">
                  <c:v>0.65436549544243883</c:v>
                </c:pt>
                <c:pt idx="341" formatCode="0.000">
                  <c:v>0.68586864859303764</c:v>
                </c:pt>
                <c:pt idx="342" formatCode="0.000">
                  <c:v>0.77677774768476582</c:v>
                </c:pt>
                <c:pt idx="343" formatCode="0.000">
                  <c:v>0.80558063056531326</c:v>
                </c:pt>
                <c:pt idx="344" formatCode="0.000">
                  <c:v>0.85418549542623712</c:v>
                </c:pt>
                <c:pt idx="345" formatCode="0.000">
                  <c:v>0.86858693686651101</c:v>
                </c:pt>
                <c:pt idx="346" formatCode="0.000">
                  <c:v>0.92349243235755463</c:v>
                </c:pt>
                <c:pt idx="347" formatCode="0.000">
                  <c:v>1.0000000900090089</c:v>
                </c:pt>
                <c:pt idx="348" formatCode="0.000">
                  <c:v>0.97929801793861548</c:v>
                </c:pt>
                <c:pt idx="349" formatCode="0.000">
                  <c:v>0.97299738730849561</c:v>
                </c:pt>
                <c:pt idx="350" formatCode="0.000">
                  <c:v>0.95499558550815355</c:v>
                </c:pt>
                <c:pt idx="351" formatCode="0.000">
                  <c:v>0.95049513505806793</c:v>
                </c:pt>
                <c:pt idx="352" formatCode="0.000">
                  <c:v>0.97389747739851285</c:v>
                </c:pt>
                <c:pt idx="353" formatCode="0.000">
                  <c:v>0.95859594586822194</c:v>
                </c:pt>
                <c:pt idx="354" formatCode="0.000">
                  <c:v>0.92709279271762302</c:v>
                </c:pt>
                <c:pt idx="355" formatCode="0.000">
                  <c:v>0.84698477470610034</c:v>
                </c:pt>
                <c:pt idx="356" formatCode="0.000">
                  <c:v>0.80018009002521051</c:v>
                </c:pt>
                <c:pt idx="357" formatCode="0.000">
                  <c:v>0.78847891885498822</c:v>
                </c:pt>
                <c:pt idx="358" formatCode="0.000">
                  <c:v>0.77317738732469721</c:v>
                </c:pt>
                <c:pt idx="359" formatCode="0.000">
                  <c:v>0.68226828823296914</c:v>
                </c:pt>
                <c:pt idx="360" formatCode="0.000">
                  <c:v>0.61656171166172025</c:v>
                </c:pt>
                <c:pt idx="361" formatCode="0.000">
                  <c:v>0.53825387383023171</c:v>
                </c:pt>
                <c:pt idx="362" formatCode="0.000">
                  <c:v>0.5184518918498553</c:v>
                </c:pt>
                <c:pt idx="363" formatCode="0.000">
                  <c:v>0.47794783779908528</c:v>
                </c:pt>
                <c:pt idx="364" formatCode="0.000">
                  <c:v>0.44374441437843515</c:v>
                </c:pt>
                <c:pt idx="365" formatCode="0.000">
                  <c:v>0.39783981978756255</c:v>
                </c:pt>
                <c:pt idx="366" formatCode="0.000">
                  <c:v>0.34653468465658732</c:v>
                </c:pt>
                <c:pt idx="367" formatCode="0.000">
                  <c:v>0.33303333330633061</c:v>
                </c:pt>
                <c:pt idx="368" formatCode="0.000">
                  <c:v>0.31503153150598845</c:v>
                </c:pt>
                <c:pt idx="369" formatCode="0.000">
                  <c:v>0.30963099096588576</c:v>
                </c:pt>
                <c:pt idx="370" formatCode="0.000">
                  <c:v>0.27632765763525269</c:v>
                </c:pt>
                <c:pt idx="371" formatCode="0.000">
                  <c:v>0.23312333331443141</c:v>
                </c:pt>
                <c:pt idx="372" formatCode="0.000">
                  <c:v>0.20342036034386679</c:v>
                </c:pt>
                <c:pt idx="373" formatCode="0.000">
                  <c:v>0.17461747746331932</c:v>
                </c:pt>
                <c:pt idx="374" formatCode="0.000">
                  <c:v>0.15301531530290866</c:v>
                </c:pt>
                <c:pt idx="375" formatCode="0.000">
                  <c:v>0.12421243242236116</c:v>
                </c:pt>
                <c:pt idx="376" formatCode="0.000">
                  <c:v>0.10261027026195052</c:v>
                </c:pt>
                <c:pt idx="377" formatCode="0.000">
                  <c:v>9.8109819811864979E-2</c:v>
                </c:pt>
                <c:pt idx="378" formatCode="0.000">
                  <c:v>0.10621063062201896</c:v>
                </c:pt>
                <c:pt idx="379" formatCode="0.000">
                  <c:v>9.5409549541813646E-2</c:v>
                </c:pt>
                <c:pt idx="380" formatCode="0.000">
                  <c:v>8.4608468461608313E-2</c:v>
                </c:pt>
                <c:pt idx="381" formatCode="0.000">
                  <c:v>6.3906396391214801E-2</c:v>
                </c:pt>
                <c:pt idx="382" formatCode="0.000">
                  <c:v>5.2205225220992364E-2</c:v>
                </c:pt>
                <c:pt idx="383" formatCode="0.000">
                  <c:v>4.5904594590872601E-2</c:v>
                </c:pt>
                <c:pt idx="384" formatCode="0.000">
                  <c:v>4.7704774770906823E-2</c:v>
                </c:pt>
                <c:pt idx="385" formatCode="0.000">
                  <c:v>4.5904594590872601E-2</c:v>
                </c:pt>
                <c:pt idx="386" formatCode="0.000">
                  <c:v>3.8703873870735719E-2</c:v>
                </c:pt>
                <c:pt idx="387" formatCode="0.000">
                  <c:v>2.5202522520479075E-2</c:v>
                </c:pt>
                <c:pt idx="388" formatCode="0.000">
                  <c:v>2.4302432430461963E-2</c:v>
                </c:pt>
                <c:pt idx="389" formatCode="0.000">
                  <c:v>2.1602162160410634E-2</c:v>
                </c:pt>
                <c:pt idx="390" formatCode="0.000">
                  <c:v>1.6201621620307978E-2</c:v>
                </c:pt>
                <c:pt idx="391" formatCode="0.000">
                  <c:v>1.3501351350256647E-2</c:v>
                </c:pt>
                <c:pt idx="392" formatCode="0.000">
                  <c:v>1.1701171170222426E-2</c:v>
                </c:pt>
                <c:pt idx="393" formatCode="0.000">
                  <c:v>1.3501351350256647E-2</c:v>
                </c:pt>
                <c:pt idx="394" formatCode="0.000">
                  <c:v>1.2601261260239537E-2</c:v>
                </c:pt>
                <c:pt idx="395" formatCode="0.000">
                  <c:v>1.0801081080205317E-2</c:v>
                </c:pt>
                <c:pt idx="396" formatCode="0.000">
                  <c:v>9.9009909901882076E-3</c:v>
                </c:pt>
                <c:pt idx="397" formatCode="0.000">
                  <c:v>1.1701171170222426E-2</c:v>
                </c:pt>
                <c:pt idx="398" formatCode="0.000">
                  <c:v>1.0801081080205317E-2</c:v>
                </c:pt>
                <c:pt idx="399" formatCode="0.000">
                  <c:v>8.100810810153989E-3</c:v>
                </c:pt>
                <c:pt idx="400" formatCode="0.000">
                  <c:v>1.8001801800342195E-3</c:v>
                </c:pt>
                <c:pt idx="401" formatCode="0.000">
                  <c:v>9.0009009001710974E-4</c:v>
                </c:pt>
                <c:pt idx="402" formatCode="0.000">
                  <c:v>3.600360360068439E-3</c:v>
                </c:pt>
                <c:pt idx="403" formatCode="0.000">
                  <c:v>3.600360360068439E-3</c:v>
                </c:pt>
                <c:pt idx="404" formatCode="0.000">
                  <c:v>3.600360360068439E-3</c:v>
                </c:pt>
                <c:pt idx="405" formatCode="0.000">
                  <c:v>1.8001801800342195E-3</c:v>
                </c:pt>
                <c:pt idx="406" formatCode="0.000">
                  <c:v>1.8001801800342195E-3</c:v>
                </c:pt>
                <c:pt idx="407" formatCode="0.000">
                  <c:v>1.3501351350256646E-3</c:v>
                </c:pt>
                <c:pt idx="408" formatCode="0.0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9-BA00-4A17-94E1-B6C8D20D0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1604752"/>
        <c:axId val="431609848"/>
      </c:scatterChart>
      <c:valAx>
        <c:axId val="431604752"/>
        <c:scaling>
          <c:orientation val="minMax"/>
          <c:max val="8.0000000000000019E-3"/>
          <c:min val="-8.0000000000000019E-3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Power Deviation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609848"/>
        <c:crosses val="autoZero"/>
        <c:crossBetween val="midCat"/>
        <c:majorUnit val="2.0000000000000005E-3"/>
      </c:valAx>
      <c:valAx>
        <c:axId val="431609848"/>
        <c:scaling>
          <c:orientation val="minMax"/>
          <c:max val="1.1000000000000001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431604752"/>
        <c:crossesAt val="-1"/>
        <c:crossBetween val="midCat"/>
      </c:valAx>
      <c:spPr>
        <a:noFill/>
        <a:ln w="15875">
          <a:solidFill>
            <a:schemeClr val="accent1">
              <a:lumMod val="2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87187489063867007"/>
          <c:y val="0.17595435987168273"/>
          <c:w val="0.11423622047244096"/>
          <c:h val="0.474619058034412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1750" cap="flat" cmpd="sng" algn="ctr">
      <a:solidFill>
        <a:schemeClr val="accent1">
          <a:lumMod val="2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0.14114</cdr:x>
      <cdr:y>0.69716</cdr:y>
    </cdr:from>
    <cdr:to>
      <cdr:x>0.94363</cdr:x>
      <cdr:y>0.69716</cdr:y>
    </cdr:to>
    <cdr:sp macro="" textlink="">
      <cdr:nvSpPr>
        <cdr:cNvPr id="114689" name="Line 3073">
          <a:extLst xmlns:a="http://schemas.openxmlformats.org/drawingml/2006/main">
            <a:ext uri="{FF2B5EF4-FFF2-40B4-BE49-F238E27FC236}">
              <a16:creationId xmlns:a16="http://schemas.microsoft.com/office/drawing/2014/main" id="{1E32A510-C5D9-4B65-8AD4-E3DF00013A68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56721" y="1941779"/>
          <a:ext cx="3748498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0.14114</cdr:x>
      <cdr:y>0.69716</cdr:y>
    </cdr:from>
    <cdr:to>
      <cdr:x>0.94363</cdr:x>
      <cdr:y>0.69716</cdr:y>
    </cdr:to>
    <cdr:sp macro="" textlink="">
      <cdr:nvSpPr>
        <cdr:cNvPr id="135169" name="Line 1025">
          <a:extLst xmlns:a="http://schemas.openxmlformats.org/drawingml/2006/main">
            <a:ext uri="{FF2B5EF4-FFF2-40B4-BE49-F238E27FC236}">
              <a16:creationId xmlns:a16="http://schemas.microsoft.com/office/drawing/2014/main" id="{8B4AF7F2-4284-4D94-A676-09948265158A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56721" y="1941779"/>
          <a:ext cx="3748498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0.81758</cdr:x>
      <cdr:y>0.64066</cdr:y>
    </cdr:from>
    <cdr:to>
      <cdr:x>0.90259</cdr:x>
      <cdr:y>0.64066</cdr:y>
    </cdr:to>
    <cdr:sp macro="" textlink="">
      <cdr:nvSpPr>
        <cdr:cNvPr id="135170" name="Line 1026">
          <a:extLst xmlns:a="http://schemas.openxmlformats.org/drawingml/2006/main">
            <a:ext uri="{FF2B5EF4-FFF2-40B4-BE49-F238E27FC236}">
              <a16:creationId xmlns:a16="http://schemas.microsoft.com/office/drawing/2014/main" id="{C2016F2B-1913-402B-9930-3088D290331F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816414" y="1784198"/>
          <a:ext cx="397101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0.71473</cdr:x>
      <cdr:y>0.64066</cdr:y>
    </cdr:from>
    <cdr:to>
      <cdr:x>0.78704</cdr:x>
      <cdr:y>0.64066</cdr:y>
    </cdr:to>
    <cdr:sp macro="" textlink="">
      <cdr:nvSpPr>
        <cdr:cNvPr id="135171" name="Line 1027">
          <a:extLst xmlns:a="http://schemas.openxmlformats.org/drawingml/2006/main">
            <a:ext uri="{FF2B5EF4-FFF2-40B4-BE49-F238E27FC236}">
              <a16:creationId xmlns:a16="http://schemas.microsoft.com/office/drawing/2014/main" id="{93669B3C-85A9-48AF-8261-9CDC552F4DD9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3336013" y="1784198"/>
          <a:ext cx="33776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0.60333</cdr:x>
      <cdr:y>0.64066</cdr:y>
    </cdr:from>
    <cdr:to>
      <cdr:x>0.65879</cdr:x>
      <cdr:y>0.64066</cdr:y>
    </cdr:to>
    <cdr:sp macro="" textlink="">
      <cdr:nvSpPr>
        <cdr:cNvPr id="135172" name="Line 1028">
          <a:extLst xmlns:a="http://schemas.openxmlformats.org/drawingml/2006/main">
            <a:ext uri="{FF2B5EF4-FFF2-40B4-BE49-F238E27FC236}">
              <a16:creationId xmlns:a16="http://schemas.microsoft.com/office/drawing/2014/main" id="{23F2BB6F-6452-41FC-811B-2079203E0D8C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815673" y="1784198"/>
          <a:ext cx="259029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0.51832</cdr:x>
      <cdr:y>0.64066</cdr:y>
    </cdr:from>
    <cdr:to>
      <cdr:x>0.56229</cdr:x>
      <cdr:y>0.64066</cdr:y>
    </cdr:to>
    <cdr:sp macro="" textlink="">
      <cdr:nvSpPr>
        <cdr:cNvPr id="135173" name="Line 1029">
          <a:extLst xmlns:a="http://schemas.openxmlformats.org/drawingml/2006/main">
            <a:ext uri="{FF2B5EF4-FFF2-40B4-BE49-F238E27FC236}">
              <a16:creationId xmlns:a16="http://schemas.microsoft.com/office/drawing/2014/main" id="{7DF85CCF-1278-4F7B-B438-D548CE69026E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418572" y="1784198"/>
          <a:ext cx="205397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0.35782</cdr:x>
      <cdr:y>0.64066</cdr:y>
    </cdr:from>
    <cdr:to>
      <cdr:x>0.44674</cdr:x>
      <cdr:y>0.64066</cdr:y>
    </cdr:to>
    <cdr:sp macro="" textlink="">
      <cdr:nvSpPr>
        <cdr:cNvPr id="135174" name="Line 1030">
          <a:extLst xmlns:a="http://schemas.openxmlformats.org/drawingml/2006/main">
            <a:ext uri="{FF2B5EF4-FFF2-40B4-BE49-F238E27FC236}">
              <a16:creationId xmlns:a16="http://schemas.microsoft.com/office/drawing/2014/main" id="{5B8E4E42-8F23-4481-8B0B-F1F045C33CEE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668873" y="1784198"/>
          <a:ext cx="415358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0.32875</cdr:x>
      <cdr:y>0.64066</cdr:y>
    </cdr:from>
    <cdr:to>
      <cdr:x>0.34097</cdr:x>
      <cdr:y>0.64066</cdr:y>
    </cdr:to>
    <cdr:sp macro="" textlink="">
      <cdr:nvSpPr>
        <cdr:cNvPr id="135175" name="Line 1031">
          <a:extLst xmlns:a="http://schemas.openxmlformats.org/drawingml/2006/main">
            <a:ext uri="{FF2B5EF4-FFF2-40B4-BE49-F238E27FC236}">
              <a16:creationId xmlns:a16="http://schemas.microsoft.com/office/drawing/2014/main" id="{30496022-7877-4623-B121-2325B014406C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533082" y="1784198"/>
          <a:ext cx="57055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0.211</cdr:x>
      <cdr:y>0.64066</cdr:y>
    </cdr:from>
    <cdr:to>
      <cdr:x>0.30799</cdr:x>
      <cdr:y>0.64066</cdr:y>
    </cdr:to>
    <cdr:sp macro="" textlink="">
      <cdr:nvSpPr>
        <cdr:cNvPr id="135176" name="Line 1032">
          <a:extLst xmlns:a="http://schemas.openxmlformats.org/drawingml/2006/main">
            <a:ext uri="{FF2B5EF4-FFF2-40B4-BE49-F238E27FC236}">
              <a16:creationId xmlns:a16="http://schemas.microsoft.com/office/drawing/2014/main" id="{6338E2FC-55E1-4912-AF86-6E91D989DA87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983075" y="1784198"/>
          <a:ext cx="45301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947112D-6500-45BF-A478-14951F9D0A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2141CC2-5B4B-4079-B778-86F1577319F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F8021904-7D6F-456C-A4C2-DD20CC2F8D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39A0AC95-BC90-498C-8C95-1B766A7734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0CD69CFD-B822-4567-B739-D0CD626AA1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4190EBCA-1287-4CF0-9384-C4A02A9CF9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84790F-E23B-49C6-8680-2232FAB1DF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47982-F0DF-40A0-9B69-0D53D19C7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A1ED1-FBB9-4AA5-B513-BB03F31DE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48B82-4C00-4AD8-997B-1A140EFB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18F28-CCBA-4D67-A361-270F09AB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321EC-3790-4180-BE67-1F3D0FA9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CF394-60CC-4FBF-9B6B-6C082CB1FA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57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6DEA-4932-41B3-B4E8-936B32050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330B8F-C309-4C53-8E43-901F4C4DB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1E354-B2E6-4F01-91F0-1F89B631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0D4EC-86CA-4FA0-8398-60B7CA53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81122-317C-41CD-AC7D-022CD1E2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865B1-7E27-4EE8-BC3A-FF5F9F21E7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78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F77E00-208D-4E37-997C-66F96B4BF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8ECCA-5CAD-441C-B187-74F2594D8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9FEE5-9E4F-46E0-8AB2-9AA9B61B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C85B2-2F59-4FD2-AD80-11EFA08D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1C255-5123-4400-A876-3C28FB4E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97E52-ECDB-4FD9-A1A8-241A97DDB0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40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8F37-5EB5-4FAB-96F0-15C5AE170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E1C8F-EB17-4F1A-8D3E-5A370DF56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A4B9-56A0-474C-9CF0-659C35169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C3EDF-CA3A-4463-BC5F-A06A949C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5ADD9-8773-4609-82ED-893DB24AA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44EC8-937D-4580-B47F-6492C83F5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19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B366-6041-4F05-B175-CFCDDE722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38F1C-A628-4429-B208-6C263A92D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773F5-35BF-4E53-AE03-02CB1428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5259E-B213-4A5E-A5A5-F48166DFD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44189-DDE1-4057-9D17-4FC67704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977CC-2525-4BFD-A81C-3AC8A9785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31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D9B1-996E-4FAC-8173-A2A713BB2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89EF4-A972-47B2-8220-F65F3D4CB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CE97F-E4EC-4D9B-888C-A9C570E7C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85219-DB1F-4DDA-A43B-6A8450E5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8621E-DA24-4422-BCD8-C04340E5B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048A-D7F8-4A1D-9A0F-43A3ED7DD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56D73-C68D-43D8-9AB9-51BF33FD1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9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840FE-7C63-47DE-B0BB-5BA45294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7CD8-6C66-4BE2-93D6-5AEC13BB5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ED72A-5C24-40FF-BC00-0DAF5F9DC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4F4AAB-7F99-45C6-AB1B-2D88F3CBB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E9BAA3-F12E-46AA-9109-7C1AB6200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4BC266-ECDF-470D-BB1D-2AC851E1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30309-2FE0-440F-8EAA-FAF9BF2F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22633C-C4EC-4E5C-843D-4E26DE2E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20D70-5DF7-47D2-AB2A-A8193D7ABB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7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2725B-AA93-48A7-98DD-104E64822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00052-EF9B-4296-A337-51E31D75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561BE-E0B9-4209-A476-1C53D7023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449C1-1894-41B2-82C1-4F70D892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ED299-6678-4D45-AD44-D89DBE9DC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25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EC0C7-B54A-4301-9A7E-3985C2C1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276836-1F9B-4F0D-95D9-5C2C62B0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4F1D1-3288-4DEB-BB71-CA848B81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2CEA-663E-4E01-8263-3ECE821F2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42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C918-82B4-4129-92CB-CB8F43CB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3078B-DE00-41AB-9B7B-F8C76940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74297-B8E4-464C-B3AE-0D65762D9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2B841-63F6-4263-93B8-12624BF2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ADE5D-1045-45E2-8EF6-57603148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69B9D-8CD2-40EC-AA3E-D7AA0F60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19873-217E-441F-98C7-BE6DC80A9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3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CFD91-CFA9-4CEF-A145-E5F0F267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976D9-E87C-4277-A84A-5C16BC2CC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94ADE-82F0-46AF-9341-36B7EB021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227-E3E6-473B-834B-3BA809A6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96271-B19B-4E1F-8C13-1DFADB29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B0451-C90D-44EE-B552-264AB0E3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AF87B-1601-4CEA-ACED-BF5659917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9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2A5A60C-28AC-4177-82A3-6CDF1ABC5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1264753-F731-4D8A-8077-266792AC8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299E61-550D-446E-9CE7-DA122CB472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0B1AA7-DB6C-4A60-AD7D-87EEB4E486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D93BEC-ECED-4505-A773-7C42ABFB5D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5C3F9F-662E-4E24-AD14-F2D3C78A56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Text Box 19">
            <a:extLst>
              <a:ext uri="{FF2B5EF4-FFF2-40B4-BE49-F238E27FC236}">
                <a16:creationId xmlns:a16="http://schemas.microsoft.com/office/drawing/2014/main" id="{BBF43823-2965-423B-82DF-BC3F6382D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8534400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/>
              <a:t>AWA Improvement</a:t>
            </a:r>
          </a:p>
          <a:p>
            <a:pPr algn="ctr">
              <a:spcBef>
                <a:spcPct val="50000"/>
              </a:spcBef>
            </a:pPr>
            <a:endParaRPr lang="en-US" altLang="en-US" sz="2800" b="1" dirty="0"/>
          </a:p>
          <a:p>
            <a:pPr algn="ctr">
              <a:spcBef>
                <a:spcPct val="50000"/>
              </a:spcBef>
            </a:pPr>
            <a:r>
              <a:rPr lang="en-US" altLang="en-US" sz="2200" dirty="0"/>
              <a:t>Modulators and Klystrons</a:t>
            </a:r>
          </a:p>
        </p:txBody>
      </p:sp>
      <p:sp>
        <p:nvSpPr>
          <p:cNvPr id="2087" name="Text Box 39">
            <a:extLst>
              <a:ext uri="{FF2B5EF4-FFF2-40B4-BE49-F238E27FC236}">
                <a16:creationId xmlns:a16="http://schemas.microsoft.com/office/drawing/2014/main" id="{60980729-3329-4BBE-BABB-0DE40FB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>
            <a:extLst>
              <a:ext uri="{FF2B5EF4-FFF2-40B4-BE49-F238E27FC236}">
                <a16:creationId xmlns:a16="http://schemas.microsoft.com/office/drawing/2014/main" id="{B181A93C-C31A-43C3-AC7A-F0F53C971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557" y="383317"/>
            <a:ext cx="670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Cathode Current Instability vs. Klystron Age</a:t>
            </a:r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53CD0605-450A-47C5-A5D4-5788A34ED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438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C7406848-19AC-428C-B8CF-BC30FD3A0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8C59700F-5721-4ACB-A2D1-946946B9F4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352508"/>
              </p:ext>
            </p:extLst>
          </p:nvPr>
        </p:nvGraphicFramePr>
        <p:xfrm>
          <a:off x="1874564" y="1130300"/>
          <a:ext cx="5394872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31" name="Rectangle 19">
            <a:extLst>
              <a:ext uri="{FF2B5EF4-FFF2-40B4-BE49-F238E27FC236}">
                <a16:creationId xmlns:a16="http://schemas.microsoft.com/office/drawing/2014/main" id="{3B120CD2-606F-4133-B783-35DBB5E73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007610"/>
            <a:ext cx="1981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30" name="Object 18">
            <a:extLst>
              <a:ext uri="{FF2B5EF4-FFF2-40B4-BE49-F238E27FC236}">
                <a16:creationId xmlns:a16="http://schemas.microsoft.com/office/drawing/2014/main" id="{9FBC1E4A-A845-4962-82F2-93C89FBC38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905382"/>
              </p:ext>
            </p:extLst>
          </p:nvPr>
        </p:nvGraphicFramePr>
        <p:xfrm>
          <a:off x="2386614" y="2002502"/>
          <a:ext cx="19812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4" imgW="1218960" imgH="419040" progId="Equation.3">
                  <p:embed/>
                </p:oleObj>
              </mc:Choice>
              <mc:Fallback>
                <p:oleObj name="Equation" r:id="rId4" imgW="1218960" imgH="419040" progId="Equation.3">
                  <p:embed/>
                  <p:pic>
                    <p:nvPicPr>
                      <p:cNvPr id="13330" name="Object 18">
                        <a:extLst>
                          <a:ext uri="{FF2B5EF4-FFF2-40B4-BE49-F238E27FC236}">
                            <a16:creationId xmlns:a16="http://schemas.microsoft.com/office/drawing/2014/main" id="{9FBC1E4A-A845-4962-82F2-93C89FBC38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614" y="2002502"/>
                        <a:ext cx="19812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2" name="Text Box 20">
            <a:extLst>
              <a:ext uri="{FF2B5EF4-FFF2-40B4-BE49-F238E27FC236}">
                <a16:creationId xmlns:a16="http://schemas.microsoft.com/office/drawing/2014/main" id="{60B54F4C-3B5E-4EA2-BABB-2CCC1440D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48098"/>
            <a:ext cx="6705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200" dirty="0"/>
              <a:t>Instability of cathode current associated with the gun emission deviation grows with aging of the klystron.</a:t>
            </a:r>
          </a:p>
          <a:p>
            <a:pPr algn="just">
              <a:spcBef>
                <a:spcPct val="50000"/>
              </a:spcBef>
            </a:pPr>
            <a:r>
              <a:rPr lang="en-US" altLang="en-US" sz="2200" dirty="0">
                <a:cs typeface="Arial" panose="020B0604020202020204" pitchFamily="34" charset="0"/>
              </a:rPr>
              <a:t>In very old klystrons, cathode current may be 10 and more times less stable than PFN voltage.</a:t>
            </a:r>
          </a:p>
        </p:txBody>
      </p:sp>
      <p:sp>
        <p:nvSpPr>
          <p:cNvPr id="13" name="Text Box 39">
            <a:extLst>
              <a:ext uri="{FF2B5EF4-FFF2-40B4-BE49-F238E27FC236}">
                <a16:creationId xmlns:a16="http://schemas.microsoft.com/office/drawing/2014/main" id="{06D315E6-7102-4A8E-B8FD-E215E300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</p:spTree>
    <p:extLst>
      <p:ext uri="{BB962C8B-B14F-4D97-AF65-F5344CB8AC3E}">
        <p14:creationId xmlns:p14="http://schemas.microsoft.com/office/powerpoint/2010/main" val="1381714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>
            <a:extLst>
              <a:ext uri="{FF2B5EF4-FFF2-40B4-BE49-F238E27FC236}">
                <a16:creationId xmlns:a16="http://schemas.microsoft.com/office/drawing/2014/main" id="{B181A93C-C31A-43C3-AC7A-F0F53C971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556" y="383317"/>
            <a:ext cx="6923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Resulting instability of the klystron output RF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60B54F4C-3B5E-4EA2-BABB-2CCC1440D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4551162"/>
            <a:ext cx="7505700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200" dirty="0"/>
              <a:t>As we can see, the resulting instability of rf power is much higher in some of the klystrons.</a:t>
            </a:r>
          </a:p>
          <a:p>
            <a:pPr algn="just">
              <a:spcBef>
                <a:spcPct val="50000"/>
              </a:spcBef>
            </a:pPr>
            <a:r>
              <a:rPr lang="en-US" altLang="en-US" sz="2200" dirty="0">
                <a:cs typeface="Arial" panose="020B0604020202020204" pitchFamily="34" charset="0"/>
              </a:rPr>
              <a:t>Certainly, contribution of the drive power variation may be significant, but the older klystrons are important sources of rf instability.</a:t>
            </a:r>
          </a:p>
        </p:txBody>
      </p:sp>
      <p:sp>
        <p:nvSpPr>
          <p:cNvPr id="13" name="Text Box 39">
            <a:extLst>
              <a:ext uri="{FF2B5EF4-FFF2-40B4-BE49-F238E27FC236}">
                <a16:creationId xmlns:a16="http://schemas.microsoft.com/office/drawing/2014/main" id="{06D315E6-7102-4A8E-B8FD-E215E300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914096"/>
              </p:ext>
            </p:extLst>
          </p:nvPr>
        </p:nvGraphicFramePr>
        <p:xfrm>
          <a:off x="1676400" y="1066800"/>
          <a:ext cx="5638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464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>
            <a:extLst>
              <a:ext uri="{FF2B5EF4-FFF2-40B4-BE49-F238E27FC236}">
                <a16:creationId xmlns:a16="http://schemas.microsoft.com/office/drawing/2014/main" id="{B181A93C-C31A-43C3-AC7A-F0F53C971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5757" y="685800"/>
            <a:ext cx="6923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Resulting instability of the klystron output RF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60B54F4C-3B5E-4EA2-BABB-2CCC1440D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82450"/>
            <a:ext cx="7620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200" dirty="0"/>
              <a:t>The fact that one old klystron (K1, 28 years old) is the drive power source for another VERY OLD klystron (</a:t>
            </a:r>
            <a:r>
              <a:rPr lang="en-US" altLang="en-US" sz="2200" dirty="0">
                <a:solidFill>
                  <a:srgbClr val="CC0000"/>
                </a:solidFill>
              </a:rPr>
              <a:t>K2, 59 years old!</a:t>
            </a:r>
            <a:r>
              <a:rPr lang="en-US" altLang="en-US" sz="2200" dirty="0"/>
              <a:t>) makes us suspect that this tandem is one of the main sources of all AWA energy instabilities.</a:t>
            </a:r>
          </a:p>
          <a:p>
            <a:pPr algn="just">
              <a:spcBef>
                <a:spcPct val="50000"/>
              </a:spcBef>
            </a:pPr>
            <a:r>
              <a:rPr lang="en-US" altLang="en-US" sz="2200" dirty="0"/>
              <a:t>We do not know the actual “filament ON” life of both klystrons, but there is a reason to believe that the guns were in use during significant amount of time.</a:t>
            </a:r>
          </a:p>
        </p:txBody>
      </p:sp>
      <p:sp>
        <p:nvSpPr>
          <p:cNvPr id="13" name="Text Box 39">
            <a:extLst>
              <a:ext uri="{FF2B5EF4-FFF2-40B4-BE49-F238E27FC236}">
                <a16:creationId xmlns:a16="http://schemas.microsoft.com/office/drawing/2014/main" id="{06D315E6-7102-4A8E-B8FD-E215E300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</p:spTree>
    <p:extLst>
      <p:ext uri="{BB962C8B-B14F-4D97-AF65-F5344CB8AC3E}">
        <p14:creationId xmlns:p14="http://schemas.microsoft.com/office/powerpoint/2010/main" val="1913712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DE666CB6-C7D6-42F5-A1F2-BBD66D9F6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381000"/>
            <a:ext cx="2552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Short Summary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596BB676-F54E-4467-BB8A-9DC7C459C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90600"/>
            <a:ext cx="7315200" cy="500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200" dirty="0"/>
              <a:t>It was found that:</a:t>
            </a:r>
          </a:p>
          <a:p>
            <a:pPr algn="just">
              <a:spcBef>
                <a:spcPct val="50000"/>
              </a:spcBef>
            </a:pPr>
            <a:endParaRPr lang="en-US" altLang="en-US" sz="2200" dirty="0"/>
          </a:p>
          <a:p>
            <a:pPr algn="just">
              <a:spcBef>
                <a:spcPct val="50000"/>
              </a:spcBef>
              <a:buClr>
                <a:srgbClr val="0000FF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altLang="en-US" sz="2200" dirty="0"/>
              <a:t>The AWA modulators are very similar to the APS ones and hardly are sources of significant instability.</a:t>
            </a:r>
          </a:p>
          <a:p>
            <a:pPr algn="just">
              <a:spcBef>
                <a:spcPct val="50000"/>
              </a:spcBef>
              <a:buClr>
                <a:srgbClr val="0000FF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altLang="en-US" sz="2200" dirty="0"/>
              <a:t>The tandem of K1 and K2 klystrons is very old and likely is to blame for the main portion of the rf power deviation.</a:t>
            </a:r>
          </a:p>
          <a:p>
            <a:pPr algn="just">
              <a:spcBef>
                <a:spcPct val="50000"/>
              </a:spcBef>
              <a:buClr>
                <a:srgbClr val="0000FF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altLang="en-US" sz="2200" dirty="0"/>
              <a:t>Information about klystron filament hours and amplitude stability of the AWA modulators and klystrons is not available, so the entire discussion is based mainly on the APS </a:t>
            </a:r>
            <a:r>
              <a:rPr lang="en-US" altLang="en-US" sz="2200" dirty="0" err="1"/>
              <a:t>linac</a:t>
            </a:r>
            <a:r>
              <a:rPr lang="en-US" altLang="en-US" sz="2200" dirty="0"/>
              <a:t> studies.</a:t>
            </a:r>
          </a:p>
          <a:p>
            <a:pPr algn="just">
              <a:spcBef>
                <a:spcPct val="50000"/>
              </a:spcBef>
              <a:buClr>
                <a:srgbClr val="0000FF"/>
              </a:buClr>
              <a:buSzPct val="140000"/>
              <a:buFont typeface="Wingdings" panose="05000000000000000000" pitchFamily="2" charset="2"/>
              <a:buChar char="§"/>
            </a:pPr>
            <a:endParaRPr lang="en-US" altLang="en-US" sz="2200" dirty="0"/>
          </a:p>
        </p:txBody>
      </p:sp>
      <p:sp>
        <p:nvSpPr>
          <p:cNvPr id="7" name="Text Box 39">
            <a:extLst>
              <a:ext uri="{FF2B5EF4-FFF2-40B4-BE49-F238E27FC236}">
                <a16:creationId xmlns:a16="http://schemas.microsoft.com/office/drawing/2014/main" id="{A3195D62-9787-450E-B7EF-E56C855E4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1488868A-C524-4DC5-91B6-303D2AEC0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05098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Conclusion and Suggestions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04105257-17D3-44BC-96D6-214808135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43731"/>
            <a:ext cx="8001000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200" dirty="0"/>
              <a:t>The following plan seems suitable for the immediate implementation:</a:t>
            </a: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000" dirty="0"/>
              <a:t>Make sure all klystrons run in saturated mode.  This will lower effect of any drive power instability.</a:t>
            </a: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000" dirty="0"/>
              <a:t>Try to determine “filament ON” hours at least for K3, K4, and K5 klystrons.  Keep tracking of this parameter in future.</a:t>
            </a: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000" dirty="0"/>
              <a:t>As accurate as possible, measure stability of the main amplitudes (DC and RF) in order to find the worst of them (note: cathode voltage instability causes klystron output rf phase variation).  Measure short- and long-term stability.  Also, look at timing jitters.</a:t>
            </a: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000" dirty="0"/>
              <a:t>Slight increasing of filament power may lower the gun emission deviation.</a:t>
            </a: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000" dirty="0"/>
              <a:t>Using the Sola voltage stabilizers in the filament circuits will reduce effect of the line voltage variation.</a:t>
            </a:r>
          </a:p>
        </p:txBody>
      </p:sp>
      <p:sp>
        <p:nvSpPr>
          <p:cNvPr id="7" name="Text Box 39">
            <a:extLst>
              <a:ext uri="{FF2B5EF4-FFF2-40B4-BE49-F238E27FC236}">
                <a16:creationId xmlns:a16="http://schemas.microsoft.com/office/drawing/2014/main" id="{452B23E9-1AA6-46DD-9923-9FD6B234E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1488868A-C524-4DC5-91B6-303D2AEC0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381000"/>
            <a:ext cx="541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Conclusion and Suggestions (cont.)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04105257-17D3-44BC-96D6-214808135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371600"/>
            <a:ext cx="7620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200" dirty="0"/>
              <a:t>The following plan seems suitable for the longer time:</a:t>
            </a:r>
          </a:p>
          <a:p>
            <a:pPr algn="just">
              <a:spcBef>
                <a:spcPct val="50000"/>
              </a:spcBef>
            </a:pPr>
            <a:endParaRPr lang="en-US" altLang="en-US" sz="2200" dirty="0"/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200" dirty="0"/>
              <a:t>Try to replace K1 and K2 klystrons with much newer tubes.</a:t>
            </a: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200" dirty="0"/>
              <a:t>Reconfigure the RF system in order to avoid using one klystron as a source of drive power for another one.</a:t>
            </a:r>
          </a:p>
        </p:txBody>
      </p:sp>
      <p:sp>
        <p:nvSpPr>
          <p:cNvPr id="7" name="Text Box 39">
            <a:extLst>
              <a:ext uri="{FF2B5EF4-FFF2-40B4-BE49-F238E27FC236}">
                <a16:creationId xmlns:a16="http://schemas.microsoft.com/office/drawing/2014/main" id="{452B23E9-1AA6-46DD-9923-9FD6B234E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</p:spTree>
    <p:extLst>
      <p:ext uri="{BB962C8B-B14F-4D97-AF65-F5344CB8AC3E}">
        <p14:creationId xmlns:p14="http://schemas.microsoft.com/office/powerpoint/2010/main" val="135577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ED6D0B8-AD98-4C32-87FF-A431BEB544BD}"/>
              </a:ext>
            </a:extLst>
          </p:cNvPr>
          <p:cNvSpPr txBox="1"/>
          <p:nvPr/>
        </p:nvSpPr>
        <p:spPr>
          <a:xfrm>
            <a:off x="1447800" y="304800"/>
            <a:ext cx="688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AWA RF System current configuration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477D89-9661-4F8E-8104-26A026894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494" y="1256859"/>
            <a:ext cx="7617713" cy="468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4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" name="Text Box 39">
            <a:extLst>
              <a:ext uri="{FF2B5EF4-FFF2-40B4-BE49-F238E27FC236}">
                <a16:creationId xmlns:a16="http://schemas.microsoft.com/office/drawing/2014/main" id="{60980729-3329-4BBE-BABB-0DE40FB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BE796-50F0-4BE6-BC9F-38065D609B14}"/>
              </a:ext>
            </a:extLst>
          </p:cNvPr>
          <p:cNvSpPr txBox="1"/>
          <p:nvPr/>
        </p:nvSpPr>
        <p:spPr>
          <a:xfrm>
            <a:off x="3581400" y="350996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Our 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80FBD9-2D01-49A3-AE69-C367467AC3AC}"/>
              </a:ext>
            </a:extLst>
          </p:cNvPr>
          <p:cNvSpPr txBox="1"/>
          <p:nvPr/>
        </p:nvSpPr>
        <p:spPr>
          <a:xfrm>
            <a:off x="838200" y="1676400"/>
            <a:ext cx="7543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To try to find the main sources of instability within the modulators and klystrons.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200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To offer immediate measures helping reduce deviation of the klystron output RF power.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200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To offer long-term measures.</a:t>
            </a:r>
          </a:p>
        </p:txBody>
      </p:sp>
    </p:spTree>
    <p:extLst>
      <p:ext uri="{BB962C8B-B14F-4D97-AF65-F5344CB8AC3E}">
        <p14:creationId xmlns:p14="http://schemas.microsoft.com/office/powerpoint/2010/main" val="399694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" name="Text Box 39">
            <a:extLst>
              <a:ext uri="{FF2B5EF4-FFF2-40B4-BE49-F238E27FC236}">
                <a16:creationId xmlns:a16="http://schemas.microsoft.com/office/drawing/2014/main" id="{60980729-3329-4BBE-BABB-0DE40FB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BE796-50F0-4BE6-BC9F-38065D609B14}"/>
              </a:ext>
            </a:extLst>
          </p:cNvPr>
          <p:cNvSpPr txBox="1"/>
          <p:nvPr/>
        </p:nvSpPr>
        <p:spPr>
          <a:xfrm>
            <a:off x="1558031" y="7620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Possible Sources of RF Instability</a:t>
            </a:r>
          </a:p>
          <a:p>
            <a:pPr algn="just"/>
            <a:r>
              <a:rPr lang="en-US" sz="2800" b="1" dirty="0"/>
              <a:t>Associated with the Mods and </a:t>
            </a:r>
            <a:r>
              <a:rPr lang="en-US" sz="2800" b="1" dirty="0" err="1"/>
              <a:t>Klys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80FBD9-2D01-49A3-AE69-C367467AC3AC}"/>
              </a:ext>
            </a:extLst>
          </p:cNvPr>
          <p:cNvSpPr txBox="1"/>
          <p:nvPr/>
        </p:nvSpPr>
        <p:spPr>
          <a:xfrm>
            <a:off x="1524000" y="2514600"/>
            <a:ext cx="6553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The charging power supplies voltage instability.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Flatness of the modulator pulse in combination with rf timing jitter.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Klystron gun emission variation.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Klystron filament power variation.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Drive power amplitude and phase instability.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Many others (not considered here).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200" dirty="0"/>
          </a:p>
          <a:p>
            <a:pPr algn="just"/>
            <a:r>
              <a:rPr lang="en-US" sz="2200" dirty="0"/>
              <a:t>Note: the drive power to K2 is provided by K1.</a:t>
            </a:r>
          </a:p>
        </p:txBody>
      </p:sp>
    </p:spTree>
    <p:extLst>
      <p:ext uri="{BB962C8B-B14F-4D97-AF65-F5344CB8AC3E}">
        <p14:creationId xmlns:p14="http://schemas.microsoft.com/office/powerpoint/2010/main" val="261942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0D7A404-C65C-42C3-83F2-FA317AEDF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136119"/>
            <a:ext cx="7323199" cy="28660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A04D39-B9C3-4D2F-B1A2-BB4C96141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548741"/>
            <a:ext cx="4038600" cy="487362"/>
          </a:xfrm>
        </p:spPr>
        <p:txBody>
          <a:bodyPr/>
          <a:lstStyle/>
          <a:p>
            <a:r>
              <a:rPr lang="en-US" sz="2800" b="1" dirty="0"/>
              <a:t>AWA Modulators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E37BF-5540-472A-BCBB-91D9342A1584}"/>
              </a:ext>
            </a:extLst>
          </p:cNvPr>
          <p:cNvSpPr txBox="1"/>
          <p:nvPr/>
        </p:nvSpPr>
        <p:spPr>
          <a:xfrm>
            <a:off x="898349" y="4419600"/>
            <a:ext cx="76600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The AWA modulators are identical to the APS </a:t>
            </a:r>
            <a:r>
              <a:rPr lang="en-US" sz="2200" dirty="0" err="1"/>
              <a:t>linac</a:t>
            </a:r>
            <a:r>
              <a:rPr lang="en-US" sz="2200" dirty="0"/>
              <a:t> ones,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2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/>
              <a:t>The charging power supplies are the same: TDK-Lambda 40-kV units.</a:t>
            </a:r>
          </a:p>
        </p:txBody>
      </p:sp>
    </p:spTree>
    <p:extLst>
      <p:ext uri="{BB962C8B-B14F-4D97-AF65-F5344CB8AC3E}">
        <p14:creationId xmlns:p14="http://schemas.microsoft.com/office/powerpoint/2010/main" val="19650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4D39-B9C3-4D2F-B1A2-BB4C96141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848600" cy="982712"/>
          </a:xfrm>
        </p:spPr>
        <p:txBody>
          <a:bodyPr/>
          <a:lstStyle/>
          <a:p>
            <a:r>
              <a:rPr lang="en-US" sz="2400" b="1" dirty="0"/>
              <a:t>Charging PS (and PFN) Voltage Stability at the APS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967A7C-DA88-4F66-AA42-88A8CC471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349656"/>
            <a:ext cx="6524495" cy="393198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7DE73E-6705-4C0A-8AB1-CA8814473857}"/>
              </a:ext>
            </a:extLst>
          </p:cNvPr>
          <p:cNvSpPr txBox="1"/>
          <p:nvPr/>
        </p:nvSpPr>
        <p:spPr>
          <a:xfrm>
            <a:off x="900047" y="5562600"/>
            <a:ext cx="716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/>
              <a:t>The PFN voltage long- and short-term stability remains at the same level during entire life of the power supply.</a:t>
            </a:r>
          </a:p>
        </p:txBody>
      </p:sp>
    </p:spTree>
    <p:extLst>
      <p:ext uri="{BB962C8B-B14F-4D97-AF65-F5344CB8AC3E}">
        <p14:creationId xmlns:p14="http://schemas.microsoft.com/office/powerpoint/2010/main" val="56154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78AC7536-172C-4A4D-BF55-DF4518D5A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07" y="838200"/>
            <a:ext cx="662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/>
              <a:t>What do we know about the klystrons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6EEB6B04-DB70-41B9-A7B1-E197968AB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680373"/>
            <a:ext cx="33147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E8602"/>
                </a:solidFill>
              </a:rPr>
              <a:t>K1: Thales 1993 (!)</a:t>
            </a:r>
          </a:p>
          <a:p>
            <a:r>
              <a:rPr lang="en-US" sz="2200" dirty="0">
                <a:solidFill>
                  <a:srgbClr val="FF5050"/>
                </a:solidFill>
              </a:rPr>
              <a:t>K2: Litton 1962 (?!!)</a:t>
            </a:r>
          </a:p>
          <a:p>
            <a:r>
              <a:rPr lang="en-US" sz="2200" dirty="0"/>
              <a:t>K3: Thales, 2010</a:t>
            </a:r>
          </a:p>
          <a:p>
            <a:r>
              <a:rPr lang="en-US" sz="2200" dirty="0"/>
              <a:t>K4: Thales, 2010</a:t>
            </a:r>
          </a:p>
          <a:p>
            <a:r>
              <a:rPr lang="en-US" sz="2200" dirty="0"/>
              <a:t>K5: Thales, 2018</a:t>
            </a:r>
          </a:p>
        </p:txBody>
      </p:sp>
      <p:sp>
        <p:nvSpPr>
          <p:cNvPr id="12" name="Text Box 39">
            <a:extLst>
              <a:ext uri="{FF2B5EF4-FFF2-40B4-BE49-F238E27FC236}">
                <a16:creationId xmlns:a16="http://schemas.microsoft.com/office/drawing/2014/main" id="{F14CCF02-E895-4058-AE90-1EA2CC939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4545BC-63CD-4E77-B283-7BA853941309}"/>
              </a:ext>
            </a:extLst>
          </p:cNvPr>
          <p:cNvSpPr txBox="1"/>
          <p:nvPr/>
        </p:nvSpPr>
        <p:spPr>
          <a:xfrm>
            <a:off x="2209800" y="3949434"/>
            <a:ext cx="52894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K1 provides drive power to klystron K2</a:t>
            </a:r>
          </a:p>
        </p:txBody>
      </p:sp>
    </p:spTree>
    <p:extLst>
      <p:ext uri="{BB962C8B-B14F-4D97-AF65-F5344CB8AC3E}">
        <p14:creationId xmlns:p14="http://schemas.microsoft.com/office/powerpoint/2010/main" val="236258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78AC7536-172C-4A4D-BF55-DF4518D5A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65414"/>
            <a:ext cx="739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Short-term (1 minute) Cathode Current Stability</a:t>
            </a:r>
          </a:p>
        </p:txBody>
      </p:sp>
      <p:sp>
        <p:nvSpPr>
          <p:cNvPr id="12" name="Text Box 39">
            <a:extLst>
              <a:ext uri="{FF2B5EF4-FFF2-40B4-BE49-F238E27FC236}">
                <a16:creationId xmlns:a16="http://schemas.microsoft.com/office/drawing/2014/main" id="{F14CCF02-E895-4058-AE90-1EA2CC939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277291"/>
              </p:ext>
            </p:extLst>
          </p:nvPr>
        </p:nvGraphicFramePr>
        <p:xfrm>
          <a:off x="1333500" y="1520058"/>
          <a:ext cx="6477000" cy="3817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1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78AC7536-172C-4A4D-BF55-DF4518D5A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350359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The Difference between new and old Klystrons</a:t>
            </a:r>
          </a:p>
        </p:txBody>
      </p:sp>
      <p:sp>
        <p:nvSpPr>
          <p:cNvPr id="12" name="Text Box 39">
            <a:extLst>
              <a:ext uri="{FF2B5EF4-FFF2-40B4-BE49-F238E27FC236}">
                <a16:creationId xmlns:a16="http://schemas.microsoft.com/office/drawing/2014/main" id="{F14CCF02-E895-4058-AE90-1EA2CC939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5833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 dirty="0"/>
              <a:t>Alex Cours, 3/25/2021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7D1AF9B-9ED2-4ECA-A661-DD0B891AA7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706623"/>
              </p:ext>
            </p:extLst>
          </p:nvPr>
        </p:nvGraphicFramePr>
        <p:xfrm>
          <a:off x="457200" y="1129683"/>
          <a:ext cx="4648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7E9470F-65C1-4C53-95B7-BEF51B8BD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95637"/>
              </p:ext>
            </p:extLst>
          </p:nvPr>
        </p:nvGraphicFramePr>
        <p:xfrm>
          <a:off x="457200" y="3810000"/>
          <a:ext cx="4648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7563B8E-CC69-4CC2-AB5D-99FB8A078638}"/>
              </a:ext>
            </a:extLst>
          </p:cNvPr>
          <p:cNvSpPr txBox="1"/>
          <p:nvPr/>
        </p:nvSpPr>
        <p:spPr>
          <a:xfrm>
            <a:off x="5257800" y="1450062"/>
            <a:ext cx="3505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/>
              <a:t>These plots represent the longer-term (~ 1 hour) behavior of the cathode currents in the young and </a:t>
            </a:r>
            <a:r>
              <a:rPr lang="en-US" sz="2200" dirty="0">
                <a:solidFill>
                  <a:srgbClr val="CC0000"/>
                </a:solidFill>
              </a:rPr>
              <a:t>relatively</a:t>
            </a:r>
            <a:r>
              <a:rPr lang="en-US" sz="2200" dirty="0"/>
              <a:t> old klystrons, while the PFN voltages in both modulators were stable.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/>
              <a:t>The obvious difference was caused by cathode emission instability in the older tube.</a:t>
            </a:r>
          </a:p>
        </p:txBody>
      </p:sp>
    </p:spTree>
    <p:extLst>
      <p:ext uri="{BB962C8B-B14F-4D97-AF65-F5344CB8AC3E}">
        <p14:creationId xmlns:p14="http://schemas.microsoft.com/office/powerpoint/2010/main" val="25802282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13600</TotalTime>
  <Words>827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AWA Modulators</vt:lpstr>
      <vt:lpstr>Charging PS (and PFN) Voltage Stability at the APS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cours</dc:creator>
  <cp:lastModifiedBy>Rezek, Nancy M.</cp:lastModifiedBy>
  <cp:revision>120</cp:revision>
  <dcterms:created xsi:type="dcterms:W3CDTF">2008-07-09T13:50:11Z</dcterms:created>
  <dcterms:modified xsi:type="dcterms:W3CDTF">2021-03-24T18:08:03Z</dcterms:modified>
</cp:coreProperties>
</file>